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6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13693-1DE8-4501-BAF0-AD4443B392AC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3797-FEDD-4CF5-AAA7-EF0B47EA44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672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/index.php?title=Distribuce_kl%C3%AD%C4%8D%C5%AF&amp;action=edit&amp;redlink=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3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Superpozice: základním principem kvantové mechaniky, podle kterého lze každé dva kvantové stavy kombinovat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34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superpozice totiž dokáží najednou provádět danou operaci se všemi vstupy z určité rozsáhlé množiny najednou.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78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Je třeba oddělit od okolí aby na něj nepůsobili externí vlivy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Zchladit PC skoro k absolutní nule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Koherence </a:t>
            </a:r>
            <a:r>
              <a:rPr lang="cs-CZ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čím delší je doba koherence, tím větší je schopnost daného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qubitu</a:t>
            </a:r>
            <a:r>
              <a:rPr lang="cs-CZ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počítat komplexní problémy.</a:t>
            </a:r>
            <a:endParaRPr lang="cs-CZ" sz="1200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79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-apple-system"/>
              </a:rPr>
              <a:t>Předpokládejme například, že zkopírujeme bit v jednom stavu třikrát. Předpokládejme dále, že šumová chyba naruší tříbitový stav tak, že jeden z kopírovaných bitů je roven nule, ale ostatní dva jsou rovny jedné.  je nejpravděpodobnější, že chyba je jednobitová chyba a přenášená zpráva je tři jedničky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945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</a:t>
            </a:r>
            <a:r>
              <a:rPr lang="cs-CZ" dirty="0" err="1"/>
              <a:t>ův</a:t>
            </a:r>
            <a:r>
              <a:rPr lang="cs-CZ" dirty="0"/>
              <a:t> algoritmus=problém faktorizace (velká </a:t>
            </a:r>
            <a:r>
              <a:rPr lang="cs-CZ" dirty="0" err="1"/>
              <a:t>čísla,rozklad</a:t>
            </a:r>
            <a:r>
              <a:rPr lang="cs-CZ" dirty="0"/>
              <a:t> na prvočísla)</a:t>
            </a:r>
          </a:p>
          <a:p>
            <a:r>
              <a:rPr lang="cs-CZ" dirty="0" err="1"/>
              <a:t>Groverův</a:t>
            </a:r>
            <a:r>
              <a:rPr lang="cs-CZ" dirty="0"/>
              <a:t> algoritmus=Prohledávání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51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Cílem je ukázat, že programovatelné kvantové zařízení může vyřešit problém, který žádný klasický počítač nevyřeší v žádném možném čase</a:t>
            </a:r>
          </a:p>
          <a:p>
            <a:r>
              <a:rPr lang="cs-CZ" dirty="0"/>
              <a:t>Google představil </a:t>
            </a:r>
            <a:r>
              <a:rPr lang="cs-CZ" dirty="0" err="1"/>
              <a:t>pc</a:t>
            </a:r>
            <a:r>
              <a:rPr lang="cs-CZ" dirty="0"/>
              <a:t> který vyřešil úlohu za 246 sekund, normální </a:t>
            </a:r>
            <a:r>
              <a:rPr lang="cs-CZ" dirty="0" err="1"/>
              <a:t>pc</a:t>
            </a:r>
            <a:r>
              <a:rPr lang="cs-CZ" dirty="0"/>
              <a:t> by ji vyřešilo za několik tisíc let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20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QC dokáže dešifrovat i ty nejtěžší kódy v poměrně krátkým čase (ohrožení v bankovnictví atd…)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351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Řeší problém bezpečné </a:t>
            </a:r>
            <a:r>
              <a:rPr lang="cs-CZ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3" tooltip="Distribuce klíčů (stránka neexistuje)"/>
              </a:rPr>
              <a:t>distribuce klíčů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mezi odesílatelem a příjemcem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743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340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363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62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1842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30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2959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771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80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194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3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776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888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9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0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8176-E9B8-4DEB-AC2D-C4C2155934CA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23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p.cz/casopis-chip/earchiv/rubriky/technika/qubity-nevypocitatelna-logika-paralelnich-vypoctu/" TargetMode="External"/><Relationship Id="rId2" Type="http://schemas.openxmlformats.org/officeDocument/2006/relationships/hyperlink" Target="https://www.aldebaran.cz/bulletin/2005_14_kry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p.cz/casopis-chip/earchiv/rubriky/technika/qubity-nevypocitatelna-logika-paralelnich-vypoctu/" TargetMode="External"/><Relationship Id="rId2" Type="http://schemas.openxmlformats.org/officeDocument/2006/relationships/hyperlink" Target="https://qubits.c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encemag.cz/dokazali-vypocetni-nadrazenost-kvantoveh-pocitac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4C55DE-20CB-90FA-0636-488529235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Kvantové počítače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F13216C-73C0-BE2D-7183-CC431F39B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Lukáš Novotný</a:t>
            </a:r>
          </a:p>
        </p:txBody>
      </p:sp>
    </p:spTree>
    <p:extLst>
      <p:ext uri="{BB962C8B-B14F-4D97-AF65-F5344CB8AC3E}">
        <p14:creationId xmlns:p14="http://schemas.microsoft.com/office/powerpoint/2010/main" val="338863310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D8B656-1321-45CD-358A-D83C04AA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Kvantová hrozba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067888-B343-7FB6-5DCF-8FB27EAC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Dešifrování kódu</a:t>
            </a:r>
          </a:p>
        </p:txBody>
      </p:sp>
    </p:spTree>
    <p:extLst>
      <p:ext uri="{BB962C8B-B14F-4D97-AF65-F5344CB8AC3E}">
        <p14:creationId xmlns:p14="http://schemas.microsoft.com/office/powerpoint/2010/main" val="29038596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E025B2-469D-F796-9800-2C0215F3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Kvantová kryptografie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33745E-8857-AF25-54FB-1A168E8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Utajení zprávy kvantovou mechanikou</a:t>
            </a:r>
          </a:p>
          <a:p>
            <a:r>
              <a:rPr lang="cs-CZ" sz="3600" dirty="0"/>
              <a:t>Řeší bezpečné distribuce klíčů</a:t>
            </a:r>
          </a:p>
        </p:txBody>
      </p:sp>
    </p:spTree>
    <p:extLst>
      <p:ext uri="{BB962C8B-B14F-4D97-AF65-F5344CB8AC3E}">
        <p14:creationId xmlns:p14="http://schemas.microsoft.com/office/powerpoint/2010/main" val="244141358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7BAF5-B021-3142-6FB5-C197FEA7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D34BB5-F035-5721-304C-298A35EA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Kvantový PC: Kvantová kryptografie. In: </a:t>
            </a:r>
            <a:r>
              <a:rPr lang="cs-CZ" b="0" i="1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Aldebaran</a:t>
            </a:r>
            <a:r>
              <a:rPr lang="cs-CZ" b="0" i="1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: </a:t>
            </a:r>
            <a:r>
              <a:rPr lang="cs-CZ" b="0" i="1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Aldebaran</a:t>
            </a:r>
            <a:r>
              <a:rPr lang="cs-CZ" b="0" i="1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 bulletin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 [online]. Česká Republika: </a:t>
            </a:r>
            <a:r>
              <a:rPr lang="cs-CZ" b="0" i="0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aldebaran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, 2005, 4.4.2005 [cit. 2023-01-17]. Dostupné z: 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  <a:hlinkClick r:id="rId2"/>
              </a:rPr>
              <a:t>https://www.aldebaran.cz/bulletin/2005_14_kry.php</a:t>
            </a:r>
            <a:endParaRPr lang="cs-CZ" b="0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  <a:p>
            <a:r>
              <a:rPr lang="cs-CZ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QUBITY: Nevypočitatelná logika paralelních výpočtů. In: </a:t>
            </a:r>
            <a:r>
              <a:rPr lang="cs-CZ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CHIP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[online]. Česká Republika: CHIP, 2012, 8.2.2012 [cit. 2023-01-17]. Dostupné z: 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3"/>
              </a:rPr>
              <a:t>https://www.chip.cz/casopis-chip/earchiv/rubriky/technika/qubity-nevypocitatelna-logika-paralelnich-vypoctu/</a:t>
            </a:r>
            <a:endParaRPr lang="cs-CZ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Dokázali výpočetní nadřazenost kvantového počítače. In: </a:t>
            </a:r>
            <a:r>
              <a:rPr lang="cs-CZ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Sciencemag.cz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[online]. Česká Republika: Sciencemag.cz, 2020, 14.10.2020 [cit. 2023-01-17]. Dostupné z: https://sciencemag.cz/dokazali-vypocetni-nadrazenost-kvantoveho-pocitace/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9659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4669A3-4A94-4A5A-56CD-F6B8AA91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FE6249-2132-266D-1996-56498DD5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https://qubits.cz/</a:t>
            </a:r>
            <a:endParaRPr lang="cs-CZ" dirty="0"/>
          </a:p>
          <a:p>
            <a:r>
              <a:rPr lang="cs-CZ" dirty="0">
                <a:hlinkClick r:id="rId3"/>
              </a:rPr>
              <a:t>https://www.chip.cz/casopis-chip/earchiv/rubriky/technika/qubity-nevypocitatelna-logika-paralelnich-vypoctu/</a:t>
            </a:r>
            <a:endParaRPr lang="cs-CZ" dirty="0"/>
          </a:p>
          <a:p>
            <a:r>
              <a:rPr lang="cs-CZ" dirty="0">
                <a:hlinkClick r:id="rId4"/>
              </a:rPr>
              <a:t>https://sciencemag.cz/dokazali-vypocetni-nadrazenost-kvantoveh-pocitace/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363691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B98DC5-5676-34BA-38C2-5B67C88C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tx1"/>
                </a:solidFill>
              </a:rPr>
              <a:t>Děkuju za pozornost.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869031-2676-4FDF-95E2-338D9E92C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42904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C2870C-0E62-8A23-511D-817B4CD8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409A9F-AEE9-2E0B-D749-EB5B2E1D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dirty="0"/>
              <a:t>https://github.com/Novotnylukas95/Kvantove-pocitace</a:t>
            </a:r>
          </a:p>
        </p:txBody>
      </p:sp>
    </p:spTree>
    <p:extLst>
      <p:ext uri="{BB962C8B-B14F-4D97-AF65-F5344CB8AC3E}">
        <p14:creationId xmlns:p14="http://schemas.microsoft.com/office/powerpoint/2010/main" val="298806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33F0A8-0272-C0D9-58AD-F32A97CF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Co jsou to kvantový počítače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D883D3-37FC-2B80-5B9B-47711EBB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Používá kvantovou mechaniku (superpozice)</a:t>
            </a:r>
          </a:p>
          <a:p>
            <a:r>
              <a:rPr lang="cs-CZ" sz="3200" dirty="0"/>
              <a:t>Místo klasických bitů používá tzv. </a:t>
            </a:r>
            <a:r>
              <a:rPr lang="cs-CZ" sz="3200" dirty="0" err="1"/>
              <a:t>Qubit</a:t>
            </a:r>
            <a:endParaRPr lang="cs-CZ" sz="3200" dirty="0"/>
          </a:p>
          <a:p>
            <a:r>
              <a:rPr lang="cs-CZ" sz="3200" dirty="0"/>
              <a:t>Počítají složité úlohy exponenciálně rychleji</a:t>
            </a:r>
          </a:p>
        </p:txBody>
      </p:sp>
    </p:spTree>
    <p:extLst>
      <p:ext uri="{BB962C8B-B14F-4D97-AF65-F5344CB8AC3E}">
        <p14:creationId xmlns:p14="http://schemas.microsoft.com/office/powerpoint/2010/main" val="25079533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DFD1F-ADBF-E971-3BE3-86E9C85B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</a:t>
            </a:r>
            <a:r>
              <a:rPr lang="cs-CZ" dirty="0" err="1"/>
              <a:t>Qubit</a:t>
            </a:r>
            <a:r>
              <a:rPr lang="cs-CZ" dirty="0"/>
              <a:t>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69BEA-4EB7-FA4C-F076-829BF8B2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Nahrazuje bity v kvantových PC</a:t>
            </a:r>
          </a:p>
          <a:p>
            <a:r>
              <a:rPr lang="cs-CZ" sz="3200" dirty="0"/>
              <a:t>Může nabývat dvou hodnot najednou</a:t>
            </a:r>
          </a:p>
          <a:p>
            <a:r>
              <a:rPr lang="cs-CZ" sz="3200" dirty="0"/>
              <a:t>Používá se tzv. superpozice</a:t>
            </a:r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7888140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C5AEE-EA4C-63E8-D100-316DE809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využívat kvantové PC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52E915-A583-7118-707F-0F2EF0AB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Výpočty složitých úloh </a:t>
            </a:r>
          </a:p>
          <a:p>
            <a:r>
              <a:rPr lang="cs-CZ" sz="3200" dirty="0"/>
              <a:t>Prohledávání databází</a:t>
            </a:r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4042531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2BF1B3-B300-0560-4192-C2E155DD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82A0EF-03E1-0FA4-5350-4ED451AA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Kvantové PC mohou při výpočtech chybovat</a:t>
            </a:r>
          </a:p>
          <a:p>
            <a:r>
              <a:rPr lang="cs-CZ" sz="3200" dirty="0"/>
              <a:t>Je třeba oddělit od okolí</a:t>
            </a:r>
          </a:p>
          <a:p>
            <a:r>
              <a:rPr lang="cs-CZ" sz="3200" dirty="0"/>
              <a:t>Zchladit PC</a:t>
            </a:r>
          </a:p>
          <a:p>
            <a:r>
              <a:rPr lang="cs-CZ" sz="3200" dirty="0"/>
              <a:t>Koherence</a:t>
            </a:r>
          </a:p>
        </p:txBody>
      </p:sp>
    </p:spTree>
    <p:extLst>
      <p:ext uri="{BB962C8B-B14F-4D97-AF65-F5344CB8AC3E}">
        <p14:creationId xmlns:p14="http://schemas.microsoft.com/office/powerpoint/2010/main" val="96516048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9BF8E8-E2C9-CD87-D091-A130C609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QEC = </a:t>
            </a:r>
            <a:r>
              <a:rPr lang="cs-CZ" dirty="0" err="1"/>
              <a:t>Quantum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correction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ABDF26-FF81-9944-37C4-58B842FD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Prevence před děláním chyb</a:t>
            </a:r>
          </a:p>
          <a:p>
            <a:r>
              <a:rPr lang="cs-CZ" sz="3200" dirty="0"/>
              <a:t>Kód opakování</a:t>
            </a:r>
          </a:p>
        </p:txBody>
      </p:sp>
    </p:spTree>
    <p:extLst>
      <p:ext uri="{BB962C8B-B14F-4D97-AF65-F5344CB8AC3E}">
        <p14:creationId xmlns:p14="http://schemas.microsoft.com/office/powerpoint/2010/main" val="41570082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B318BA-22C3-49DE-325B-12E7AD14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Kvantové algoritmy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484AF0-A2C7-C607-38B0-1222D0DA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Sh</a:t>
            </a: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cs-CZ" sz="3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rův</a:t>
            </a:r>
            <a:r>
              <a:rPr lang="cs-CZ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 algoritmus</a:t>
            </a:r>
          </a:p>
          <a:p>
            <a:r>
              <a:rPr lang="cs-CZ" sz="3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Groverův</a:t>
            </a:r>
            <a:r>
              <a:rPr lang="cs-CZ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 algoritmus </a:t>
            </a:r>
            <a:endParaRPr lang="cs-CZ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33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3395C9-036F-C3C2-AB4D-B343CA7C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Kvantová nadřazenost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06D93C-C1CB-2140-A73D-0E42F142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Cíl ukázat „Nadřazený</a:t>
            </a: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</a:rPr>
              <a:t>“ PC</a:t>
            </a:r>
          </a:p>
          <a:p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</a:rPr>
              <a:t>Např.: </a:t>
            </a:r>
            <a:r>
              <a:rPr lang="cs-CZ" sz="3600" dirty="0" err="1">
                <a:solidFill>
                  <a:schemeClr val="tx1"/>
                </a:solidFill>
                <a:latin typeface="arial" panose="020B0604020202020204" pitchFamily="34" charset="0"/>
              </a:rPr>
              <a:t>google</a:t>
            </a: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</a:rPr>
              <a:t> v roce 2019</a:t>
            </a:r>
            <a:endParaRPr lang="cs-CZ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371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E2CAB8-6CAD-CA8C-F38A-C8B9DFCE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 kvantových PC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A22F89-8FF6-74E8-E704-C161D1C2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Zdravotnictví </a:t>
            </a:r>
          </a:p>
          <a:p>
            <a:r>
              <a:rPr lang="cs-CZ" sz="3600" dirty="0"/>
              <a:t>Průmysl</a:t>
            </a:r>
          </a:p>
          <a:p>
            <a:r>
              <a:rPr lang="cs-CZ" sz="3600" dirty="0"/>
              <a:t>Šifrování</a:t>
            </a:r>
          </a:p>
          <a:p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47581192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517</Words>
  <Application>Microsoft Office PowerPoint</Application>
  <PresentationFormat>Širokoúhlá obrazovka</PresentationFormat>
  <Paragraphs>67</Paragraphs>
  <Slides>15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10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Helvetica</vt:lpstr>
      <vt:lpstr>Open Sans</vt:lpstr>
      <vt:lpstr>Roboto</vt:lpstr>
      <vt:lpstr>Times New Roman</vt:lpstr>
      <vt:lpstr>Trebuchet MS</vt:lpstr>
      <vt:lpstr>Wingdings 3</vt:lpstr>
      <vt:lpstr>Fazeta</vt:lpstr>
      <vt:lpstr>Kvantové počítače</vt:lpstr>
      <vt:lpstr>Co jsou to kvantový počítače ?</vt:lpstr>
      <vt:lpstr>Co je to Qubit ?</vt:lpstr>
      <vt:lpstr>Na co využívat kvantové PC ?</vt:lpstr>
      <vt:lpstr>Nevýhody</vt:lpstr>
      <vt:lpstr>QEC = Quantum error correction</vt:lpstr>
      <vt:lpstr>Kvantové algoritmy</vt:lpstr>
      <vt:lpstr>Kvantová nadřazenost </vt:lpstr>
      <vt:lpstr>Využití kvantových PC</vt:lpstr>
      <vt:lpstr>Kvantová hrozba</vt:lpstr>
      <vt:lpstr>Kvantová kryptografie</vt:lpstr>
      <vt:lpstr>Citace</vt:lpstr>
      <vt:lpstr>Zdroje</vt:lpstr>
      <vt:lpstr>Děkuju za pozornost.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Kvantové počítače</dc:title>
  <dc:creator>Novotný Lukáš</dc:creator>
  <cp:lastModifiedBy>Novotný Lukáš</cp:lastModifiedBy>
  <cp:revision>7</cp:revision>
  <dcterms:created xsi:type="dcterms:W3CDTF">2023-01-02T14:14:40Z</dcterms:created>
  <dcterms:modified xsi:type="dcterms:W3CDTF">2023-01-17T15:31:51Z</dcterms:modified>
</cp:coreProperties>
</file>