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FBC16-013C-41B3-B274-3D1022B52B60}" v="587" dt="2022-12-26T10:42:52.081"/>
    <p1510:client id="{5329EFE4-4B18-4839-A6F8-BF34B0824E52}" v="53" dt="2022-12-26T10:40:57.546"/>
    <p1510:client id="{ABA074FA-D29D-301F-0762-906283DD0839}" v="19" dt="2022-12-26T10:26:28.736"/>
    <p1510:client id="{C5B81934-0FB2-4C19-AAB6-4E47B8CA3446}" v="87" dt="2022-12-26T10:49:0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FENDY ELYAS BIN AZHARI SHARIDAN" userId="06179283-8293-4389-b5e3-e943b5ea48f1" providerId="ADAL" clId="{228FBC16-013C-41B3-B274-3D1022B52B60}"/>
    <pc:docChg chg="undo redo custSel addSld delSld modSld">
      <pc:chgData name="AFFENDY ELYAS BIN AZHARI SHARIDAN" userId="06179283-8293-4389-b5e3-e943b5ea48f1" providerId="ADAL" clId="{228FBC16-013C-41B3-B274-3D1022B52B60}" dt="2022-12-26T10:42:52.081" v="587" actId="255"/>
      <pc:docMkLst>
        <pc:docMk/>
      </pc:docMkLst>
      <pc:sldChg chg="new del">
        <pc:chgData name="AFFENDY ELYAS BIN AZHARI SHARIDAN" userId="06179283-8293-4389-b5e3-e943b5ea48f1" providerId="ADAL" clId="{228FBC16-013C-41B3-B274-3D1022B52B60}" dt="2022-12-26T10:29:09.265" v="1" actId="2696"/>
        <pc:sldMkLst>
          <pc:docMk/>
          <pc:sldMk cId="3668539244" sldId="259"/>
        </pc:sldMkLst>
      </pc:sldChg>
      <pc:sldChg chg="modSp add mod">
        <pc:chgData name="AFFENDY ELYAS BIN AZHARI SHARIDAN" userId="06179283-8293-4389-b5e3-e943b5ea48f1" providerId="ADAL" clId="{228FBC16-013C-41B3-B274-3D1022B52B60}" dt="2022-12-26T10:40:19.556" v="520" actId="20577"/>
        <pc:sldMkLst>
          <pc:docMk/>
          <pc:sldMk cId="4254945079" sldId="259"/>
        </pc:sldMkLst>
        <pc:spChg chg="mod">
          <ac:chgData name="AFFENDY ELYAS BIN AZHARI SHARIDAN" userId="06179283-8293-4389-b5e3-e943b5ea48f1" providerId="ADAL" clId="{228FBC16-013C-41B3-B274-3D1022B52B60}" dt="2022-12-26T10:29:16.080" v="15" actId="20577"/>
          <ac:spMkLst>
            <pc:docMk/>
            <pc:sldMk cId="4254945079" sldId="259"/>
            <ac:spMk id="2" creationId="{C1B691F5-D2E1-1D6F-A729-F2BC0C0C01D0}"/>
          </ac:spMkLst>
        </pc:spChg>
        <pc:spChg chg="mod">
          <ac:chgData name="AFFENDY ELYAS BIN AZHARI SHARIDAN" userId="06179283-8293-4389-b5e3-e943b5ea48f1" providerId="ADAL" clId="{228FBC16-013C-41B3-B274-3D1022B52B60}" dt="2022-12-26T10:40:19.556" v="520" actId="20577"/>
          <ac:spMkLst>
            <pc:docMk/>
            <pc:sldMk cId="4254945079" sldId="259"/>
            <ac:spMk id="3" creationId="{01FCBBAB-1939-D6C4-505A-EC96421CF5DF}"/>
          </ac:spMkLst>
        </pc:spChg>
      </pc:sldChg>
      <pc:sldChg chg="modSp add del mod">
        <pc:chgData name="AFFENDY ELYAS BIN AZHARI SHARIDAN" userId="06179283-8293-4389-b5e3-e943b5ea48f1" providerId="ADAL" clId="{228FBC16-013C-41B3-B274-3D1022B52B60}" dt="2022-12-26T10:34:10.899" v="147" actId="2696"/>
        <pc:sldMkLst>
          <pc:docMk/>
          <pc:sldMk cId="2409370671" sldId="260"/>
        </pc:sldMkLst>
        <pc:spChg chg="mod">
          <ac:chgData name="AFFENDY ELYAS BIN AZHARI SHARIDAN" userId="06179283-8293-4389-b5e3-e943b5ea48f1" providerId="ADAL" clId="{228FBC16-013C-41B3-B274-3D1022B52B60}" dt="2022-12-26T10:30:11.397" v="34" actId="20577"/>
          <ac:spMkLst>
            <pc:docMk/>
            <pc:sldMk cId="2409370671" sldId="260"/>
            <ac:spMk id="2" creationId="{C1B691F5-D2E1-1D6F-A729-F2BC0C0C01D0}"/>
          </ac:spMkLst>
        </pc:spChg>
        <pc:spChg chg="mod">
          <ac:chgData name="AFFENDY ELYAS BIN AZHARI SHARIDAN" userId="06179283-8293-4389-b5e3-e943b5ea48f1" providerId="ADAL" clId="{228FBC16-013C-41B3-B274-3D1022B52B60}" dt="2022-12-26T10:33:29.232" v="137" actId="12"/>
          <ac:spMkLst>
            <pc:docMk/>
            <pc:sldMk cId="2409370671" sldId="260"/>
            <ac:spMk id="3" creationId="{01FCBBAB-1939-D6C4-505A-EC96421CF5DF}"/>
          </ac:spMkLst>
        </pc:spChg>
      </pc:sldChg>
      <pc:sldChg chg="modSp add mod">
        <pc:chgData name="AFFENDY ELYAS BIN AZHARI SHARIDAN" userId="06179283-8293-4389-b5e3-e943b5ea48f1" providerId="ADAL" clId="{228FBC16-013C-41B3-B274-3D1022B52B60}" dt="2022-12-26T10:42:52.081" v="587" actId="255"/>
        <pc:sldMkLst>
          <pc:docMk/>
          <pc:sldMk cId="71211153" sldId="263"/>
        </pc:sldMkLst>
        <pc:spChg chg="mod">
          <ac:chgData name="AFFENDY ELYAS BIN AZHARI SHARIDAN" userId="06179283-8293-4389-b5e3-e943b5ea48f1" providerId="ADAL" clId="{228FBC16-013C-41B3-B274-3D1022B52B60}" dt="2022-12-26T10:41:26.258" v="536" actId="20577"/>
          <ac:spMkLst>
            <pc:docMk/>
            <pc:sldMk cId="71211153" sldId="263"/>
            <ac:spMk id="2" creationId="{C1B691F5-D2E1-1D6F-A729-F2BC0C0C01D0}"/>
          </ac:spMkLst>
        </pc:spChg>
        <pc:spChg chg="mod">
          <ac:chgData name="AFFENDY ELYAS BIN AZHARI SHARIDAN" userId="06179283-8293-4389-b5e3-e943b5ea48f1" providerId="ADAL" clId="{228FBC16-013C-41B3-B274-3D1022B52B60}" dt="2022-12-26T10:42:52.081" v="587" actId="255"/>
          <ac:spMkLst>
            <pc:docMk/>
            <pc:sldMk cId="71211153" sldId="263"/>
            <ac:spMk id="3" creationId="{01FCBBAB-1939-D6C4-505A-EC96421CF5DF}"/>
          </ac:spMkLst>
        </pc:spChg>
      </pc:sldChg>
    </pc:docChg>
  </pc:docChgLst>
  <pc:docChgLst>
    <pc:chgData name="AHMAD SHA HERIZAM BIN TAHIR" userId="S::b032020009@student.utem.edu.my::f695dd2c-5fd8-4ade-8fab-1e799676f1f4" providerId="AD" clId="Web-{ABA074FA-D29D-301F-0762-906283DD0839}"/>
    <pc:docChg chg="addSld modSld">
      <pc:chgData name="AHMAD SHA HERIZAM BIN TAHIR" userId="S::b032020009@student.utem.edu.my::f695dd2c-5fd8-4ade-8fab-1e799676f1f4" providerId="AD" clId="Web-{ABA074FA-D29D-301F-0762-906283DD0839}" dt="2022-12-26T10:26:28.736" v="19"/>
      <pc:docMkLst>
        <pc:docMk/>
      </pc:docMkLst>
      <pc:sldChg chg="modSp">
        <pc:chgData name="AHMAD SHA HERIZAM BIN TAHIR" userId="S::b032020009@student.utem.edu.my::f695dd2c-5fd8-4ade-8fab-1e799676f1f4" providerId="AD" clId="Web-{ABA074FA-D29D-301F-0762-906283DD0839}" dt="2022-12-26T10:26:21.595" v="18" actId="20577"/>
        <pc:sldMkLst>
          <pc:docMk/>
          <pc:sldMk cId="109857222" sldId="256"/>
        </pc:sldMkLst>
        <pc:spChg chg="mod">
          <ac:chgData name="AHMAD SHA HERIZAM BIN TAHIR" userId="S::b032020009@student.utem.edu.my::f695dd2c-5fd8-4ade-8fab-1e799676f1f4" providerId="AD" clId="Web-{ABA074FA-D29D-301F-0762-906283DD0839}" dt="2022-12-26T10:26:02.626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MAD SHA HERIZAM BIN TAHIR" userId="S::b032020009@student.utem.edu.my::f695dd2c-5fd8-4ade-8fab-1e799676f1f4" providerId="AD" clId="Web-{ABA074FA-D29D-301F-0762-906283DD0839}" dt="2022-12-26T10:26:21.595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HMAD SHA HERIZAM BIN TAHIR" userId="S::b032020009@student.utem.edu.my::f695dd2c-5fd8-4ade-8fab-1e799676f1f4" providerId="AD" clId="Web-{ABA074FA-D29D-301F-0762-906283DD0839}" dt="2022-12-26T10:26:28.736" v="19"/>
        <pc:sldMkLst>
          <pc:docMk/>
          <pc:sldMk cId="149225914" sldId="257"/>
        </pc:sldMkLst>
      </pc:sldChg>
    </pc:docChg>
  </pc:docChgLst>
  <pc:docChgLst>
    <pc:chgData name="AHMAD SHA HERIZAM BIN TAHIR" userId="f695dd2c-5fd8-4ade-8fab-1e799676f1f4" providerId="ADAL" clId="{C5B81934-0FB2-4C19-AAB6-4E47B8CA3446}"/>
    <pc:docChg chg="undo custSel addSld modSld">
      <pc:chgData name="AHMAD SHA HERIZAM BIN TAHIR" userId="f695dd2c-5fd8-4ade-8fab-1e799676f1f4" providerId="ADAL" clId="{C5B81934-0FB2-4C19-AAB6-4E47B8CA3446}" dt="2022-12-26T10:49:02.268" v="89" actId="1076"/>
      <pc:docMkLst>
        <pc:docMk/>
      </pc:docMkLst>
      <pc:sldChg chg="modSp mod">
        <pc:chgData name="AHMAD SHA HERIZAM BIN TAHIR" userId="f695dd2c-5fd8-4ade-8fab-1e799676f1f4" providerId="ADAL" clId="{C5B81934-0FB2-4C19-AAB6-4E47B8CA3446}" dt="2022-12-26T10:31:57.329" v="2"/>
        <pc:sldMkLst>
          <pc:docMk/>
          <pc:sldMk cId="3710281937" sldId="258"/>
        </pc:sldMkLst>
        <pc:spChg chg="mod">
          <ac:chgData name="AHMAD SHA HERIZAM BIN TAHIR" userId="f695dd2c-5fd8-4ade-8fab-1e799676f1f4" providerId="ADAL" clId="{C5B81934-0FB2-4C19-AAB6-4E47B8CA3446}" dt="2022-12-26T10:31:57.329" v="2"/>
          <ac:spMkLst>
            <pc:docMk/>
            <pc:sldMk cId="3710281937" sldId="258"/>
            <ac:spMk id="3" creationId="{01FCBBAB-1939-D6C4-505A-EC96421CF5DF}"/>
          </ac:spMkLst>
        </pc:spChg>
      </pc:sldChg>
      <pc:sldChg chg="addSp delSp modSp new mod setBg">
        <pc:chgData name="AHMAD SHA HERIZAM BIN TAHIR" userId="f695dd2c-5fd8-4ade-8fab-1e799676f1f4" providerId="ADAL" clId="{C5B81934-0FB2-4C19-AAB6-4E47B8CA3446}" dt="2022-12-26T10:35:38.413" v="24" actId="1076"/>
        <pc:sldMkLst>
          <pc:docMk/>
          <pc:sldMk cId="1295521028" sldId="260"/>
        </pc:sldMkLst>
        <pc:spChg chg="mod">
          <ac:chgData name="AHMAD SHA HERIZAM BIN TAHIR" userId="f695dd2c-5fd8-4ade-8fab-1e799676f1f4" providerId="ADAL" clId="{C5B81934-0FB2-4C19-AAB6-4E47B8CA3446}" dt="2022-12-26T10:35:08.853" v="20" actId="20577"/>
          <ac:spMkLst>
            <pc:docMk/>
            <pc:sldMk cId="1295521028" sldId="260"/>
            <ac:spMk id="2" creationId="{F4DE2276-6C62-D96B-CBF2-19FF5BEC87FF}"/>
          </ac:spMkLst>
        </pc:spChg>
        <pc:spChg chg="del mod">
          <ac:chgData name="AHMAD SHA HERIZAM BIN TAHIR" userId="f695dd2c-5fd8-4ade-8fab-1e799676f1f4" providerId="ADAL" clId="{C5B81934-0FB2-4C19-AAB6-4E47B8CA3446}" dt="2022-12-26T10:35:33.973" v="21" actId="478"/>
          <ac:spMkLst>
            <pc:docMk/>
            <pc:sldMk cId="1295521028" sldId="260"/>
            <ac:spMk id="3" creationId="{1926AD87-0AF8-76DA-BA3E-6661D9B907CC}"/>
          </ac:spMkLst>
        </pc:spChg>
        <pc:spChg chg="add">
          <ac:chgData name="AHMAD SHA HERIZAM BIN TAHIR" userId="f695dd2c-5fd8-4ade-8fab-1e799676f1f4" providerId="ADAL" clId="{C5B81934-0FB2-4C19-AAB6-4E47B8CA3446}" dt="2022-12-26T10:34:56.560" v="4" actId="26606"/>
          <ac:spMkLst>
            <pc:docMk/>
            <pc:sldMk cId="1295521028" sldId="260"/>
            <ac:spMk id="8" creationId="{1B15ED52-F352-441B-82BF-E0EA34836D08}"/>
          </ac:spMkLst>
        </pc:spChg>
        <pc:spChg chg="add">
          <ac:chgData name="AHMAD SHA HERIZAM BIN TAHIR" userId="f695dd2c-5fd8-4ade-8fab-1e799676f1f4" providerId="ADAL" clId="{C5B81934-0FB2-4C19-AAB6-4E47B8CA3446}" dt="2022-12-26T10:34:56.560" v="4" actId="26606"/>
          <ac:spMkLst>
            <pc:docMk/>
            <pc:sldMk cId="1295521028" sldId="260"/>
            <ac:spMk id="10" creationId="{3B2E3793-BFE6-45A2-9B7B-E18844431C99}"/>
          </ac:spMkLst>
        </pc:spChg>
        <pc:spChg chg="add">
          <ac:chgData name="AHMAD SHA HERIZAM BIN TAHIR" userId="f695dd2c-5fd8-4ade-8fab-1e799676f1f4" providerId="ADAL" clId="{C5B81934-0FB2-4C19-AAB6-4E47B8CA3446}" dt="2022-12-26T10:34:56.560" v="4" actId="26606"/>
          <ac:spMkLst>
            <pc:docMk/>
            <pc:sldMk cId="1295521028" sldId="260"/>
            <ac:spMk id="12" creationId="{BC4C4868-CB8F-4AF9-9CDB-8108F2C19B67}"/>
          </ac:spMkLst>
        </pc:spChg>
        <pc:spChg chg="add">
          <ac:chgData name="AHMAD SHA HERIZAM BIN TAHIR" userId="f695dd2c-5fd8-4ade-8fab-1e799676f1f4" providerId="ADAL" clId="{C5B81934-0FB2-4C19-AAB6-4E47B8CA3446}" dt="2022-12-26T10:34:56.560" v="4" actId="26606"/>
          <ac:spMkLst>
            <pc:docMk/>
            <pc:sldMk cId="1295521028" sldId="260"/>
            <ac:spMk id="14" creationId="{375E0459-6403-40CD-989D-56A4407CA12E}"/>
          </ac:spMkLst>
        </pc:spChg>
        <pc:spChg chg="add">
          <ac:chgData name="AHMAD SHA HERIZAM BIN TAHIR" userId="f695dd2c-5fd8-4ade-8fab-1e799676f1f4" providerId="ADAL" clId="{C5B81934-0FB2-4C19-AAB6-4E47B8CA3446}" dt="2022-12-26T10:34:56.560" v="4" actId="26606"/>
          <ac:spMkLst>
            <pc:docMk/>
            <pc:sldMk cId="1295521028" sldId="260"/>
            <ac:spMk id="16" creationId="{53E5B1A8-3AC9-4BD1-9BBC-78CA94F2D1BA}"/>
          </ac:spMkLst>
        </pc:spChg>
        <pc:picChg chg="add mod">
          <ac:chgData name="AHMAD SHA HERIZAM BIN TAHIR" userId="f695dd2c-5fd8-4ade-8fab-1e799676f1f4" providerId="ADAL" clId="{C5B81934-0FB2-4C19-AAB6-4E47B8CA3446}" dt="2022-12-26T10:35:38.413" v="24" actId="1076"/>
          <ac:picMkLst>
            <pc:docMk/>
            <pc:sldMk cId="1295521028" sldId="260"/>
            <ac:picMk id="4" creationId="{03D2CDE0-8AE2-2AB5-FD96-7CF826681BF8}"/>
          </ac:picMkLst>
        </pc:picChg>
      </pc:sldChg>
      <pc:sldChg chg="addSp delSp modSp new mod setBg">
        <pc:chgData name="AHMAD SHA HERIZAM BIN TAHIR" userId="f695dd2c-5fd8-4ade-8fab-1e799676f1f4" providerId="ADAL" clId="{C5B81934-0FB2-4C19-AAB6-4E47B8CA3446}" dt="2022-12-26T10:42:52.060" v="88" actId="20577"/>
        <pc:sldMkLst>
          <pc:docMk/>
          <pc:sldMk cId="3123760282" sldId="261"/>
        </pc:sldMkLst>
        <pc:spChg chg="mod">
          <ac:chgData name="AHMAD SHA HERIZAM BIN TAHIR" userId="f695dd2c-5fd8-4ade-8fab-1e799676f1f4" providerId="ADAL" clId="{C5B81934-0FB2-4C19-AAB6-4E47B8CA3446}" dt="2022-12-26T10:39:28.357" v="45" actId="20577"/>
          <ac:spMkLst>
            <pc:docMk/>
            <pc:sldMk cId="3123760282" sldId="261"/>
            <ac:spMk id="2" creationId="{205222EC-DAD0-43C2-1EF9-8AC880048999}"/>
          </ac:spMkLst>
        </pc:spChg>
        <pc:spChg chg="mod">
          <ac:chgData name="AHMAD SHA HERIZAM BIN TAHIR" userId="f695dd2c-5fd8-4ade-8fab-1e799676f1f4" providerId="ADAL" clId="{C5B81934-0FB2-4C19-AAB6-4E47B8CA3446}" dt="2022-12-26T10:42:52.060" v="88" actId="20577"/>
          <ac:spMkLst>
            <pc:docMk/>
            <pc:sldMk cId="3123760282" sldId="261"/>
            <ac:spMk id="3" creationId="{032D4D27-15FE-5445-9C29-038C4D3F30C0}"/>
          </ac:spMkLst>
        </pc:spChg>
        <pc:spChg chg="add del">
          <ac:chgData name="AHMAD SHA HERIZAM BIN TAHIR" userId="f695dd2c-5fd8-4ade-8fab-1e799676f1f4" providerId="ADAL" clId="{C5B81934-0FB2-4C19-AAB6-4E47B8CA3446}" dt="2022-12-26T10:39:24.078" v="27" actId="26606"/>
          <ac:spMkLst>
            <pc:docMk/>
            <pc:sldMk cId="3123760282" sldId="261"/>
            <ac:spMk id="8" creationId="{70DFC902-7D23-471A-B557-B6B6917D7A0D}"/>
          </ac:spMkLst>
        </pc:spChg>
        <pc:spChg chg="add del">
          <ac:chgData name="AHMAD SHA HERIZAM BIN TAHIR" userId="f695dd2c-5fd8-4ade-8fab-1e799676f1f4" providerId="ADAL" clId="{C5B81934-0FB2-4C19-AAB6-4E47B8CA3446}" dt="2022-12-26T10:39:24.078" v="27" actId="26606"/>
          <ac:spMkLst>
            <pc:docMk/>
            <pc:sldMk cId="3123760282" sldId="261"/>
            <ac:spMk id="10" creationId="{A55D5633-D557-4DCA-982C-FF36EB7A1C00}"/>
          </ac:spMkLst>
        </pc:spChg>
        <pc:spChg chg="add del">
          <ac:chgData name="AHMAD SHA HERIZAM BIN TAHIR" userId="f695dd2c-5fd8-4ade-8fab-1e799676f1f4" providerId="ADAL" clId="{C5B81934-0FB2-4C19-AAB6-4E47B8CA3446}" dt="2022-12-26T10:39:24.078" v="27" actId="26606"/>
          <ac:spMkLst>
            <pc:docMk/>
            <pc:sldMk cId="3123760282" sldId="261"/>
            <ac:spMk id="12" creationId="{450D3AD2-FA80-415F-A9CE-54D884561CD7}"/>
          </ac:spMkLst>
        </pc:spChg>
        <pc:spChg chg="add">
          <ac:chgData name="AHMAD SHA HERIZAM BIN TAHIR" userId="f695dd2c-5fd8-4ade-8fab-1e799676f1f4" providerId="ADAL" clId="{C5B81934-0FB2-4C19-AAB6-4E47B8CA3446}" dt="2022-12-26T10:39:24.087" v="28" actId="26606"/>
          <ac:spMkLst>
            <pc:docMk/>
            <pc:sldMk cId="3123760282" sldId="261"/>
            <ac:spMk id="14" creationId="{375E0459-6403-40CD-989D-56A4407CA12E}"/>
          </ac:spMkLst>
        </pc:spChg>
        <pc:spChg chg="add">
          <ac:chgData name="AHMAD SHA HERIZAM BIN TAHIR" userId="f695dd2c-5fd8-4ade-8fab-1e799676f1f4" providerId="ADAL" clId="{C5B81934-0FB2-4C19-AAB6-4E47B8CA3446}" dt="2022-12-26T10:39:24.087" v="28" actId="26606"/>
          <ac:spMkLst>
            <pc:docMk/>
            <pc:sldMk cId="3123760282" sldId="261"/>
            <ac:spMk id="15" creationId="{1B15ED52-F352-441B-82BF-E0EA34836D08}"/>
          </ac:spMkLst>
        </pc:spChg>
        <pc:spChg chg="add">
          <ac:chgData name="AHMAD SHA HERIZAM BIN TAHIR" userId="f695dd2c-5fd8-4ade-8fab-1e799676f1f4" providerId="ADAL" clId="{C5B81934-0FB2-4C19-AAB6-4E47B8CA3446}" dt="2022-12-26T10:39:24.087" v="28" actId="26606"/>
          <ac:spMkLst>
            <pc:docMk/>
            <pc:sldMk cId="3123760282" sldId="261"/>
            <ac:spMk id="16" creationId="{53E5B1A8-3AC9-4BD1-9BBC-78CA94F2D1BA}"/>
          </ac:spMkLst>
        </pc:spChg>
        <pc:spChg chg="add">
          <ac:chgData name="AHMAD SHA HERIZAM BIN TAHIR" userId="f695dd2c-5fd8-4ade-8fab-1e799676f1f4" providerId="ADAL" clId="{C5B81934-0FB2-4C19-AAB6-4E47B8CA3446}" dt="2022-12-26T10:39:24.087" v="28" actId="26606"/>
          <ac:spMkLst>
            <pc:docMk/>
            <pc:sldMk cId="3123760282" sldId="261"/>
            <ac:spMk id="17" creationId="{3B2E3793-BFE6-45A2-9B7B-E18844431C99}"/>
          </ac:spMkLst>
        </pc:spChg>
        <pc:spChg chg="add">
          <ac:chgData name="AHMAD SHA HERIZAM BIN TAHIR" userId="f695dd2c-5fd8-4ade-8fab-1e799676f1f4" providerId="ADAL" clId="{C5B81934-0FB2-4C19-AAB6-4E47B8CA3446}" dt="2022-12-26T10:39:24.087" v="28" actId="26606"/>
          <ac:spMkLst>
            <pc:docMk/>
            <pc:sldMk cId="3123760282" sldId="261"/>
            <ac:spMk id="18" creationId="{BC4C4868-CB8F-4AF9-9CDB-8108F2C19B67}"/>
          </ac:spMkLst>
        </pc:spChg>
      </pc:sldChg>
      <pc:sldChg chg="addSp delSp modSp new mod setBg">
        <pc:chgData name="AHMAD SHA HERIZAM BIN TAHIR" userId="f695dd2c-5fd8-4ade-8fab-1e799676f1f4" providerId="ADAL" clId="{C5B81934-0FB2-4C19-AAB6-4E47B8CA3446}" dt="2022-12-26T10:49:02.268" v="89" actId="1076"/>
        <pc:sldMkLst>
          <pc:docMk/>
          <pc:sldMk cId="1678286670" sldId="262"/>
        </pc:sldMkLst>
        <pc:spChg chg="mod">
          <ac:chgData name="AHMAD SHA HERIZAM BIN TAHIR" userId="f695dd2c-5fd8-4ade-8fab-1e799676f1f4" providerId="ADAL" clId="{C5B81934-0FB2-4C19-AAB6-4E47B8CA3446}" dt="2022-12-26T10:49:02.268" v="89" actId="1076"/>
          <ac:spMkLst>
            <pc:docMk/>
            <pc:sldMk cId="1678286670" sldId="262"/>
            <ac:spMk id="2" creationId="{44C2B0A7-6952-9A6C-9FAC-223869C43924}"/>
          </ac:spMkLst>
        </pc:spChg>
        <pc:spChg chg="del">
          <ac:chgData name="AHMAD SHA HERIZAM BIN TAHIR" userId="f695dd2c-5fd8-4ade-8fab-1e799676f1f4" providerId="ADAL" clId="{C5B81934-0FB2-4C19-AAB6-4E47B8CA3446}" dt="2022-12-26T10:40:29.686" v="54" actId="478"/>
          <ac:spMkLst>
            <pc:docMk/>
            <pc:sldMk cId="1678286670" sldId="262"/>
            <ac:spMk id="3" creationId="{A582BBEC-ECED-FEA8-601A-477992398384}"/>
          </ac:spMkLst>
        </pc:spChg>
        <pc:spChg chg="add">
          <ac:chgData name="AHMAD SHA HERIZAM BIN TAHIR" userId="f695dd2c-5fd8-4ade-8fab-1e799676f1f4" providerId="ADAL" clId="{C5B81934-0FB2-4C19-AAB6-4E47B8CA3446}" dt="2022-12-26T10:40:54.244" v="62" actId="26606"/>
          <ac:spMkLst>
            <pc:docMk/>
            <pc:sldMk cId="1678286670" sldId="262"/>
            <ac:spMk id="7" creationId="{2A8AA5BC-4F7A-4226-8F99-6D824B226A97}"/>
          </ac:spMkLst>
        </pc:spChg>
        <pc:spChg chg="add">
          <ac:chgData name="AHMAD SHA HERIZAM BIN TAHIR" userId="f695dd2c-5fd8-4ade-8fab-1e799676f1f4" providerId="ADAL" clId="{C5B81934-0FB2-4C19-AAB6-4E47B8CA3446}" dt="2022-12-26T10:40:54.244" v="62" actId="26606"/>
          <ac:spMkLst>
            <pc:docMk/>
            <pc:sldMk cId="1678286670" sldId="262"/>
            <ac:spMk id="11" creationId="{5BC87C3E-1040-4EE4-9BDB-9537F7A1B335}"/>
          </ac:spMkLst>
        </pc:spChg>
        <pc:spChg chg="add">
          <ac:chgData name="AHMAD SHA HERIZAM BIN TAHIR" userId="f695dd2c-5fd8-4ade-8fab-1e799676f1f4" providerId="ADAL" clId="{C5B81934-0FB2-4C19-AAB6-4E47B8CA3446}" dt="2022-12-26T10:40:54.244" v="62" actId="26606"/>
          <ac:spMkLst>
            <pc:docMk/>
            <pc:sldMk cId="1678286670" sldId="262"/>
            <ac:spMk id="15" creationId="{054EEF01-190A-468F-A13C-CD98AC1C7D64}"/>
          </ac:spMkLst>
        </pc:spChg>
        <pc:cxnChg chg="add">
          <ac:chgData name="AHMAD SHA HERIZAM BIN TAHIR" userId="f695dd2c-5fd8-4ade-8fab-1e799676f1f4" providerId="ADAL" clId="{C5B81934-0FB2-4C19-AAB6-4E47B8CA3446}" dt="2022-12-26T10:40:54.244" v="62" actId="26606"/>
          <ac:cxnSpMkLst>
            <pc:docMk/>
            <pc:sldMk cId="1678286670" sldId="262"/>
            <ac:cxnSpMk id="9" creationId="{911DBBF1-3229-4BD9-B3D1-B4CA571E7431}"/>
          </ac:cxnSpMkLst>
        </pc:cxnChg>
        <pc:cxnChg chg="add">
          <ac:chgData name="AHMAD SHA HERIZAM BIN TAHIR" userId="f695dd2c-5fd8-4ade-8fab-1e799676f1f4" providerId="ADAL" clId="{C5B81934-0FB2-4C19-AAB6-4E47B8CA3446}" dt="2022-12-26T10:40:54.244" v="62" actId="26606"/>
          <ac:cxnSpMkLst>
            <pc:docMk/>
            <pc:sldMk cId="1678286670" sldId="262"/>
            <ac:cxnSpMk id="13" creationId="{F5CD5A0B-CDD7-427C-AA42-2EECFDFA1811}"/>
          </ac:cxnSpMkLst>
        </pc:cxnChg>
      </pc:sldChg>
    </pc:docChg>
  </pc:docChgLst>
  <pc:docChgLst>
    <pc:chgData name="MUHAMMAD IZHAM BIN NORHAMADI" userId="e6e81d0c-c4be-4c24-95e7-de8046b57c60" providerId="ADAL" clId="{5329EFE4-4B18-4839-A6F8-BF34B0824E52}"/>
    <pc:docChg chg="custSel addSld delSld modSld">
      <pc:chgData name="MUHAMMAD IZHAM BIN NORHAMADI" userId="e6e81d0c-c4be-4c24-95e7-de8046b57c60" providerId="ADAL" clId="{5329EFE4-4B18-4839-A6F8-BF34B0824E52}" dt="2022-12-26T10:40:57.546" v="53" actId="20577"/>
      <pc:docMkLst>
        <pc:docMk/>
      </pc:docMkLst>
      <pc:sldChg chg="addSp modSp mod setBg setClrOvrMap">
        <pc:chgData name="MUHAMMAD IZHAM BIN NORHAMADI" userId="e6e81d0c-c4be-4c24-95e7-de8046b57c60" providerId="ADAL" clId="{5329EFE4-4B18-4839-A6F8-BF34B0824E52}" dt="2022-12-26T10:28:16.050" v="0" actId="26606"/>
        <pc:sldMkLst>
          <pc:docMk/>
          <pc:sldMk cId="109857222" sldId="256"/>
        </pc:sldMkLst>
        <pc:spChg chg="mod">
          <ac:chgData name="MUHAMMAD IZHAM BIN NORHAMADI" userId="e6e81d0c-c4be-4c24-95e7-de8046b57c60" providerId="ADAL" clId="{5329EFE4-4B18-4839-A6F8-BF34B0824E52}" dt="2022-12-26T10:28:16.050" v="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IZHAM BIN NORHAMADI" userId="e6e81d0c-c4be-4c24-95e7-de8046b57c60" providerId="ADAL" clId="{5329EFE4-4B18-4839-A6F8-BF34B0824E52}" dt="2022-12-26T10:28:16.050" v="0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UHAMMAD IZHAM BIN NORHAMADI" userId="e6e81d0c-c4be-4c24-95e7-de8046b57c60" providerId="ADAL" clId="{5329EFE4-4B18-4839-A6F8-BF34B0824E52}" dt="2022-12-26T10:28:16.050" v="0" actId="26606"/>
          <ac:spMkLst>
            <pc:docMk/>
            <pc:sldMk cId="109857222" sldId="256"/>
            <ac:spMk id="8" creationId="{DFF2AC85-FAA0-4844-813F-83C04D7382E2}"/>
          </ac:spMkLst>
        </pc:spChg>
        <pc:spChg chg="add">
          <ac:chgData name="MUHAMMAD IZHAM BIN NORHAMADI" userId="e6e81d0c-c4be-4c24-95e7-de8046b57c60" providerId="ADAL" clId="{5329EFE4-4B18-4839-A6F8-BF34B0824E52}" dt="2022-12-26T10:28:16.050" v="0" actId="26606"/>
          <ac:spMkLst>
            <pc:docMk/>
            <pc:sldMk cId="109857222" sldId="256"/>
            <ac:spMk id="10" creationId="{89CC0F1E-BAA2-47B1-8F83-7ECB9FD9E009}"/>
          </ac:spMkLst>
        </pc:spChg>
      </pc:sldChg>
      <pc:sldChg chg="del">
        <pc:chgData name="MUHAMMAD IZHAM BIN NORHAMADI" userId="e6e81d0c-c4be-4c24-95e7-de8046b57c60" providerId="ADAL" clId="{5329EFE4-4B18-4839-A6F8-BF34B0824E52}" dt="2022-12-26T10:28:37.266" v="3" actId="47"/>
        <pc:sldMkLst>
          <pc:docMk/>
          <pc:sldMk cId="149225914" sldId="257"/>
        </pc:sldMkLst>
      </pc:sldChg>
      <pc:sldChg chg="addSp modSp new mod setBg">
        <pc:chgData name="MUHAMMAD IZHAM BIN NORHAMADI" userId="e6e81d0c-c4be-4c24-95e7-de8046b57c60" providerId="ADAL" clId="{5329EFE4-4B18-4839-A6F8-BF34B0824E52}" dt="2022-12-26T10:40:57.546" v="53" actId="20577"/>
        <pc:sldMkLst>
          <pc:docMk/>
          <pc:sldMk cId="3710281937" sldId="258"/>
        </pc:sldMkLst>
        <pc:spChg chg="mod">
          <ac:chgData name="MUHAMMAD IZHAM BIN NORHAMADI" userId="e6e81d0c-c4be-4c24-95e7-de8046b57c60" providerId="ADAL" clId="{5329EFE4-4B18-4839-A6F8-BF34B0824E52}" dt="2022-12-26T10:29:39.144" v="17" actId="20577"/>
          <ac:spMkLst>
            <pc:docMk/>
            <pc:sldMk cId="3710281937" sldId="258"/>
            <ac:spMk id="2" creationId="{C1B691F5-D2E1-1D6F-A729-F2BC0C0C01D0}"/>
          </ac:spMkLst>
        </pc:spChg>
        <pc:spChg chg="mod">
          <ac:chgData name="MUHAMMAD IZHAM BIN NORHAMADI" userId="e6e81d0c-c4be-4c24-95e7-de8046b57c60" providerId="ADAL" clId="{5329EFE4-4B18-4839-A6F8-BF34B0824E52}" dt="2022-12-26T10:40:57.546" v="53" actId="20577"/>
          <ac:spMkLst>
            <pc:docMk/>
            <pc:sldMk cId="3710281937" sldId="258"/>
            <ac:spMk id="3" creationId="{01FCBBAB-1939-D6C4-505A-EC96421CF5DF}"/>
          </ac:spMkLst>
        </pc:spChg>
        <pc:spChg chg="add">
          <ac:chgData name="MUHAMMAD IZHAM BIN NORHAMADI" userId="e6e81d0c-c4be-4c24-95e7-de8046b57c60" providerId="ADAL" clId="{5329EFE4-4B18-4839-A6F8-BF34B0824E52}" dt="2022-12-26T10:28:32.287" v="2" actId="26606"/>
          <ac:spMkLst>
            <pc:docMk/>
            <pc:sldMk cId="3710281937" sldId="258"/>
            <ac:spMk id="8" creationId="{1B15ED52-F352-441B-82BF-E0EA34836D08}"/>
          </ac:spMkLst>
        </pc:spChg>
        <pc:spChg chg="add">
          <ac:chgData name="MUHAMMAD IZHAM BIN NORHAMADI" userId="e6e81d0c-c4be-4c24-95e7-de8046b57c60" providerId="ADAL" clId="{5329EFE4-4B18-4839-A6F8-BF34B0824E52}" dt="2022-12-26T10:28:32.287" v="2" actId="26606"/>
          <ac:spMkLst>
            <pc:docMk/>
            <pc:sldMk cId="3710281937" sldId="258"/>
            <ac:spMk id="10" creationId="{3B2E3793-BFE6-45A2-9B7B-E18844431C99}"/>
          </ac:spMkLst>
        </pc:spChg>
        <pc:spChg chg="add">
          <ac:chgData name="MUHAMMAD IZHAM BIN NORHAMADI" userId="e6e81d0c-c4be-4c24-95e7-de8046b57c60" providerId="ADAL" clId="{5329EFE4-4B18-4839-A6F8-BF34B0824E52}" dt="2022-12-26T10:28:32.287" v="2" actId="26606"/>
          <ac:spMkLst>
            <pc:docMk/>
            <pc:sldMk cId="3710281937" sldId="258"/>
            <ac:spMk id="12" creationId="{BC4C4868-CB8F-4AF9-9CDB-8108F2C19B67}"/>
          </ac:spMkLst>
        </pc:spChg>
        <pc:spChg chg="add">
          <ac:chgData name="MUHAMMAD IZHAM BIN NORHAMADI" userId="e6e81d0c-c4be-4c24-95e7-de8046b57c60" providerId="ADAL" clId="{5329EFE4-4B18-4839-A6F8-BF34B0824E52}" dt="2022-12-26T10:28:32.287" v="2" actId="26606"/>
          <ac:spMkLst>
            <pc:docMk/>
            <pc:sldMk cId="3710281937" sldId="258"/>
            <ac:spMk id="14" creationId="{375E0459-6403-40CD-989D-56A4407CA12E}"/>
          </ac:spMkLst>
        </pc:spChg>
        <pc:spChg chg="add">
          <ac:chgData name="MUHAMMAD IZHAM BIN NORHAMADI" userId="e6e81d0c-c4be-4c24-95e7-de8046b57c60" providerId="ADAL" clId="{5329EFE4-4B18-4839-A6F8-BF34B0824E52}" dt="2022-12-26T10:28:32.287" v="2" actId="26606"/>
          <ac:spMkLst>
            <pc:docMk/>
            <pc:sldMk cId="3710281937" sldId="258"/>
            <ac:spMk id="16" creationId="{53E5B1A8-3AC9-4BD1-9BBC-78CA94F2D1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DC69-FC3E-4DAE-8766-CE8C66C8ADA9}" type="datetimeFigureOut">
              <a:rPr lang="en-MY" smtClean="0"/>
              <a:t>27/12/2022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48643-0D99-4B92-B9BA-5CA211F3C4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984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 More valuables and places to safeguard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8643-0D99-4B92-B9BA-5CA211F3C412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99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8643-0D99-4B92-B9BA-5CA211F3C412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938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8643-0D99-4B92-B9BA-5CA211F3C412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431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Intruder Detection System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Muhammad Izham Bin Norhamadi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Ahmad Sha Herizam Bin Tahir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Affendy Elyas Bin Azhari Sharidan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Nur Ilyana Syahirah Binti Mohamad Azhar    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Muhammad Rifqi Bin Ramlan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Muhammad Ikmal Bin Mazlan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691F5-D2E1-1D6F-A729-F2BC0C0C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BBAB-1939-D6C4-505A-EC96421C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Autofit/>
          </a:bodyPr>
          <a:lstStyle/>
          <a:p>
            <a:r>
              <a:rPr lang="en-US" sz="2400" dirty="0"/>
              <a:t>There are security concerns and the need for surveillance systems in today modern lifestyles</a:t>
            </a:r>
          </a:p>
          <a:p>
            <a:r>
              <a:rPr lang="en-US" sz="2400" dirty="0"/>
              <a:t>The proposed solution and goal of this project is an intruder alarm system using Raspberry Pi, which is a low-cost and easily implemented option for providing additional security system</a:t>
            </a:r>
          </a:p>
          <a:p>
            <a:r>
              <a:rPr lang="en-US" sz="2400" dirty="0"/>
              <a:t>The system uses motion detection and can notify the owner through a channel (like Telegram) when the sensor is activated</a:t>
            </a:r>
          </a:p>
          <a:p>
            <a:r>
              <a:rPr lang="en-US" sz="2400" dirty="0"/>
              <a:t>The focus of this project is on low-cost technology that can be implemented without a large capital investment, but still has the ability to automatically notify occupants in the event of an intruder detection.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71028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22EC-DAD0-43C2-1EF9-8AC88004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M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4D27-15FE-5445-9C29-038C4D3F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There is a need for additional security on entrances, but it can be costly and difficult to set up a detection system on every entrance</a:t>
            </a:r>
          </a:p>
          <a:p>
            <a:r>
              <a:rPr lang="en-US" dirty="0"/>
              <a:t>Some detection systems are expensive, require a lot of effort to set up, and may have niche hardware that limits flexibility in installation</a:t>
            </a:r>
          </a:p>
          <a:p>
            <a:r>
              <a:rPr lang="en-US"/>
              <a:t>Some company that provide the intruder detection system only provide proprietary hardware. </a:t>
            </a:r>
            <a:r>
              <a:rPr lang="en-US" dirty="0"/>
              <a:t>It has been created and coded to appropriately interact with their systems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376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691F5-D2E1-1D6F-A729-F2BC0C0C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BBAB-1939-D6C4-505A-EC96421C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85279"/>
            <a:ext cx="9724031" cy="4542154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Raspberry pi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MY" sz="14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small single-board computers</a:t>
            </a:r>
            <a:endParaRPr lang="en-MY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Breadboard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breadboard is used for building circuits</a:t>
            </a:r>
            <a:r>
              <a:rPr lang="en-MY" sz="14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MY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3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Programming language used to control the flow of the project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Node-RED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v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isual programming developed originally by IBM for wiring together hardware devices</a:t>
            </a:r>
            <a:endParaRPr lang="en-MY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Motion sensor – Infrared Sensor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IR stands for Infra-Red. These sensors are basically a pair of IR transceivers LEDs. Which emit and receive IR light for detection of any object in front of them. Will be used to detect any motion in its surrounding</a:t>
            </a:r>
            <a:endParaRPr lang="en-MY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Buzzer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 be used as indicator when the motion sensor detect something. It will create a buzzing sound.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Jumper Wire</a:t>
            </a: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connect electronic part between the breadboard and raspberry pi</a:t>
            </a:r>
          </a:p>
        </p:txBody>
      </p:sp>
    </p:spTree>
    <p:extLst>
      <p:ext uri="{BB962C8B-B14F-4D97-AF65-F5344CB8AC3E}">
        <p14:creationId xmlns:p14="http://schemas.microsoft.com/office/powerpoint/2010/main" val="425494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691F5-D2E1-1D6F-A729-F2BC0C0C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BBAB-1939-D6C4-505A-EC96421C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85279"/>
            <a:ext cx="9724031" cy="4542154"/>
          </a:xfrm>
        </p:spPr>
        <p:txBody>
          <a:bodyPr anchor="ctr">
            <a:normAutofit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1) Intrusion Module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Motion detector placed behind doorway and when this sensor activates the following sequence happens:-</a:t>
            </a:r>
          </a:p>
          <a:p>
            <a:pPr lvl="1" algn="just">
              <a:lnSpc>
                <a:spcPct val="115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Activates buzzer to warn the occupants</a:t>
            </a:r>
          </a:p>
          <a:p>
            <a:pPr lvl="1" algn="just">
              <a:lnSpc>
                <a:spcPct val="115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Notify owner through update channel (such as Telegram)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2)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Disarm alarm Module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Giving user option to disarm alarm or turn off activated alarm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MY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2276-6C62-D96B-CBF2-19FF5BEC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 Diagram</a:t>
            </a:r>
            <a:endParaRPr lang="en-MY" sz="4000">
              <a:solidFill>
                <a:srgbClr val="FFFFFF"/>
              </a:solidFill>
            </a:endParaRPr>
          </a:p>
        </p:txBody>
      </p:sp>
      <p:pic>
        <p:nvPicPr>
          <p:cNvPr id="4" name="Picture 3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03D2CDE0-8AE2-2AB5-FD96-7CF82668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8" y="1890281"/>
            <a:ext cx="594360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2B0A7-6952-9A6C-9FAC-223869C4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49" y="2249836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396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Intruder Detection System</vt:lpstr>
      <vt:lpstr>Introduction</vt:lpstr>
      <vt:lpstr>Problem Statement</vt:lpstr>
      <vt:lpstr>Tools</vt:lpstr>
      <vt:lpstr>Modules</vt:lpstr>
      <vt:lpstr>Solution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MUHAMMAD IZHAM BIN NORHAMADI</cp:lastModifiedBy>
  <cp:revision>5</cp:revision>
  <dcterms:created xsi:type="dcterms:W3CDTF">2022-12-26T10:21:15Z</dcterms:created>
  <dcterms:modified xsi:type="dcterms:W3CDTF">2022-12-27T09:26:15Z</dcterms:modified>
</cp:coreProperties>
</file>