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3" r:id="rId4"/>
  </p:sldMasterIdLst>
  <p:notesMasterIdLst>
    <p:notesMasterId r:id="rId33"/>
  </p:notesMasterIdLst>
  <p:sldIdLst>
    <p:sldId id="256" r:id="rId5"/>
    <p:sldId id="28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13" r:id="rId31"/>
    <p:sldId id="285" r:id="rId32"/>
  </p:sldIdLst>
  <p:sldSz cx="12192000" cy="6858000"/>
  <p:notesSz cx="7104063" cy="10234613"/>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autoAdjust="0"/>
  </p:normalViewPr>
  <p:slideViewPr>
    <p:cSldViewPr snapToGrid="0">
      <p:cViewPr varScale="1">
        <p:scale>
          <a:sx n="111" d="100"/>
          <a:sy n="111" d="100"/>
        </p:scale>
        <p:origin x="456" y="114"/>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endParaRPr lang="en-US" altLang="zh-CN"/>
          </a:p>
        </p:txBody>
      </p:sp>
      <p:sp>
        <p:nvSpPr>
          <p:cNvPr id="3" name="Date Placeholder 2"/>
          <p:cNvSpPr>
            <a:spLocks noGrp="1"/>
          </p:cNvSpPr>
          <p:nvPr>
            <p:ph type="dt" idx="1"/>
          </p:nvPr>
        </p:nvSpPr>
        <p:spPr>
          <a:xfrm>
            <a:off x="4024313" y="0"/>
            <a:ext cx="3078162" cy="512763"/>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fld id="{1000ABFA-655A-4E49-9712-C9CF6509C377}" type="datetime1">
              <a:rPr lang="en-US" altLang="zh-CN"/>
              <a:pPr/>
              <a:t>10/4/2022</a:t>
            </a:fld>
            <a:endParaRPr lang="en-US" altLang="zh-CN"/>
          </a:p>
        </p:txBody>
      </p:sp>
      <p:sp>
        <p:nvSpPr>
          <p:cNvPr id="2052" name="Slide Image Placeholder 3"/>
          <p:cNvSpPr>
            <a:spLocks noGrp="1" noRot="1" noChangeAspect="1" noChangeArrowheads="1"/>
          </p:cNvSpPr>
          <p:nvPr>
            <p:ph type="sldImg" idx="4294967295"/>
          </p:nvPr>
        </p:nvSpPr>
        <p:spPr bwMode="auto">
          <a:xfrm>
            <a:off x="481013" y="1279525"/>
            <a:ext cx="6142037" cy="3454400"/>
          </a:xfrm>
          <a:prstGeom prst="rect">
            <a:avLst/>
          </a:prstGeom>
          <a:noFill/>
          <a:ln w="12700">
            <a:solidFill>
              <a:srgbClr val="000000"/>
            </a:solidFill>
            <a:round/>
            <a:headEnd/>
            <a:tailEnd/>
          </a:ln>
        </p:spPr>
      </p:sp>
      <p:sp>
        <p:nvSpPr>
          <p:cNvPr id="2053" name="Notes Placeholder 4"/>
          <p:cNvSpPr>
            <a:spLocks noGrp="1" noChangeArrowheads="1"/>
          </p:cNvSpPr>
          <p:nvPr>
            <p:ph type="body" sz="quarter" idx="4294967295"/>
          </p:nvPr>
        </p:nvSpPr>
        <p:spPr bwMode="auto">
          <a:xfrm>
            <a:off x="711200" y="4926013"/>
            <a:ext cx="56832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endParaRPr lang="en-US" altLang="zh-CN"/>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EAADA661-51BD-44BE-8EB5-970AED29201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DABFF71F-3ED7-42D2-8E0A-189E3C4942B1}" type="datetime1">
              <a:rPr lang="en-US" altLang="zh-CN"/>
              <a:pPr/>
              <a:t>10/4/2022</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6" name="Slide Number Placeholder 5"/>
          <p:cNvSpPr>
            <a:spLocks noGrp="1"/>
          </p:cNvSpPr>
          <p:nvPr>
            <p:ph type="sldNum" sz="quarter" idx="12"/>
          </p:nvPr>
        </p:nvSpPr>
        <p:spPr/>
        <p:txBody>
          <a:bodyPr/>
          <a:lstStyle>
            <a:lvl1pPr>
              <a:defRPr/>
            </a:lvl1pPr>
          </a:lstStyle>
          <a:p>
            <a:fld id="{4C20ECE9-18F0-4274-8731-7BE06C4C8D3A}" type="slidenum">
              <a:rPr lang="en-US" altLang="zh-CN"/>
              <a:pPr/>
              <a:t>‹#›</a:t>
            </a:fld>
            <a:endParaRPr lang="en-US" altLang="zh-CN"/>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535675C-7D64-48AE-A481-BDC961A29230}" type="datetime1">
              <a:rPr lang="en-US" altLang="zh-CN"/>
              <a:pPr/>
              <a:t>10/4/2022</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6" name="Slide Number Placeholder 5"/>
          <p:cNvSpPr>
            <a:spLocks noGrp="1"/>
          </p:cNvSpPr>
          <p:nvPr>
            <p:ph type="sldNum" sz="quarter" idx="12"/>
          </p:nvPr>
        </p:nvSpPr>
        <p:spPr/>
        <p:txBody>
          <a:bodyPr/>
          <a:lstStyle>
            <a:lvl1pPr>
              <a:defRPr/>
            </a:lvl1pPr>
          </a:lstStyle>
          <a:p>
            <a:fld id="{2465F17E-8EBC-4FAD-A402-C03407D7DB91}" type="slidenum">
              <a:rPr lang="en-US" altLang="zh-CN"/>
              <a:pPr/>
              <a:t>‹#›</a:t>
            </a:fld>
            <a:endParaRPr lang="en-US" altLang="zh-CN"/>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350D5378-38D2-495F-BC3D-F846E98A0779}" type="datetime1">
              <a:rPr lang="en-US" altLang="zh-CN"/>
              <a:pPr/>
              <a:t>10/4/2022</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6" name="Slide Number Placeholder 5"/>
          <p:cNvSpPr>
            <a:spLocks noGrp="1"/>
          </p:cNvSpPr>
          <p:nvPr>
            <p:ph type="sldNum" sz="quarter" idx="12"/>
          </p:nvPr>
        </p:nvSpPr>
        <p:spPr/>
        <p:txBody>
          <a:bodyPr/>
          <a:lstStyle>
            <a:lvl1pPr>
              <a:defRPr/>
            </a:lvl1pPr>
          </a:lstStyle>
          <a:p>
            <a:fld id="{F7F2E5B3-6DEE-45C9-B24C-B429D075F7CC}" type="slidenum">
              <a:rPr lang="en-US" altLang="zh-CN"/>
              <a:pPr/>
              <a:t>‹#›</a:t>
            </a:fld>
            <a:endParaRPr lang="en-US" altLang="zh-CN"/>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0839ABB9-323A-4E01-961E-1AC56241CCB4}" type="datetime1">
              <a:rPr lang="en-US" altLang="zh-CN"/>
              <a:pPr/>
              <a:t>10/4/2022</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6" name="Slide Number Placeholder 5"/>
          <p:cNvSpPr>
            <a:spLocks noGrp="1"/>
          </p:cNvSpPr>
          <p:nvPr>
            <p:ph type="sldNum" sz="quarter" idx="12"/>
          </p:nvPr>
        </p:nvSpPr>
        <p:spPr/>
        <p:txBody>
          <a:bodyPr/>
          <a:lstStyle>
            <a:lvl1pPr>
              <a:defRPr/>
            </a:lvl1pPr>
          </a:lstStyle>
          <a:p>
            <a:fld id="{39D1FDB4-53E8-477C-B8F6-F2EE0D79F8CE}" type="slidenum">
              <a:rPr lang="en-US" altLang="zh-CN"/>
              <a:pPr/>
              <a:t>‹#›</a:t>
            </a:fld>
            <a:endParaRPr lang="en-US" altLang="zh-CN"/>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fld id="{7A328AE1-7BAA-43E7-9DF3-AD3C76FA0176}" type="datetime1">
              <a:rPr lang="en-US" altLang="zh-CN"/>
              <a:pPr/>
              <a:t>10/4/2022</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6" name="Slide Number Placeholder 5"/>
          <p:cNvSpPr>
            <a:spLocks noGrp="1"/>
          </p:cNvSpPr>
          <p:nvPr>
            <p:ph type="sldNum" sz="quarter" idx="12"/>
          </p:nvPr>
        </p:nvSpPr>
        <p:spPr/>
        <p:txBody>
          <a:bodyPr/>
          <a:lstStyle>
            <a:lvl1pPr>
              <a:defRPr/>
            </a:lvl1pPr>
          </a:lstStyle>
          <a:p>
            <a:fld id="{B20CE255-C644-4170-80A2-F6831633D3D9}" type="slidenum">
              <a:rPr lang="en-US" altLang="zh-CN"/>
              <a:pPr/>
              <a:t>‹#›</a:t>
            </a:fld>
            <a:endParaRPr lang="en-US" altLang="zh-CN"/>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7B45499B-1120-4BC9-A9AA-571FD25C1410}" type="datetime1">
              <a:rPr lang="en-US" altLang="zh-CN"/>
              <a:pPr/>
              <a:t>10/4/2022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7" name="Slide Number Placeholder 5"/>
          <p:cNvSpPr>
            <a:spLocks noGrp="1"/>
          </p:cNvSpPr>
          <p:nvPr>
            <p:ph type="sldNum" sz="quarter" idx="12"/>
          </p:nvPr>
        </p:nvSpPr>
        <p:spPr/>
        <p:txBody>
          <a:bodyPr/>
          <a:lstStyle>
            <a:lvl1pPr>
              <a:defRPr/>
            </a:lvl1pPr>
          </a:lstStyle>
          <a:p>
            <a:fld id="{DDD4088C-806A-4F0B-B435-8A3A9DC873A7}" type="slidenum">
              <a:rPr lang="en-US" altLang="zh-CN"/>
              <a:pPr/>
              <a:t>‹#›</a:t>
            </a:fld>
            <a:endParaRPr lang="en-US" altLang="zh-CN"/>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0DA317EF-270C-4F15-8443-FDC6D74137D2}" type="datetime1">
              <a:rPr lang="en-US" altLang="zh-CN"/>
              <a:pPr/>
              <a:t>10/4/2022</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9" name="Slide Number Placeholder 5"/>
          <p:cNvSpPr>
            <a:spLocks noGrp="1"/>
          </p:cNvSpPr>
          <p:nvPr>
            <p:ph type="sldNum" sz="quarter" idx="12"/>
          </p:nvPr>
        </p:nvSpPr>
        <p:spPr/>
        <p:txBody>
          <a:bodyPr/>
          <a:lstStyle>
            <a:lvl1pPr>
              <a:defRPr/>
            </a:lvl1pPr>
          </a:lstStyle>
          <a:p>
            <a:fld id="{8E900059-BE75-433E-B8A8-F92F6F212B35}" type="slidenum">
              <a:rPr lang="en-US" altLang="zh-CN"/>
              <a:pPr/>
              <a:t>‹#›</a:t>
            </a:fld>
            <a:endParaRPr lang="en-US" altLang="zh-CN"/>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13E29CC0-A7D9-43FC-9E4D-EE52CBDA9E79}" type="datetime1">
              <a:rPr lang="en-US" altLang="zh-CN"/>
              <a:pPr/>
              <a:t>10/4/2022</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5" name="Slide Number Placeholder 5"/>
          <p:cNvSpPr>
            <a:spLocks noGrp="1"/>
          </p:cNvSpPr>
          <p:nvPr>
            <p:ph type="sldNum" sz="quarter" idx="12"/>
          </p:nvPr>
        </p:nvSpPr>
        <p:spPr/>
        <p:txBody>
          <a:bodyPr/>
          <a:lstStyle>
            <a:lvl1pPr>
              <a:defRPr/>
            </a:lvl1pPr>
          </a:lstStyle>
          <a:p>
            <a:fld id="{64FC7280-111F-40D6-A089-DBFB3104880B}" type="slidenum">
              <a:rPr lang="en-US" altLang="zh-CN"/>
              <a:pPr/>
              <a:t>‹#›</a:t>
            </a:fld>
            <a:endParaRPr lang="en-US" altLang="zh-CN"/>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BFA13C9-36EA-44F4-B9DC-000AFF3DDCD5}" type="datetime1">
              <a:rPr lang="en-US" altLang="zh-CN"/>
              <a:pPr/>
              <a:t>10/4/2022</a:t>
            </a:fld>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4" name="Slide Number Placeholder 5"/>
          <p:cNvSpPr>
            <a:spLocks noGrp="1"/>
          </p:cNvSpPr>
          <p:nvPr>
            <p:ph type="sldNum" sz="quarter" idx="12"/>
          </p:nvPr>
        </p:nvSpPr>
        <p:spPr/>
        <p:txBody>
          <a:bodyPr/>
          <a:lstStyle>
            <a:lvl1pPr>
              <a:defRPr/>
            </a:lvl1pPr>
          </a:lstStyle>
          <a:p>
            <a:fld id="{92D6876C-2CA2-497D-9202-7DA619C60C37}" type="slidenum">
              <a:rPr lang="en-US" altLang="zh-CN"/>
              <a:pPr/>
              <a:t>‹#›</a:t>
            </a:fld>
            <a:endParaRPr lang="en-US" altLang="zh-CN"/>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fld id="{BA05ACAE-3A56-4352-95BC-B4FABA2F6A5A}" type="datetime1">
              <a:rPr lang="en-US" altLang="zh-CN"/>
              <a:pPr/>
              <a:t>10/4/2022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7" name="Slide Number Placeholder 5"/>
          <p:cNvSpPr>
            <a:spLocks noGrp="1"/>
          </p:cNvSpPr>
          <p:nvPr>
            <p:ph type="sldNum" sz="quarter" idx="12"/>
          </p:nvPr>
        </p:nvSpPr>
        <p:spPr/>
        <p:txBody>
          <a:bodyPr/>
          <a:lstStyle>
            <a:lvl1pPr>
              <a:defRPr/>
            </a:lvl1pPr>
          </a:lstStyle>
          <a:p>
            <a:fld id="{2A238FBF-BB81-4B01-90FF-9955288A1510}" type="slidenum">
              <a:rPr lang="en-US" altLang="zh-CN"/>
              <a:pPr/>
              <a:t>‹#›</a:t>
            </a:fld>
            <a:endParaRPr lang="en-US" altLang="zh-CN"/>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fld id="{800147EC-F56A-4E7F-9363-B873AB155588}" type="datetime1">
              <a:rPr lang="en-US" altLang="zh-CN"/>
              <a:pPr/>
              <a:t>10/4/2022</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Kuliah 1 BLHC4032 Pemikiran Kritis Dan Kreatif/Aziz Yahya/PBPI/UTeM</a:t>
            </a:r>
          </a:p>
        </p:txBody>
      </p:sp>
      <p:sp>
        <p:nvSpPr>
          <p:cNvPr id="7" name="Slide Number Placeholder 5"/>
          <p:cNvSpPr>
            <a:spLocks noGrp="1"/>
          </p:cNvSpPr>
          <p:nvPr>
            <p:ph type="sldNum" sz="quarter" idx="12"/>
          </p:nvPr>
        </p:nvSpPr>
        <p:spPr/>
        <p:txBody>
          <a:bodyPr/>
          <a:lstStyle>
            <a:lvl1pPr>
              <a:defRPr/>
            </a:lvl1pPr>
          </a:lstStyle>
          <a:p>
            <a:fld id="{79199FBA-4134-4FCC-B451-7C6DB1BCA787}" type="slidenum">
              <a:rPr lang="en-US" altLang="zh-CN"/>
              <a:pPr/>
              <a:t>‹#›</a:t>
            </a:fld>
            <a:endParaRPr lang="en-US" altLang="zh-CN"/>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cs typeface="等线"/>
              </a:defRPr>
            </a:lvl1pPr>
          </a:lstStyle>
          <a:p>
            <a:fld id="{8DAE4C1D-1CC8-4029-8D4E-1CA50367C1C4}" type="datetime1">
              <a:rPr lang="en-US" altLang="zh-CN"/>
              <a:pPr/>
              <a:t>10/4/2022</a:t>
            </a:fld>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smtClean="0">
                <a:solidFill>
                  <a:schemeClr val="tx1">
                    <a:tint val="75000"/>
                  </a:schemeClr>
                </a:solidFill>
              </a:defRPr>
            </a:lvl1pPr>
          </a:lstStyle>
          <a:p>
            <a:pPr>
              <a:defRPr/>
            </a:pPr>
            <a:r>
              <a:rPr lang="en-US"/>
              <a:t>Kuliah 1 BLHC4032 Pemikiran Kritis Dan Kreatif/Aziz Yahya/PBPI/UTeM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cs typeface="等线"/>
              </a:defRPr>
            </a:lvl1pPr>
          </a:lstStyle>
          <a:p>
            <a:fld id="{147D1206-6FA7-4D76-82BB-EBD00FC65C4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700"/>
            <a:ext cx="9144000" cy="1768475"/>
          </a:xfrm>
        </p:spPr>
        <p:txBody>
          <a:bodyPr>
            <a:normAutofit/>
          </a:bodyPr>
          <a:lstStyle/>
          <a:p>
            <a:r>
              <a:rPr lang="en-MY" altLang="en-US" sz="5400" b="1" noProof="1" smtClean="0">
                <a:solidFill>
                  <a:srgbClr val="FF0000"/>
                </a:solidFill>
              </a:rPr>
              <a:t>PEMIKIRAN KRITIS DAN KREATIF</a:t>
            </a:r>
            <a:r>
              <a:rPr lang="en-MY" altLang="en-US" sz="5400" b="1" dirty="0" smtClean="0">
                <a:solidFill>
                  <a:srgbClr val="FF0000"/>
                </a:solidFill>
              </a:rPr>
              <a:t/>
            </a:r>
            <a:br>
              <a:rPr lang="en-MY" altLang="en-US" sz="5400" b="1" dirty="0" smtClean="0">
                <a:solidFill>
                  <a:srgbClr val="FF0000"/>
                </a:solidFill>
              </a:rPr>
            </a:br>
            <a:r>
              <a:rPr lang="en-MY" altLang="en-US" sz="5400" b="1" noProof="1" smtClean="0">
                <a:solidFill>
                  <a:srgbClr val="FF0000"/>
                </a:solidFill>
              </a:rPr>
              <a:t>DARI PERSPEKTIF ISLAM</a:t>
            </a:r>
          </a:p>
        </p:txBody>
      </p:sp>
      <p:pic>
        <p:nvPicPr>
          <p:cNvPr id="3076" name="Picture 4" descr="thinking"/>
          <p:cNvPicPr>
            <a:picLocks noChangeAspect="1" noChangeArrowheads="1"/>
          </p:cNvPicPr>
          <p:nvPr/>
        </p:nvPicPr>
        <p:blipFill>
          <a:blip r:embed="rId2" cstate="print"/>
          <a:srcRect/>
          <a:stretch>
            <a:fillRect/>
          </a:stretch>
        </p:blipFill>
        <p:spPr bwMode="auto">
          <a:xfrm>
            <a:off x="3338902" y="2595011"/>
            <a:ext cx="5211762" cy="3216275"/>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MY" altLang="en-US" b="1" i="1" smtClean="0">
                <a:solidFill>
                  <a:srgbClr val="FF0000"/>
                </a:solidFill>
              </a:rPr>
              <a:t>TADABBUR - MEMPERTIMBANGKAN</a:t>
            </a:r>
          </a:p>
        </p:txBody>
      </p:sp>
      <p:sp>
        <p:nvSpPr>
          <p:cNvPr id="16387" name="Content Placeholder 2"/>
          <p:cNvSpPr>
            <a:spLocks noGrp="1" noChangeArrowheads="1"/>
          </p:cNvSpPr>
          <p:nvPr>
            <p:ph sz="half" idx="1"/>
          </p:nvPr>
        </p:nvSpPr>
        <p:spPr/>
        <p:txBody>
          <a:bodyPr/>
          <a:lstStyle/>
          <a:p>
            <a:pPr marL="0" indent="0">
              <a:buFont typeface="Arial" pitchFamily="34" charset="0"/>
              <a:buNone/>
            </a:pPr>
            <a:r>
              <a:rPr lang="ms-MY" altLang="en-US" smtClean="0"/>
              <a:t>“Maka apakah mereka tidak memerhatikan al-Quran? Kalau sekiranya al-Quran itu bukan dari Allah, tentulah mereka mendapat pertentangan yang banyak di dalam al-Quran ” (An-Nisa’ : 82)</a:t>
            </a:r>
          </a:p>
        </p:txBody>
      </p:sp>
      <p:pic>
        <p:nvPicPr>
          <p:cNvPr id="16388" name="Content Placeholder 4" descr="gamingineducation"/>
          <p:cNvPicPr>
            <a:picLocks noGrp="1" noChangeAspect="1" noChangeArrowheads="1"/>
          </p:cNvPicPr>
          <p:nvPr>
            <p:ph sz="half" idx="2"/>
          </p:nvPr>
        </p:nvPicPr>
        <p:blipFill>
          <a:blip r:embed="rId2" cstate="print"/>
          <a:srcRect/>
          <a:stretch>
            <a:fillRect/>
          </a:stretch>
        </p:blipFill>
        <p:spPr>
          <a:xfrm>
            <a:off x="6172200" y="1941513"/>
            <a:ext cx="5181600" cy="3454400"/>
          </a:xfrm>
        </p:spPr>
      </p:pic>
      <p:sp>
        <p:nvSpPr>
          <p:cNvPr id="16390" name="Slide Number Placeholder 1"/>
          <p:cNvSpPr>
            <a:spLocks noGrp="1"/>
          </p:cNvSpPr>
          <p:nvPr>
            <p:ph type="sldNum" sz="quarter" idx="12"/>
          </p:nvPr>
        </p:nvSpPr>
        <p:spPr bwMode="auto">
          <a:noFill/>
          <a:ln>
            <a:miter lim="800000"/>
            <a:headEnd/>
            <a:tailEnd/>
          </a:ln>
        </p:spPr>
        <p:txBody>
          <a:bodyPr/>
          <a:lstStyle/>
          <a:p>
            <a:fld id="{7A9B349F-4954-4469-B28B-3619E79D208B}" type="slidenum">
              <a:rPr lang="en-US" altLang="zh-CN"/>
              <a:pPr/>
              <a:t>10</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MY" altLang="en-US" b="1" i="1" smtClean="0">
                <a:solidFill>
                  <a:srgbClr val="FF0000"/>
                </a:solidFill>
              </a:rPr>
              <a:t>BASHARA - MEMPERHATIKAN</a:t>
            </a:r>
          </a:p>
        </p:txBody>
      </p:sp>
      <p:sp>
        <p:nvSpPr>
          <p:cNvPr id="17411" name="Content Placeholder 2"/>
          <p:cNvSpPr>
            <a:spLocks noGrp="1" noChangeArrowheads="1"/>
          </p:cNvSpPr>
          <p:nvPr>
            <p:ph sz="half" idx="1"/>
          </p:nvPr>
        </p:nvSpPr>
        <p:spPr/>
        <p:txBody>
          <a:bodyPr/>
          <a:lstStyle/>
          <a:p>
            <a:pPr marL="0" indent="0">
              <a:buFont typeface="Arial" pitchFamily="34" charset="0"/>
              <a:buNone/>
            </a:pPr>
            <a:r>
              <a:rPr lang="ms-MY" altLang="en-US" smtClean="0"/>
              <a:t>“Dan apakah mereka tidak memperhatikan bahawa Kami menghalau (awan yang mengandungi) air ke bumi yang tandus, lalu kami tumbuhkan dengan air hujan itu tanaman yang daripadanya menjadi makanan binatang ternakan dan mereka sendiri. Maka apakah mereka tidak memperhatikan”. (As-Sajdah : 27)</a:t>
            </a:r>
          </a:p>
        </p:txBody>
      </p:sp>
      <p:pic>
        <p:nvPicPr>
          <p:cNvPr id="17412" name="Content Placeholder 6" descr="rain"/>
          <p:cNvPicPr>
            <a:picLocks noGrp="1" noChangeAspect="1" noChangeArrowheads="1"/>
          </p:cNvPicPr>
          <p:nvPr>
            <p:ph sz="half" idx="2"/>
          </p:nvPr>
        </p:nvPicPr>
        <p:blipFill>
          <a:blip r:embed="rId2" cstate="print"/>
          <a:srcRect/>
          <a:stretch>
            <a:fillRect/>
          </a:stretch>
        </p:blipFill>
        <p:spPr>
          <a:xfrm>
            <a:off x="6202363" y="2112963"/>
            <a:ext cx="5408612" cy="3597275"/>
          </a:xfrm>
        </p:spPr>
      </p:pic>
      <p:sp>
        <p:nvSpPr>
          <p:cNvPr id="17414" name="Slide Number Placeholder 1"/>
          <p:cNvSpPr>
            <a:spLocks noGrp="1"/>
          </p:cNvSpPr>
          <p:nvPr>
            <p:ph type="sldNum" sz="quarter" idx="12"/>
          </p:nvPr>
        </p:nvSpPr>
        <p:spPr bwMode="auto">
          <a:noFill/>
          <a:ln>
            <a:miter lim="800000"/>
            <a:headEnd/>
            <a:tailEnd/>
          </a:ln>
        </p:spPr>
        <p:txBody>
          <a:bodyPr/>
          <a:lstStyle/>
          <a:p>
            <a:fld id="{62036BAD-5C8B-4941-B667-CE0525027727}" type="slidenum">
              <a:rPr lang="en-US" altLang="zh-CN"/>
              <a:pPr/>
              <a:t>11</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MY" altLang="en-US" b="1" i="1" smtClean="0">
                <a:solidFill>
                  <a:srgbClr val="FF0000"/>
                </a:solidFill>
              </a:rPr>
              <a:t>NADZARA - MELIHAT</a:t>
            </a:r>
          </a:p>
        </p:txBody>
      </p:sp>
      <p:sp>
        <p:nvSpPr>
          <p:cNvPr id="18435" name="Content Placeholder 2"/>
          <p:cNvSpPr>
            <a:spLocks noGrp="1" noChangeArrowheads="1"/>
          </p:cNvSpPr>
          <p:nvPr>
            <p:ph sz="half" idx="1"/>
          </p:nvPr>
        </p:nvSpPr>
        <p:spPr/>
        <p:txBody>
          <a:bodyPr/>
          <a:lstStyle/>
          <a:p>
            <a:pPr marL="0" indent="0">
              <a:buFont typeface="Arial" pitchFamily="34" charset="0"/>
              <a:buNone/>
            </a:pPr>
            <a:r>
              <a:rPr lang="ms-MY" altLang="en-US" smtClean="0"/>
              <a:t>“Maka apakah mereka tidak memperhatikan unta bagaimana ia diciptakan”. (Al-Ghasyiah : 17)</a:t>
            </a:r>
          </a:p>
          <a:p>
            <a:pPr marL="0" indent="0">
              <a:buFont typeface="Arial" pitchFamily="34" charset="0"/>
              <a:buNone/>
            </a:pPr>
            <a:endParaRPr lang="en-US" altLang="zh-CN" smtClean="0">
              <a:cs typeface="等线"/>
            </a:endParaRPr>
          </a:p>
        </p:txBody>
      </p:sp>
      <p:pic>
        <p:nvPicPr>
          <p:cNvPr id="18436" name="Content Placeholder 4" descr="2cba7d50462297d5f997bf3360b53739--irritated-quotes-hardship-quotes"/>
          <p:cNvPicPr>
            <a:picLocks noGrp="1" noChangeAspect="1" noChangeArrowheads="1"/>
          </p:cNvPicPr>
          <p:nvPr>
            <p:ph sz="half" idx="2"/>
          </p:nvPr>
        </p:nvPicPr>
        <p:blipFill>
          <a:blip r:embed="rId2" cstate="print"/>
          <a:srcRect/>
          <a:stretch>
            <a:fillRect/>
          </a:stretch>
        </p:blipFill>
        <p:spPr>
          <a:xfrm>
            <a:off x="6586538" y="1825625"/>
            <a:ext cx="4352925" cy="4351338"/>
          </a:xfrm>
        </p:spPr>
      </p:pic>
      <p:sp>
        <p:nvSpPr>
          <p:cNvPr id="18438" name="Slide Number Placeholder 1"/>
          <p:cNvSpPr>
            <a:spLocks noGrp="1"/>
          </p:cNvSpPr>
          <p:nvPr>
            <p:ph type="sldNum" sz="quarter" idx="12"/>
          </p:nvPr>
        </p:nvSpPr>
        <p:spPr bwMode="auto">
          <a:noFill/>
          <a:ln>
            <a:miter lim="800000"/>
            <a:headEnd/>
            <a:tailEnd/>
          </a:ln>
        </p:spPr>
        <p:txBody>
          <a:bodyPr/>
          <a:lstStyle/>
          <a:p>
            <a:fld id="{4E870E54-459D-4DDF-B430-9EE3AAA7D2AF}" type="slidenum">
              <a:rPr lang="en-US" altLang="zh-CN"/>
              <a:pPr/>
              <a:t>12</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MY" altLang="en-US" b="1" i="1" smtClean="0">
                <a:solidFill>
                  <a:srgbClr val="FF0000"/>
                </a:solidFill>
              </a:rPr>
              <a:t>SAMI'A - MENDENGAR</a:t>
            </a:r>
          </a:p>
        </p:txBody>
      </p:sp>
      <p:sp>
        <p:nvSpPr>
          <p:cNvPr id="19459" name="Content Placeholder 2"/>
          <p:cNvSpPr>
            <a:spLocks noGrp="1" noChangeArrowheads="1"/>
          </p:cNvSpPr>
          <p:nvPr>
            <p:ph sz="half" idx="1"/>
          </p:nvPr>
        </p:nvSpPr>
        <p:spPr/>
        <p:txBody>
          <a:bodyPr/>
          <a:lstStyle/>
          <a:p>
            <a:pPr marL="0" indent="0">
              <a:lnSpc>
                <a:spcPct val="80000"/>
              </a:lnSpc>
              <a:buFont typeface="Arial" pitchFamily="34" charset="0"/>
              <a:buNone/>
            </a:pPr>
            <a:r>
              <a:rPr lang="ms-MY" altLang="en-US" smtClean="0"/>
              <a:t>“dan apakah tidak menjadi petunjuk bagi mereka, beberapa banyak umat sebelum mereka yang telah Kami binasakan sedangkan mereka sendiri berjalan di tempat-tempat kediaman mereka itu. Sesungguhnya pada yang demikian itu terdapat tanda-tanda (kekuasaan Allah). Maka apakah mereka tidak mendengar?”(As-Sajdah : 26)</a:t>
            </a:r>
            <a:endParaRPr lang="ms-MY" altLang="en-US" b="1" smtClean="0"/>
          </a:p>
          <a:p>
            <a:pPr marL="0" indent="0">
              <a:lnSpc>
                <a:spcPct val="80000"/>
              </a:lnSpc>
              <a:buFont typeface="Arial" pitchFamily="34" charset="0"/>
              <a:buNone/>
            </a:pPr>
            <a:endParaRPr lang="en-US" altLang="zh-CN" smtClean="0">
              <a:cs typeface="等线"/>
            </a:endParaRPr>
          </a:p>
        </p:txBody>
      </p:sp>
      <p:pic>
        <p:nvPicPr>
          <p:cNvPr id="19460" name="Content Placeholder 4" descr="9473a96abd2968f08aa506927b56d54a"/>
          <p:cNvPicPr>
            <a:picLocks noGrp="1" noChangeAspect="1" noChangeArrowheads="1"/>
          </p:cNvPicPr>
          <p:nvPr>
            <p:ph sz="half" idx="2"/>
          </p:nvPr>
        </p:nvPicPr>
        <p:blipFill>
          <a:blip r:embed="rId2" cstate="print"/>
          <a:srcRect/>
          <a:stretch>
            <a:fillRect/>
          </a:stretch>
        </p:blipFill>
        <p:spPr>
          <a:xfrm>
            <a:off x="6172200" y="2308225"/>
            <a:ext cx="5181600" cy="2720975"/>
          </a:xfrm>
        </p:spPr>
      </p:pic>
      <p:sp>
        <p:nvSpPr>
          <p:cNvPr id="19462" name="Slide Number Placeholder 1"/>
          <p:cNvSpPr>
            <a:spLocks noGrp="1"/>
          </p:cNvSpPr>
          <p:nvPr>
            <p:ph type="sldNum" sz="quarter" idx="12"/>
          </p:nvPr>
        </p:nvSpPr>
        <p:spPr bwMode="auto">
          <a:noFill/>
          <a:ln>
            <a:miter lim="800000"/>
            <a:headEnd/>
            <a:tailEnd/>
          </a:ln>
        </p:spPr>
        <p:txBody>
          <a:bodyPr/>
          <a:lstStyle/>
          <a:p>
            <a:fld id="{4C1B675D-FEA4-4ABA-B409-C8E36C38B1E1}" type="slidenum">
              <a:rPr lang="en-US" altLang="zh-CN"/>
              <a:pPr/>
              <a:t>13</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MY" b="1" noProof="1" smtClean="0">
                <a:solidFill>
                  <a:srgbClr val="FF0000"/>
                </a:solidFill>
                <a:sym typeface="+mn-ea"/>
              </a:rPr>
              <a:t>Unsur-unsur Kemahiran Berfikir Secara Kritis </a:t>
            </a:r>
            <a:r>
              <a:rPr lang="en-MY" b="1" noProof="1" smtClean="0">
                <a:solidFill>
                  <a:schemeClr val="bg1"/>
                </a:solidFill>
                <a:sym typeface="+mn-ea"/>
              </a:rPr>
              <a:t>Dan Kreatif dalam Al Quran</a:t>
            </a:r>
          </a:p>
        </p:txBody>
      </p:sp>
      <p:sp>
        <p:nvSpPr>
          <p:cNvPr id="20483" name="Content Placeholder 2"/>
          <p:cNvSpPr>
            <a:spLocks noGrp="1" noChangeArrowheads="1"/>
          </p:cNvSpPr>
          <p:nvPr>
            <p:ph sz="half" idx="1"/>
          </p:nvPr>
        </p:nvSpPr>
        <p:spPr/>
        <p:txBody>
          <a:bodyPr/>
          <a:lstStyle/>
          <a:p>
            <a:r>
              <a:rPr lang="ms-MY" altLang="en-US" b="1" smtClean="0"/>
              <a:t>Unsur membanding dan membeza</a:t>
            </a:r>
          </a:p>
          <a:p>
            <a:r>
              <a:rPr lang="ms-MY" altLang="en-US" b="1" smtClean="0"/>
              <a:t>Unsur membuat kategori</a:t>
            </a:r>
          </a:p>
          <a:p>
            <a:r>
              <a:rPr lang="ms-MY" altLang="en-US" b="1" smtClean="0"/>
              <a:t>Unsur menerangkan sebab</a:t>
            </a:r>
          </a:p>
          <a:p>
            <a:r>
              <a:rPr lang="ms-MY" altLang="en-US" b="1" smtClean="0"/>
              <a:t>Unsur menentukan sumber yang dipercayai</a:t>
            </a:r>
          </a:p>
          <a:p>
            <a:r>
              <a:rPr lang="ms-MY" altLang="en-US" b="1" smtClean="0"/>
              <a:t>Unsur mencipta analogi dan mencipta metafora</a:t>
            </a:r>
          </a:p>
          <a:p>
            <a:r>
              <a:rPr lang="ms-MY" altLang="en-US" b="1" smtClean="0"/>
              <a:t>Unsur membuat keputusan</a:t>
            </a:r>
          </a:p>
        </p:txBody>
      </p:sp>
      <p:pic>
        <p:nvPicPr>
          <p:cNvPr id="20484" name="Content Placeholder 4" descr="9b4353215c1663431cc7f90b4b08f941--surat-bahasa"/>
          <p:cNvPicPr>
            <a:picLocks noGrp="1" noChangeAspect="1" noChangeArrowheads="1"/>
          </p:cNvPicPr>
          <p:nvPr>
            <p:ph sz="half" idx="2"/>
          </p:nvPr>
        </p:nvPicPr>
        <p:blipFill>
          <a:blip r:embed="rId2" cstate="print"/>
          <a:srcRect/>
          <a:stretch>
            <a:fillRect/>
          </a:stretch>
        </p:blipFill>
        <p:spPr>
          <a:xfrm>
            <a:off x="6245225" y="1825625"/>
            <a:ext cx="5035550" cy="4351338"/>
          </a:xfrm>
        </p:spPr>
      </p:pic>
      <p:sp>
        <p:nvSpPr>
          <p:cNvPr id="20486" name="Slide Number Placeholder 2"/>
          <p:cNvSpPr>
            <a:spLocks noGrp="1"/>
          </p:cNvSpPr>
          <p:nvPr>
            <p:ph type="sldNum" sz="quarter" idx="12"/>
          </p:nvPr>
        </p:nvSpPr>
        <p:spPr bwMode="auto">
          <a:noFill/>
          <a:ln>
            <a:miter lim="800000"/>
            <a:headEnd/>
            <a:tailEnd/>
          </a:ln>
        </p:spPr>
        <p:txBody>
          <a:bodyPr/>
          <a:lstStyle/>
          <a:p>
            <a:fld id="{72C97BDF-FB2F-4421-91A3-E6CBEC5AD978}" type="slidenum">
              <a:rPr lang="en-US" altLang="zh-CN"/>
              <a:pPr/>
              <a:t>14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r>
              <a:rPr lang="ms-MY" altLang="en-US" b="1" smtClean="0">
                <a:solidFill>
                  <a:srgbClr val="FF0000"/>
                </a:solidFill>
              </a:rPr>
              <a:t>U</a:t>
            </a:r>
            <a:r>
              <a:rPr lang="en-MY" altLang="en-US" b="1" smtClean="0">
                <a:solidFill>
                  <a:srgbClr val="FF0000"/>
                </a:solidFill>
              </a:rPr>
              <a:t>NSUR MEMBANDING DAN MEMBEZA</a:t>
            </a:r>
          </a:p>
        </p:txBody>
      </p:sp>
      <p:sp>
        <p:nvSpPr>
          <p:cNvPr id="3" name="Content Placeholder 2"/>
          <p:cNvSpPr>
            <a:spLocks noGrp="1"/>
          </p:cNvSpPr>
          <p:nvPr>
            <p:ph sz="half" idx="1"/>
          </p:nvPr>
        </p:nvSpPr>
        <p:spPr/>
        <p:txBody>
          <a:bodyPr>
            <a:normAutofit/>
          </a:bodyPr>
          <a:lstStyle/>
          <a:p>
            <a:pPr>
              <a:lnSpc>
                <a:spcPct val="70000"/>
              </a:lnSpc>
            </a:pPr>
            <a:r>
              <a:rPr lang="ms-MY" altLang="en-US" smtClean="0"/>
              <a:t>“… Katakanlah “Adakah sama keadaan orang yang buta dengan orang yang melihat?”(Al-An’am : 50).</a:t>
            </a:r>
            <a:endParaRPr lang="ms-MY" altLang="en-US" b="1" smtClean="0"/>
          </a:p>
          <a:p>
            <a:pPr>
              <a:lnSpc>
                <a:spcPct val="70000"/>
              </a:lnSpc>
            </a:pPr>
            <a:r>
              <a:rPr lang="ms-MY" altLang="en-US" smtClean="0"/>
              <a:t>“Perbandingan antar a dua golongan (orang kafir dan orang beriman) seperti keadaan orang yang buta dan pekak dengan orang yang melihat dan mendengar, adakah sama kedua-duanya? Adakah kamu tidak mengambil pengajaran?”(Hud : 24)</a:t>
            </a:r>
            <a:endParaRPr lang="ms-MY" altLang="en-US" b="1" smtClean="0"/>
          </a:p>
          <a:p>
            <a:pPr>
              <a:lnSpc>
                <a:spcPct val="70000"/>
              </a:lnSpc>
              <a:buFont typeface="Arial" pitchFamily="34" charset="0"/>
              <a:buNone/>
            </a:pPr>
            <a:endParaRPr lang="en-US" altLang="zh-CN" smtClean="0">
              <a:cs typeface="等线"/>
            </a:endParaRPr>
          </a:p>
        </p:txBody>
      </p:sp>
      <p:pic>
        <p:nvPicPr>
          <p:cNvPr id="21508" name="Content Placeholder 4" descr="apples_orig"/>
          <p:cNvPicPr>
            <a:picLocks noGrp="1" noChangeAspect="1" noChangeArrowheads="1"/>
          </p:cNvPicPr>
          <p:nvPr>
            <p:ph sz="half" idx="2"/>
          </p:nvPr>
        </p:nvPicPr>
        <p:blipFill>
          <a:blip r:embed="rId2" cstate="print"/>
          <a:srcRect/>
          <a:stretch>
            <a:fillRect/>
          </a:stretch>
        </p:blipFill>
        <p:spPr>
          <a:xfrm>
            <a:off x="6530975" y="2530475"/>
            <a:ext cx="4633913" cy="2835275"/>
          </a:xfrm>
        </p:spPr>
      </p:pic>
      <p:sp>
        <p:nvSpPr>
          <p:cNvPr id="21510" name="Slide Number Placeholder 1"/>
          <p:cNvSpPr>
            <a:spLocks noGrp="1"/>
          </p:cNvSpPr>
          <p:nvPr>
            <p:ph type="sldNum" sz="quarter" idx="12"/>
          </p:nvPr>
        </p:nvSpPr>
        <p:spPr bwMode="auto">
          <a:noFill/>
          <a:ln>
            <a:miter lim="800000"/>
            <a:headEnd/>
            <a:tailEnd/>
          </a:ln>
        </p:spPr>
        <p:txBody>
          <a:bodyPr/>
          <a:lstStyle/>
          <a:p>
            <a:fld id="{D61F1457-05CB-4396-A2CB-C3385678A5D0}" type="slidenum">
              <a:rPr lang="en-US" altLang="zh-CN"/>
              <a:pPr/>
              <a:t>15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ms-MY" altLang="en-US" b="1" smtClean="0">
                <a:solidFill>
                  <a:srgbClr val="FF0000"/>
                </a:solidFill>
              </a:rPr>
              <a:t>U</a:t>
            </a:r>
            <a:r>
              <a:rPr lang="en-MY" altLang="en-US" b="1" smtClean="0">
                <a:solidFill>
                  <a:srgbClr val="FF0000"/>
                </a:solidFill>
              </a:rPr>
              <a:t>NSUR MEMBUAT KATEGORI</a:t>
            </a:r>
          </a:p>
        </p:txBody>
      </p:sp>
      <p:sp>
        <p:nvSpPr>
          <p:cNvPr id="21507" name="Content Placeholder 2"/>
          <p:cNvSpPr>
            <a:spLocks noGrp="1" noChangeArrowheads="1"/>
          </p:cNvSpPr>
          <p:nvPr>
            <p:ph sz="half" idx="1"/>
          </p:nvPr>
        </p:nvSpPr>
        <p:spPr/>
        <p:txBody>
          <a:bodyPr rtlCol="0">
            <a:normAutofit lnSpcReduction="10000"/>
          </a:bodyPr>
          <a:lstStyle/>
          <a:p>
            <a:pPr marL="0" indent="0" fontAlgn="auto">
              <a:spcAft>
                <a:spcPts val="0"/>
              </a:spcAft>
              <a:buFont typeface="Arial" pitchFamily="34" charset="0"/>
              <a:buNone/>
              <a:defRPr/>
            </a:pPr>
            <a:r>
              <a:rPr lang="ms-MY" altLang="en-US" dirty="0" smtClean="0"/>
              <a:t>Di dalam surah Al-Baqarah, Allah telah mengkategorikan manusia kepada beberapa golongan, iaitu; golongan orang beriman kepada kitab yang telah diturunkan, beriman kepada perkara-perkara ghaib, beriman kepada hari akhirat, mendirikan solat serta menunaikan zakat. Mereka ini adalah golongan yang mendapat petunjuk dan kejayaan. (Al-Baqarah : 1-5)</a:t>
            </a:r>
          </a:p>
        </p:txBody>
      </p:sp>
      <p:pic>
        <p:nvPicPr>
          <p:cNvPr id="22532" name="Content Placeholder 4" descr="how-to-categorise-products"/>
          <p:cNvPicPr>
            <a:picLocks noGrp="1" noChangeAspect="1" noChangeArrowheads="1"/>
          </p:cNvPicPr>
          <p:nvPr>
            <p:ph sz="half" idx="2"/>
          </p:nvPr>
        </p:nvPicPr>
        <p:blipFill>
          <a:blip r:embed="rId2" cstate="print"/>
          <a:srcRect/>
          <a:stretch>
            <a:fillRect/>
          </a:stretch>
        </p:blipFill>
        <p:spPr>
          <a:xfrm>
            <a:off x="6172200" y="2232025"/>
            <a:ext cx="5181600" cy="3251200"/>
          </a:xfrm>
        </p:spPr>
      </p:pic>
      <p:sp>
        <p:nvSpPr>
          <p:cNvPr id="22534" name="Slide Number Placeholder 1"/>
          <p:cNvSpPr>
            <a:spLocks noGrp="1"/>
          </p:cNvSpPr>
          <p:nvPr>
            <p:ph type="sldNum" sz="quarter" idx="12"/>
          </p:nvPr>
        </p:nvSpPr>
        <p:spPr bwMode="auto">
          <a:noFill/>
          <a:ln>
            <a:miter lim="800000"/>
            <a:headEnd/>
            <a:tailEnd/>
          </a:ln>
        </p:spPr>
        <p:txBody>
          <a:bodyPr/>
          <a:lstStyle/>
          <a:p>
            <a:fld id="{42F14058-4B13-4117-8EA2-70A3FB0C6F4D}" type="slidenum">
              <a:rPr lang="en-US" altLang="zh-CN"/>
              <a:pPr/>
              <a:t>16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ms-MY" altLang="en-US" b="1" smtClean="0">
                <a:solidFill>
                  <a:srgbClr val="FF0000"/>
                </a:solidFill>
              </a:rPr>
              <a:t>U</a:t>
            </a:r>
            <a:r>
              <a:rPr lang="en-MY" altLang="en-US" b="1" smtClean="0">
                <a:solidFill>
                  <a:srgbClr val="FF0000"/>
                </a:solidFill>
              </a:rPr>
              <a:t>NSUR MENERANGKAN SEBAB</a:t>
            </a:r>
          </a:p>
        </p:txBody>
      </p:sp>
      <p:sp>
        <p:nvSpPr>
          <p:cNvPr id="23555" name="Content Placeholder 2"/>
          <p:cNvSpPr>
            <a:spLocks noGrp="1" noChangeArrowheads="1"/>
          </p:cNvSpPr>
          <p:nvPr>
            <p:ph sz="half" idx="1"/>
          </p:nvPr>
        </p:nvSpPr>
        <p:spPr/>
        <p:txBody>
          <a:bodyPr/>
          <a:lstStyle/>
          <a:p>
            <a:pPr marL="0" indent="0">
              <a:buFont typeface="Arial" pitchFamily="34" charset="0"/>
              <a:buNone/>
            </a:pPr>
            <a:r>
              <a:rPr lang="ms-MY" altLang="en-US" smtClean="0"/>
              <a:t>“Mereka bertanya kepadamu tentang arak dan judi. Katakanlah: “pada keduanya terdapat dosa besar dan beberapa manfaat. Tetapi dosa keduanya lebih besar dari manfaat yang ada…”” (2 : 219)</a:t>
            </a:r>
            <a:endParaRPr lang="ms-MY" altLang="en-US" b="1" smtClean="0"/>
          </a:p>
          <a:p>
            <a:pPr marL="0" indent="0">
              <a:buFont typeface="Arial" pitchFamily="34" charset="0"/>
              <a:buNone/>
            </a:pPr>
            <a:endParaRPr lang="en-US" altLang="zh-CN" smtClean="0">
              <a:cs typeface="等线"/>
            </a:endParaRPr>
          </a:p>
        </p:txBody>
      </p:sp>
      <p:pic>
        <p:nvPicPr>
          <p:cNvPr id="23556" name="Content Placeholder 4" descr="how-to-explain-3d-printing"/>
          <p:cNvPicPr>
            <a:picLocks noGrp="1" noChangeAspect="1" noChangeArrowheads="1"/>
          </p:cNvPicPr>
          <p:nvPr>
            <p:ph sz="half" idx="2"/>
          </p:nvPr>
        </p:nvPicPr>
        <p:blipFill>
          <a:blip r:embed="rId2" cstate="print"/>
          <a:srcRect/>
          <a:stretch>
            <a:fillRect/>
          </a:stretch>
        </p:blipFill>
        <p:spPr>
          <a:xfrm>
            <a:off x="6172200" y="1978025"/>
            <a:ext cx="5181600" cy="2901950"/>
          </a:xfrm>
        </p:spPr>
      </p:pic>
      <p:sp>
        <p:nvSpPr>
          <p:cNvPr id="23558" name="Slide Number Placeholder 1"/>
          <p:cNvSpPr>
            <a:spLocks noGrp="1"/>
          </p:cNvSpPr>
          <p:nvPr>
            <p:ph type="sldNum" sz="quarter" idx="12"/>
          </p:nvPr>
        </p:nvSpPr>
        <p:spPr bwMode="auto">
          <a:noFill/>
          <a:ln>
            <a:miter lim="800000"/>
            <a:headEnd/>
            <a:tailEnd/>
          </a:ln>
        </p:spPr>
        <p:txBody>
          <a:bodyPr/>
          <a:lstStyle/>
          <a:p>
            <a:fld id="{98270927-69EA-483E-A590-734BF2413A8F}" type="slidenum">
              <a:rPr lang="en-US" altLang="zh-CN"/>
              <a:pPr/>
              <a:t>17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MY" b="1" noProof="1" smtClean="0">
                <a:solidFill>
                  <a:srgbClr val="FF0000"/>
                </a:solidFill>
                <a:sym typeface="+mn-ea"/>
              </a:rPr>
              <a:t>UNSUR MENENTUKAN SUMBER YANG DIPERCAYAI</a:t>
            </a:r>
          </a:p>
        </p:txBody>
      </p:sp>
      <p:sp>
        <p:nvSpPr>
          <p:cNvPr id="24579" name="Content Placeholder 2"/>
          <p:cNvSpPr>
            <a:spLocks noGrp="1" noChangeArrowheads="1"/>
          </p:cNvSpPr>
          <p:nvPr>
            <p:ph sz="half" idx="1"/>
          </p:nvPr>
        </p:nvSpPr>
        <p:spPr/>
        <p:txBody>
          <a:bodyPr/>
          <a:lstStyle/>
          <a:p>
            <a:pPr marL="0" indent="0">
              <a:buFont typeface="Arial" pitchFamily="34" charset="0"/>
              <a:buNone/>
            </a:pPr>
            <a:r>
              <a:rPr lang="ms-MY" altLang="en-US" smtClean="0"/>
              <a:t>“Wahai orang-orang yang beriman, jika datang kepadamu orang fasik membawa berita, maka periksalah dengan teliti agar kamu tidak menimpa musibah kepada sesuatu kaum tanpa mengetahui keadaannya yang menyebabkan kamu menyesal atas perbuatanmu” (49:6)</a:t>
            </a:r>
            <a:endParaRPr lang="ms-MY" altLang="en-US" b="1" smtClean="0"/>
          </a:p>
          <a:p>
            <a:pPr marL="0" indent="0">
              <a:buFont typeface="Arial" pitchFamily="34" charset="0"/>
              <a:buNone/>
            </a:pPr>
            <a:endParaRPr lang="en-US" altLang="zh-CN" smtClean="0">
              <a:cs typeface="等线"/>
            </a:endParaRPr>
          </a:p>
        </p:txBody>
      </p:sp>
      <p:pic>
        <p:nvPicPr>
          <p:cNvPr id="24580" name="Content Placeholder 4" descr="141007120723-reliable-sources-card-image-large-169"/>
          <p:cNvPicPr>
            <a:picLocks noGrp="1" noChangeAspect="1" noChangeArrowheads="1"/>
          </p:cNvPicPr>
          <p:nvPr>
            <p:ph sz="half" idx="2"/>
          </p:nvPr>
        </p:nvPicPr>
        <p:blipFill>
          <a:blip r:embed="rId2" cstate="print"/>
          <a:srcRect/>
          <a:stretch>
            <a:fillRect/>
          </a:stretch>
        </p:blipFill>
        <p:spPr>
          <a:xfrm>
            <a:off x="6543675" y="2284413"/>
            <a:ext cx="4810125" cy="2708275"/>
          </a:xfrm>
        </p:spPr>
      </p:pic>
      <p:sp>
        <p:nvSpPr>
          <p:cNvPr id="24582" name="Slide Number Placeholder 2"/>
          <p:cNvSpPr>
            <a:spLocks noGrp="1"/>
          </p:cNvSpPr>
          <p:nvPr>
            <p:ph type="sldNum" sz="quarter" idx="12"/>
          </p:nvPr>
        </p:nvSpPr>
        <p:spPr bwMode="auto">
          <a:noFill/>
          <a:ln>
            <a:miter lim="800000"/>
            <a:headEnd/>
            <a:tailEnd/>
          </a:ln>
        </p:spPr>
        <p:txBody>
          <a:bodyPr/>
          <a:lstStyle/>
          <a:p>
            <a:fld id="{D3E25EEF-0356-472E-A286-550AEE69DDE7}" type="slidenum">
              <a:rPr lang="en-US" altLang="zh-CN"/>
              <a:pPr/>
              <a:t>18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ms-MY" altLang="en-US" b="1" smtClean="0">
                <a:solidFill>
                  <a:srgbClr val="FF0000"/>
                </a:solidFill>
              </a:rPr>
              <a:t>U</a:t>
            </a:r>
            <a:r>
              <a:rPr lang="en-MY" altLang="en-US" b="1" smtClean="0">
                <a:solidFill>
                  <a:srgbClr val="FF0000"/>
                </a:solidFill>
              </a:rPr>
              <a:t>NSUR MEMBINA ANALOGI DAN METAFORA</a:t>
            </a:r>
          </a:p>
        </p:txBody>
      </p:sp>
      <p:sp>
        <p:nvSpPr>
          <p:cNvPr id="24579" name="Content Placeholder 2"/>
          <p:cNvSpPr>
            <a:spLocks noGrp="1" noChangeArrowheads="1"/>
          </p:cNvSpPr>
          <p:nvPr>
            <p:ph sz="half" idx="1"/>
          </p:nvPr>
        </p:nvSpPr>
        <p:spPr/>
        <p:txBody>
          <a:bodyPr rtlCol="0">
            <a:normAutofit lnSpcReduction="10000"/>
          </a:bodyPr>
          <a:lstStyle/>
          <a:p>
            <a:pPr marL="0" indent="0" fontAlgn="auto">
              <a:spcAft>
                <a:spcPts val="0"/>
              </a:spcAft>
              <a:buFont typeface="Arial" pitchFamily="34" charset="0"/>
              <a:buNone/>
              <a:defRPr/>
            </a:pPr>
            <a:r>
              <a:rPr lang="ms-MY" altLang="en-US" dirty="0" smtClean="0"/>
              <a:t>“Allah membuat perumpamaan dengan seorang hamba abdi yang dimiliki yang tidak berdaya melakukan sesuatu dan seorang yang Kami beri rezeki yang baik. Lalu ia menafkahkan sebahagian rezeki itu secara sembunyi dan secara terang-terangan. Adakah mereka itu sama? Segala puji bagi Allah tetapi kebanyakan mereka tidak mengetahuinya”(An-Nahl : 75)</a:t>
            </a:r>
          </a:p>
        </p:txBody>
      </p:sp>
      <p:pic>
        <p:nvPicPr>
          <p:cNvPr id="25604" name="Content Placeholder 4" descr="metaphor-examples"/>
          <p:cNvPicPr>
            <a:picLocks noGrp="1" noChangeAspect="1" noChangeArrowheads="1"/>
          </p:cNvPicPr>
          <p:nvPr>
            <p:ph sz="half" idx="2"/>
          </p:nvPr>
        </p:nvPicPr>
        <p:blipFill>
          <a:blip r:embed="rId2" cstate="print"/>
          <a:srcRect/>
          <a:stretch>
            <a:fillRect/>
          </a:stretch>
        </p:blipFill>
        <p:spPr>
          <a:xfrm>
            <a:off x="6362700" y="2079625"/>
            <a:ext cx="5108575" cy="3405188"/>
          </a:xfrm>
        </p:spPr>
      </p:pic>
      <p:sp>
        <p:nvSpPr>
          <p:cNvPr id="25606" name="Slide Number Placeholder 1"/>
          <p:cNvSpPr>
            <a:spLocks noGrp="1"/>
          </p:cNvSpPr>
          <p:nvPr>
            <p:ph type="sldNum" sz="quarter" idx="12"/>
          </p:nvPr>
        </p:nvSpPr>
        <p:spPr bwMode="auto">
          <a:noFill/>
          <a:ln>
            <a:miter lim="800000"/>
            <a:headEnd/>
            <a:tailEnd/>
          </a:ln>
        </p:spPr>
        <p:txBody>
          <a:bodyPr/>
          <a:lstStyle/>
          <a:p>
            <a:fld id="{EF4BEBDA-7F60-44DE-ADC9-547AD71F1D9D}" type="slidenum">
              <a:rPr lang="en-US" altLang="zh-CN"/>
              <a:pPr/>
              <a:t>19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838200" y="602505"/>
            <a:ext cx="10515600" cy="1325563"/>
          </a:xfrm>
        </p:spPr>
        <p:txBody>
          <a:bodyPr/>
          <a:lstStyle/>
          <a:p>
            <a:r>
              <a:rPr lang="en-MY" altLang="en-US" b="1" dirty="0" smtClean="0">
                <a:solidFill>
                  <a:srgbClr val="FF0000"/>
                </a:solidFill>
              </a:rPr>
              <a:t>HASIL PEMBELAJARAN KULIAH </a:t>
            </a:r>
            <a:endParaRPr lang="en-US" altLang="zh-CN" dirty="0" smtClean="0">
              <a:solidFill>
                <a:srgbClr val="FF0000"/>
              </a:solidFill>
              <a:cs typeface="等线 Light"/>
            </a:endParaRPr>
          </a:p>
        </p:txBody>
      </p:sp>
      <p:sp>
        <p:nvSpPr>
          <p:cNvPr id="4099" name="Content Placeholder 2"/>
          <p:cNvSpPr>
            <a:spLocks noGrp="1" noChangeArrowheads="1"/>
          </p:cNvSpPr>
          <p:nvPr>
            <p:ph idx="1"/>
          </p:nvPr>
        </p:nvSpPr>
        <p:spPr>
          <a:xfrm>
            <a:off x="838200" y="2005013"/>
            <a:ext cx="10515600" cy="4351337"/>
          </a:xfrm>
        </p:spPr>
        <p:txBody>
          <a:bodyPr/>
          <a:lstStyle/>
          <a:p>
            <a:r>
              <a:rPr lang="ms-MY" altLang="en-US" sz="3200" dirty="0" smtClean="0"/>
              <a:t>Di akhir kuliah ini, para pelajar berupaya ;</a:t>
            </a:r>
          </a:p>
          <a:p>
            <a:pPr lvl="1"/>
            <a:r>
              <a:rPr lang="ms-MY" altLang="en-US" sz="3200" dirty="0" smtClean="0"/>
              <a:t>Mengenal pasti pemikiran kritis dan kreatif dari perspektif Islam.</a:t>
            </a:r>
          </a:p>
          <a:p>
            <a:pPr lvl="1"/>
            <a:r>
              <a:rPr lang="ms-MY" altLang="en-US" sz="3200" dirty="0" smtClean="0"/>
              <a:t>memberi makna kepada hukum adat, hukum akal dan hukum syariah.</a:t>
            </a:r>
          </a:p>
          <a:p>
            <a:pPr lvl="1"/>
            <a:endParaRPr lang="en-MY" altLang="en-US" dirty="0" smtClean="0">
              <a:solidFill>
                <a:schemeClr val="bg1"/>
              </a:solidFill>
            </a:endParaRPr>
          </a:p>
          <a:p>
            <a:pPr lvl="1"/>
            <a:endParaRPr lang="en-MY" altLang="en-US" dirty="0" smtClean="0">
              <a:solidFill>
                <a:schemeClr val="bg1"/>
              </a:solidFill>
            </a:endParaRPr>
          </a:p>
        </p:txBody>
      </p:sp>
      <p:sp>
        <p:nvSpPr>
          <p:cNvPr id="4101" name="Slide Number Placeholder 1"/>
          <p:cNvSpPr>
            <a:spLocks noGrp="1"/>
          </p:cNvSpPr>
          <p:nvPr>
            <p:ph type="sldNum" sz="quarter" idx="12"/>
          </p:nvPr>
        </p:nvSpPr>
        <p:spPr bwMode="auto">
          <a:noFill/>
          <a:ln>
            <a:miter lim="800000"/>
            <a:headEnd/>
            <a:tailEnd/>
          </a:ln>
        </p:spPr>
        <p:txBody>
          <a:bodyPr/>
          <a:lstStyle/>
          <a:p>
            <a:fld id="{9ACA2AF8-BD28-4B08-AFE3-02B9062A8F6F}" type="slidenum">
              <a:rPr lang="en-US" altLang="zh-CN"/>
              <a:pPr/>
              <a:t>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ms-MY" altLang="en-US" b="1" smtClean="0">
                <a:solidFill>
                  <a:srgbClr val="FF0000"/>
                </a:solidFill>
              </a:rPr>
              <a:t>U</a:t>
            </a:r>
            <a:r>
              <a:rPr lang="en-MY" altLang="en-US" b="1" smtClean="0">
                <a:solidFill>
                  <a:srgbClr val="FF0000"/>
                </a:solidFill>
              </a:rPr>
              <a:t>NSUR MEMBUAT KEPUTUSAN</a:t>
            </a:r>
          </a:p>
        </p:txBody>
      </p:sp>
      <p:sp>
        <p:nvSpPr>
          <p:cNvPr id="26627" name="Content Placeholder 2"/>
          <p:cNvSpPr>
            <a:spLocks noGrp="1"/>
          </p:cNvSpPr>
          <p:nvPr>
            <p:ph sz="half" idx="1"/>
          </p:nvPr>
        </p:nvSpPr>
        <p:spPr/>
        <p:txBody>
          <a:bodyPr/>
          <a:lstStyle/>
          <a:p>
            <a:pPr marL="0" indent="0">
              <a:buFont typeface="Arial" pitchFamily="34" charset="0"/>
              <a:buNone/>
            </a:pPr>
            <a:r>
              <a:rPr lang="ms-MY" altLang="en-US" sz="2500" smtClean="0"/>
              <a:t>“Maka disebabkan rahmat dari Allahlah kamu berlaku lemah lembut terhadap mereka. Sekiranya kamu bersikap keras dan berhati kasar, tentulah mereka menjauhkan diri dari sekelilingmu. Oleh itu, maafkanlah mereka, mohonkanlah ampun bagi mereka dalam urusan itu. Kemudian apabila kamu telah membulatkan tekad, maka bertawakkallah kepada Allah. Sesungguhnya Allah menyukai orang yang bertawakkal” (3:159)</a:t>
            </a:r>
            <a:endParaRPr lang="ms-MY" altLang="en-US" sz="2500" b="1" smtClean="0"/>
          </a:p>
          <a:p>
            <a:pPr marL="0" indent="0">
              <a:buFont typeface="Arial" pitchFamily="34" charset="0"/>
              <a:buNone/>
            </a:pPr>
            <a:endParaRPr lang="en-US" altLang="zh-CN" sz="2500" smtClean="0">
              <a:cs typeface="等线"/>
            </a:endParaRPr>
          </a:p>
        </p:txBody>
      </p:sp>
      <p:pic>
        <p:nvPicPr>
          <p:cNvPr id="26628" name="Content Placeholder 4" descr="Make-Decisions"/>
          <p:cNvPicPr>
            <a:picLocks noGrp="1" noChangeAspect="1" noChangeArrowheads="1"/>
          </p:cNvPicPr>
          <p:nvPr>
            <p:ph sz="half" idx="2"/>
          </p:nvPr>
        </p:nvPicPr>
        <p:blipFill>
          <a:blip r:embed="rId2" cstate="print"/>
          <a:srcRect/>
          <a:stretch>
            <a:fillRect/>
          </a:stretch>
        </p:blipFill>
        <p:spPr>
          <a:xfrm>
            <a:off x="6172200" y="2427288"/>
            <a:ext cx="5181600" cy="3148012"/>
          </a:xfrm>
        </p:spPr>
      </p:pic>
      <p:sp>
        <p:nvSpPr>
          <p:cNvPr id="26630" name="Slide Number Placeholder 1"/>
          <p:cNvSpPr>
            <a:spLocks noGrp="1"/>
          </p:cNvSpPr>
          <p:nvPr>
            <p:ph type="sldNum" sz="quarter" idx="12"/>
          </p:nvPr>
        </p:nvSpPr>
        <p:spPr bwMode="auto">
          <a:noFill/>
          <a:ln>
            <a:miter lim="800000"/>
            <a:headEnd/>
            <a:tailEnd/>
          </a:ln>
        </p:spPr>
        <p:txBody>
          <a:bodyPr/>
          <a:lstStyle/>
          <a:p>
            <a:fld id="{095D1724-3643-4034-B182-D4E02A9FD80E}" type="slidenum">
              <a:rPr lang="en-US" altLang="zh-CN"/>
              <a:pPr/>
              <a:t>20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MY" altLang="en-US" b="1" smtClean="0">
                <a:solidFill>
                  <a:srgbClr val="FF0000"/>
                </a:solidFill>
              </a:rPr>
              <a:t>ASAS PEMIKIRAN DI DALAM ISLAM</a:t>
            </a:r>
          </a:p>
        </p:txBody>
      </p:sp>
      <p:sp>
        <p:nvSpPr>
          <p:cNvPr id="27651" name="Content Placeholder 2"/>
          <p:cNvSpPr>
            <a:spLocks noGrp="1" noChangeArrowheads="1"/>
          </p:cNvSpPr>
          <p:nvPr>
            <p:ph sz="half" idx="1"/>
          </p:nvPr>
        </p:nvSpPr>
        <p:spPr/>
        <p:txBody>
          <a:bodyPr/>
          <a:lstStyle/>
          <a:p>
            <a:r>
              <a:rPr lang="en-US" altLang="zh-CN" b="1" smtClean="0">
                <a:cs typeface="等线"/>
              </a:rPr>
              <a:t>Hukum Adat</a:t>
            </a:r>
          </a:p>
          <a:p>
            <a:r>
              <a:rPr lang="ms-MY" altLang="en-US" b="1" smtClean="0"/>
              <a:t>Hukum Akal</a:t>
            </a:r>
          </a:p>
          <a:p>
            <a:r>
              <a:rPr lang="en-MY" altLang="en-US" b="1" smtClean="0"/>
              <a:t>Hukum Syarak</a:t>
            </a:r>
          </a:p>
        </p:txBody>
      </p:sp>
      <p:pic>
        <p:nvPicPr>
          <p:cNvPr id="27652" name="Content Placeholder 6" descr="7fzU9bOm_400x400"/>
          <p:cNvPicPr>
            <a:picLocks noGrp="1" noChangeAspect="1" noChangeArrowheads="1"/>
          </p:cNvPicPr>
          <p:nvPr>
            <p:ph sz="half" idx="2"/>
          </p:nvPr>
        </p:nvPicPr>
        <p:blipFill>
          <a:blip r:embed="rId2" cstate="print"/>
          <a:srcRect/>
          <a:stretch>
            <a:fillRect/>
          </a:stretch>
        </p:blipFill>
        <p:spPr>
          <a:xfrm>
            <a:off x="6858000" y="2097088"/>
            <a:ext cx="3810000" cy="3810000"/>
          </a:xfrm>
        </p:spPr>
      </p:pic>
      <p:sp>
        <p:nvSpPr>
          <p:cNvPr id="27654" name="Slide Number Placeholder 1"/>
          <p:cNvSpPr>
            <a:spLocks noGrp="1"/>
          </p:cNvSpPr>
          <p:nvPr>
            <p:ph type="sldNum" sz="quarter" idx="12"/>
          </p:nvPr>
        </p:nvSpPr>
        <p:spPr bwMode="auto">
          <a:noFill/>
          <a:ln>
            <a:miter lim="800000"/>
            <a:headEnd/>
            <a:tailEnd/>
          </a:ln>
        </p:spPr>
        <p:txBody>
          <a:bodyPr/>
          <a:lstStyle/>
          <a:p>
            <a:fld id="{20CBECB4-FFF4-457D-BEBC-5AAEF5E090C4}" type="slidenum">
              <a:rPr lang="en-US" altLang="zh-CN"/>
              <a:pPr/>
              <a:t>21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r>
              <a:rPr lang="en-US" altLang="zh-CN" b="1" smtClean="0">
                <a:solidFill>
                  <a:srgbClr val="FF0000"/>
                </a:solidFill>
                <a:cs typeface="等线 Light"/>
              </a:rPr>
              <a:t>H</a:t>
            </a:r>
            <a:r>
              <a:rPr lang="en-MY" altLang="en-US" b="1" smtClean="0">
                <a:solidFill>
                  <a:srgbClr val="FF0000"/>
                </a:solidFill>
              </a:rPr>
              <a:t>UKUM ADAT</a:t>
            </a:r>
          </a:p>
        </p:txBody>
      </p:sp>
      <p:sp>
        <p:nvSpPr>
          <p:cNvPr id="3" name="Content Placeholder 2"/>
          <p:cNvSpPr>
            <a:spLocks noGrp="1"/>
          </p:cNvSpPr>
          <p:nvPr>
            <p:ph sz="half" idx="1"/>
          </p:nvPr>
        </p:nvSpPr>
        <p:spPr/>
        <p:txBody>
          <a:bodyPr>
            <a:normAutofit/>
          </a:bodyPr>
          <a:lstStyle/>
          <a:p>
            <a:pPr>
              <a:lnSpc>
                <a:spcPct val="80000"/>
              </a:lnSpc>
            </a:pPr>
            <a:r>
              <a:rPr lang="en-US" altLang="zh-CN" sz="2500" smtClean="0">
                <a:cs typeface="等线"/>
              </a:rPr>
              <a:t>Adat ialah sesuatu perkara yang menjadi kebiasaannya berlaku, sekurang-kurangnya perbuatan tersebut berlaku sebanyak dua kali.</a:t>
            </a:r>
          </a:p>
          <a:p>
            <a:pPr>
              <a:lnSpc>
                <a:spcPct val="80000"/>
              </a:lnSpc>
              <a:buFont typeface="Arial" pitchFamily="34" charset="0"/>
              <a:buNone/>
            </a:pPr>
            <a:endParaRPr lang="en-US" altLang="zh-CN" sz="2500" smtClean="0">
              <a:cs typeface="等线"/>
            </a:endParaRPr>
          </a:p>
          <a:p>
            <a:pPr>
              <a:lnSpc>
                <a:spcPct val="80000"/>
              </a:lnSpc>
            </a:pPr>
            <a:r>
              <a:rPr lang="en-US" altLang="zh-CN" sz="2500" smtClean="0">
                <a:cs typeface="等线"/>
              </a:rPr>
              <a:t>“Kena api akan rasa panas, bila kena sekali lagi, maka ia tetap berasa panas, baru dipanggil sebagai ADAT, syaratnya mesti berlaku dua kali </a:t>
            </a:r>
            <a:r>
              <a:rPr lang="en-MY" altLang="en-US" sz="2500" smtClean="0"/>
              <a:t>dan di masa hadapan juga berkemungkinan besar merasa panas</a:t>
            </a:r>
            <a:r>
              <a:rPr lang="en-US" altLang="zh-CN" sz="2500" smtClean="0">
                <a:cs typeface="等线"/>
              </a:rPr>
              <a:t>”.</a:t>
            </a:r>
          </a:p>
        </p:txBody>
      </p:sp>
      <p:pic>
        <p:nvPicPr>
          <p:cNvPr id="28676" name="Content Placeholder 4" descr="kenal_003_hukumadat_2"/>
          <p:cNvPicPr>
            <a:picLocks noGrp="1" noChangeAspect="1" noChangeArrowheads="1"/>
          </p:cNvPicPr>
          <p:nvPr>
            <p:ph sz="half" idx="2"/>
          </p:nvPr>
        </p:nvPicPr>
        <p:blipFill>
          <a:blip r:embed="rId2" cstate="print"/>
          <a:srcRect/>
          <a:stretch>
            <a:fillRect/>
          </a:stretch>
        </p:blipFill>
        <p:spPr>
          <a:xfrm>
            <a:off x="6172200" y="2246313"/>
            <a:ext cx="5181600" cy="2633662"/>
          </a:xfrm>
        </p:spPr>
      </p:pic>
      <p:sp>
        <p:nvSpPr>
          <p:cNvPr id="28678" name="Slide Number Placeholder 1"/>
          <p:cNvSpPr>
            <a:spLocks noGrp="1"/>
          </p:cNvSpPr>
          <p:nvPr>
            <p:ph type="sldNum" sz="quarter" idx="12"/>
          </p:nvPr>
        </p:nvSpPr>
        <p:spPr bwMode="auto">
          <a:noFill/>
          <a:ln>
            <a:miter lim="800000"/>
            <a:headEnd/>
            <a:tailEnd/>
          </a:ln>
        </p:spPr>
        <p:txBody>
          <a:bodyPr/>
          <a:lstStyle/>
          <a:p>
            <a:fld id="{B6AE72B0-D617-40DA-B1DA-1BB39B3B0CD2}" type="slidenum">
              <a:rPr lang="en-US" altLang="zh-CN"/>
              <a:pPr/>
              <a:t>22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ms-MY" altLang="en-US" b="1" smtClean="0">
                <a:solidFill>
                  <a:srgbClr val="FF0000"/>
                </a:solidFill>
              </a:rPr>
              <a:t>H</a:t>
            </a:r>
            <a:r>
              <a:rPr lang="en-MY" altLang="en-US" b="1" smtClean="0">
                <a:solidFill>
                  <a:srgbClr val="FF0000"/>
                </a:solidFill>
              </a:rPr>
              <a:t>UKUM AKAL</a:t>
            </a:r>
          </a:p>
        </p:txBody>
      </p:sp>
      <p:sp>
        <p:nvSpPr>
          <p:cNvPr id="3" name="Content Placeholder 2"/>
          <p:cNvSpPr>
            <a:spLocks noGrp="1"/>
          </p:cNvSpPr>
          <p:nvPr>
            <p:ph sz="half" idx="1"/>
          </p:nvPr>
        </p:nvSpPr>
        <p:spPr/>
        <p:txBody>
          <a:bodyPr rtlCol="0">
            <a:normAutofit fontScale="90000" lnSpcReduction="10000"/>
          </a:bodyPr>
          <a:lstStyle/>
          <a:p>
            <a:pPr marL="0" indent="0" fontAlgn="auto">
              <a:spcAft>
                <a:spcPts val="0"/>
              </a:spcAft>
              <a:buFont typeface="Arial" pitchFamily="34" charset="0"/>
              <a:buNone/>
              <a:defRPr/>
            </a:pPr>
            <a:r>
              <a:rPr lang="en-MY" altLang="ms-MY" noProof="1" smtClean="0">
                <a:sym typeface="+mn-ea"/>
              </a:rPr>
              <a:t>M</a:t>
            </a:r>
            <a:r>
              <a:rPr lang="ms-MY" noProof="1" smtClean="0">
                <a:sym typeface="+mn-ea"/>
              </a:rPr>
              <a:t>enetapkan sesuatu perkara kepada suatu perkara yang lain, atau menafikan suatu perkara daripada perkara yang lain. Dan dalam menetapkan sesuatu hukum itu, ia tidak berkehendakkan kepada dicuba. Misalnya, dua campur dua, empat. Dalam hal ini, akal menetapkan dua campur dua itu sama dengan empat. Begitu jugalah dalam hal-hal lain yang seumpama ini. Akallah yang menetapkan satu-satu hukum itu, bukan adat dan bukan juga syarak.</a:t>
            </a:r>
          </a:p>
        </p:txBody>
      </p:sp>
      <p:pic>
        <p:nvPicPr>
          <p:cNvPr id="29700" name="Content Placeholder 4" descr="Akal dalam Hukum Islam"/>
          <p:cNvPicPr>
            <a:picLocks noGrp="1" noChangeAspect="1" noChangeArrowheads="1"/>
          </p:cNvPicPr>
          <p:nvPr>
            <p:ph sz="half" idx="2"/>
          </p:nvPr>
        </p:nvPicPr>
        <p:blipFill>
          <a:blip r:embed="rId2" cstate="print"/>
          <a:srcRect/>
          <a:stretch>
            <a:fillRect/>
          </a:stretch>
        </p:blipFill>
        <p:spPr>
          <a:xfrm>
            <a:off x="6172200" y="2081213"/>
            <a:ext cx="5181600" cy="3840162"/>
          </a:xfrm>
        </p:spPr>
      </p:pic>
      <p:sp>
        <p:nvSpPr>
          <p:cNvPr id="29702" name="Slide Number Placeholder 1"/>
          <p:cNvSpPr>
            <a:spLocks noGrp="1"/>
          </p:cNvSpPr>
          <p:nvPr>
            <p:ph type="sldNum" sz="quarter" idx="12"/>
          </p:nvPr>
        </p:nvSpPr>
        <p:spPr bwMode="auto">
          <a:noFill/>
          <a:ln>
            <a:miter lim="800000"/>
            <a:headEnd/>
            <a:tailEnd/>
          </a:ln>
        </p:spPr>
        <p:txBody>
          <a:bodyPr/>
          <a:lstStyle/>
          <a:p>
            <a:fld id="{5EC9ADF6-E579-4017-90B8-91CDF2DEBAFC}" type="slidenum">
              <a:rPr lang="en-US" altLang="zh-CN"/>
              <a:pPr/>
              <a:t>23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MY" altLang="en-US" b="1" smtClean="0">
                <a:solidFill>
                  <a:srgbClr val="FF0000"/>
                </a:solidFill>
              </a:rPr>
              <a:t>HUKUM SYARAK</a:t>
            </a:r>
          </a:p>
        </p:txBody>
      </p:sp>
      <p:sp>
        <p:nvSpPr>
          <p:cNvPr id="30723" name="Content Placeholder 2"/>
          <p:cNvSpPr>
            <a:spLocks noGrp="1" noChangeArrowheads="1"/>
          </p:cNvSpPr>
          <p:nvPr>
            <p:ph sz="half" idx="1"/>
          </p:nvPr>
        </p:nvSpPr>
        <p:spPr/>
        <p:txBody>
          <a:bodyPr/>
          <a:lstStyle/>
          <a:p>
            <a:pPr marL="0" indent="0">
              <a:buFont typeface="Arial" pitchFamily="34" charset="0"/>
              <a:buNone/>
            </a:pPr>
            <a:r>
              <a:rPr lang="en-MY" altLang="en-US" smtClean="0"/>
              <a:t>Hukum yang telah ditetapkan oleh Allah melalui Al Quran dan As Sunnah</a:t>
            </a:r>
          </a:p>
        </p:txBody>
      </p:sp>
      <p:pic>
        <p:nvPicPr>
          <p:cNvPr id="30724" name="Content Placeholder 4" descr="syariah-ilustrasi-_131022200122-914"/>
          <p:cNvPicPr>
            <a:picLocks noGrp="1" noChangeAspect="1" noChangeArrowheads="1"/>
          </p:cNvPicPr>
          <p:nvPr>
            <p:ph sz="half" idx="2"/>
          </p:nvPr>
        </p:nvPicPr>
        <p:blipFill>
          <a:blip r:embed="rId2" cstate="print"/>
          <a:srcRect/>
          <a:stretch>
            <a:fillRect/>
          </a:stretch>
        </p:blipFill>
        <p:spPr>
          <a:xfrm>
            <a:off x="6172200" y="1825625"/>
            <a:ext cx="5181600" cy="3470275"/>
          </a:xfrm>
        </p:spPr>
      </p:pic>
      <p:sp>
        <p:nvSpPr>
          <p:cNvPr id="30726" name="Slide Number Placeholder 1"/>
          <p:cNvSpPr>
            <a:spLocks noGrp="1"/>
          </p:cNvSpPr>
          <p:nvPr>
            <p:ph type="sldNum" sz="quarter" idx="12"/>
          </p:nvPr>
        </p:nvSpPr>
        <p:spPr bwMode="auto">
          <a:noFill/>
          <a:ln>
            <a:miter lim="800000"/>
            <a:headEnd/>
            <a:tailEnd/>
          </a:ln>
        </p:spPr>
        <p:txBody>
          <a:bodyPr/>
          <a:lstStyle/>
          <a:p>
            <a:fld id="{4079AA32-4D35-4611-8597-B34021631F7F}" type="slidenum">
              <a:rPr lang="en-US" altLang="zh-CN"/>
              <a:pPr/>
              <a:t>24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lstStyle/>
          <a:p>
            <a:r>
              <a:rPr lang="ms-MY" altLang="en-US" b="1" smtClean="0">
                <a:solidFill>
                  <a:srgbClr val="FF0000"/>
                </a:solidFill>
              </a:rPr>
              <a:t>P</a:t>
            </a:r>
            <a:r>
              <a:rPr lang="en-MY" altLang="en-US" b="1" smtClean="0">
                <a:solidFill>
                  <a:srgbClr val="FF0000"/>
                </a:solidFill>
              </a:rPr>
              <a:t>ERMASALAHAN</a:t>
            </a:r>
          </a:p>
        </p:txBody>
      </p:sp>
      <p:sp>
        <p:nvSpPr>
          <p:cNvPr id="30723" name="Content Placeholder 2"/>
          <p:cNvSpPr>
            <a:spLocks noGrp="1" noChangeArrowheads="1"/>
          </p:cNvSpPr>
          <p:nvPr>
            <p:ph sz="half" idx="1"/>
          </p:nvPr>
        </p:nvSpPr>
        <p:spPr/>
        <p:txBody>
          <a:bodyPr>
            <a:normAutofit/>
          </a:bodyPr>
          <a:lstStyle/>
          <a:p>
            <a:pPr marL="0" indent="0">
              <a:lnSpc>
                <a:spcPct val="80000"/>
              </a:lnSpc>
              <a:buFont typeface="Arial" pitchFamily="34" charset="0"/>
              <a:buNone/>
            </a:pPr>
            <a:r>
              <a:rPr lang="ms-MY" altLang="en-US" smtClean="0"/>
              <a:t>Kebanyakan pemikiran logik barat banyak bergantung dengan hukum adat. Api bagi mereka membakar dan tetap akan membakar. Namun mengunakan hukum akal api tak semestinya membakar jika tidak dengan izin Allah. Seperti mana Nabi Ibrahim tidak terbakar dengan api. Dan makan tidak semestinya kenyang mengikut hukum akal tapi logiknya/adatnya setelah makan kita akan kenyang</a:t>
            </a:r>
          </a:p>
          <a:p>
            <a:pPr marL="0" indent="0">
              <a:lnSpc>
                <a:spcPct val="80000"/>
              </a:lnSpc>
              <a:buFont typeface="Arial" pitchFamily="34" charset="0"/>
              <a:buNone/>
            </a:pPr>
            <a:endParaRPr lang="en-US" altLang="zh-CN" smtClean="0">
              <a:cs typeface="等线"/>
            </a:endParaRPr>
          </a:p>
        </p:txBody>
      </p:sp>
      <p:pic>
        <p:nvPicPr>
          <p:cNvPr id="31748" name="Content Placeholder 4" descr="question-mark"/>
          <p:cNvPicPr>
            <a:picLocks noGrp="1" noChangeAspect="1" noChangeArrowheads="1"/>
          </p:cNvPicPr>
          <p:nvPr>
            <p:ph sz="half" idx="2"/>
          </p:nvPr>
        </p:nvPicPr>
        <p:blipFill>
          <a:blip r:embed="rId2" cstate="print"/>
          <a:srcRect/>
          <a:stretch>
            <a:fillRect/>
          </a:stretch>
        </p:blipFill>
        <p:spPr>
          <a:xfrm>
            <a:off x="6172200" y="1919288"/>
            <a:ext cx="5181600" cy="4164012"/>
          </a:xfrm>
        </p:spPr>
      </p:pic>
      <p:sp>
        <p:nvSpPr>
          <p:cNvPr id="31750" name="Slide Number Placeholder 1"/>
          <p:cNvSpPr>
            <a:spLocks noGrp="1"/>
          </p:cNvSpPr>
          <p:nvPr>
            <p:ph type="sldNum" sz="quarter" idx="12"/>
          </p:nvPr>
        </p:nvSpPr>
        <p:spPr bwMode="auto">
          <a:noFill/>
          <a:ln>
            <a:miter lim="800000"/>
            <a:headEnd/>
            <a:tailEnd/>
          </a:ln>
        </p:spPr>
        <p:txBody>
          <a:bodyPr/>
          <a:lstStyle/>
          <a:p>
            <a:fld id="{CFEE6809-8B3C-438F-84A4-3987E9D44093}" type="slidenum">
              <a:rPr lang="en-US" altLang="zh-CN"/>
              <a:pPr/>
              <a:t>25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ms-MY" altLang="en-US" b="1" smtClean="0">
                <a:solidFill>
                  <a:srgbClr val="FF0000"/>
                </a:solidFill>
              </a:rPr>
              <a:t>K</a:t>
            </a:r>
            <a:r>
              <a:rPr lang="en-MY" altLang="en-US" b="1" smtClean="0">
                <a:solidFill>
                  <a:srgbClr val="FF0000"/>
                </a:solidFill>
              </a:rPr>
              <a:t>ESIMPULAN</a:t>
            </a:r>
          </a:p>
        </p:txBody>
      </p:sp>
      <p:sp>
        <p:nvSpPr>
          <p:cNvPr id="32771" name="Content Placeholder 2"/>
          <p:cNvSpPr>
            <a:spLocks noGrp="1"/>
          </p:cNvSpPr>
          <p:nvPr>
            <p:ph sz="half" idx="1"/>
          </p:nvPr>
        </p:nvSpPr>
        <p:spPr/>
        <p:txBody>
          <a:bodyPr/>
          <a:lstStyle/>
          <a:p>
            <a:pPr marL="457200" indent="-457200">
              <a:buFont typeface="SimSun" pitchFamily="2" charset="-122"/>
              <a:buAutoNum type="arabicPeriod"/>
            </a:pPr>
            <a:r>
              <a:rPr lang="ms-MY" altLang="en-US" sz="2000" smtClean="0"/>
              <a:t>Terdapat terlalu banyak ayat al-Quran yang menerangkan tentang berfikir dan galakan berfikir.</a:t>
            </a:r>
          </a:p>
          <a:p>
            <a:pPr marL="457200" indent="-457200">
              <a:buFont typeface="SimSun" pitchFamily="2" charset="-122"/>
              <a:buAutoNum type="arabicPeriod"/>
            </a:pPr>
            <a:r>
              <a:rPr lang="ms-MY" altLang="en-US" sz="2000" smtClean="0"/>
              <a:t>Islam menetapkan untuk berfikir dengan berlandaskan hukum adat, hukum akal dan hukum syarak. Namun barat banyak berlandaskan dengan hukum adat sahaja </a:t>
            </a:r>
          </a:p>
          <a:p>
            <a:pPr marL="457200" indent="-457200">
              <a:buFont typeface="SimSun" pitchFamily="2" charset="-122"/>
              <a:buAutoNum type="arabicPeriod"/>
            </a:pPr>
            <a:r>
              <a:rPr lang="ms-MY" altLang="en-US" sz="2000" smtClean="0"/>
              <a:t>Walaupun Islam menggalakkan umatnya supaya berfikir, tetapi Islam juga membataskan umatnya daripada berfikir tentang zat Allah. Malahan Allah sentiasa menyuruh umatnya berfikir tentang penciptaannya untuk manusia mengenal Allah.</a:t>
            </a:r>
            <a:endParaRPr lang="ms-MY" altLang="en-US" sz="2000" b="1" smtClean="0"/>
          </a:p>
          <a:p>
            <a:pPr marL="457200" indent="-457200">
              <a:buFont typeface="Arial" pitchFamily="34" charset="0"/>
              <a:buNone/>
            </a:pPr>
            <a:endParaRPr lang="en-US" altLang="zh-CN" sz="2000" smtClean="0">
              <a:cs typeface="等线"/>
            </a:endParaRPr>
          </a:p>
        </p:txBody>
      </p:sp>
      <p:pic>
        <p:nvPicPr>
          <p:cNvPr id="32772" name="Content Placeholder 4" descr="Strong-blog-post-conclusions-e1454487099243"/>
          <p:cNvPicPr>
            <a:picLocks noGrp="1" noChangeAspect="1" noChangeArrowheads="1"/>
          </p:cNvPicPr>
          <p:nvPr>
            <p:ph sz="half" idx="2"/>
          </p:nvPr>
        </p:nvPicPr>
        <p:blipFill>
          <a:blip r:embed="rId2" cstate="print"/>
          <a:srcRect/>
          <a:stretch>
            <a:fillRect/>
          </a:stretch>
        </p:blipFill>
        <p:spPr>
          <a:xfrm>
            <a:off x="6172200" y="1992313"/>
            <a:ext cx="5181600" cy="3624262"/>
          </a:xfrm>
        </p:spPr>
      </p:pic>
      <p:sp>
        <p:nvSpPr>
          <p:cNvPr id="32774" name="Slide Number Placeholder 1"/>
          <p:cNvSpPr>
            <a:spLocks noGrp="1"/>
          </p:cNvSpPr>
          <p:nvPr>
            <p:ph type="sldNum" sz="quarter" idx="12"/>
          </p:nvPr>
        </p:nvSpPr>
        <p:spPr bwMode="auto">
          <a:noFill/>
          <a:ln>
            <a:miter lim="800000"/>
            <a:headEnd/>
            <a:tailEnd/>
          </a:ln>
        </p:spPr>
        <p:txBody>
          <a:bodyPr/>
          <a:lstStyle/>
          <a:p>
            <a:fld id="{FBA404CF-0846-416C-8C64-BAF2D19E65CE}" type="slidenum">
              <a:rPr lang="en-US" altLang="zh-CN"/>
              <a:pPr/>
              <a:t>26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pPr algn="ctr"/>
            <a:r>
              <a:rPr lang="en-MY" altLang="en-US" b="1" smtClean="0">
                <a:solidFill>
                  <a:srgbClr val="FF0000"/>
                </a:solidFill>
              </a:rPr>
              <a:t>LATIHAN</a:t>
            </a:r>
          </a:p>
        </p:txBody>
      </p:sp>
      <p:sp>
        <p:nvSpPr>
          <p:cNvPr id="33795" name="Content Placeholder 2"/>
          <p:cNvSpPr>
            <a:spLocks noGrp="1" noChangeArrowheads="1"/>
          </p:cNvSpPr>
          <p:nvPr>
            <p:ph sz="half" idx="1"/>
          </p:nvPr>
        </p:nvSpPr>
        <p:spPr>
          <a:xfrm>
            <a:off x="838200" y="1455738"/>
            <a:ext cx="6775450" cy="411162"/>
          </a:xfrm>
        </p:spPr>
        <p:txBody>
          <a:bodyPr/>
          <a:lstStyle/>
          <a:p>
            <a:pPr marL="0" indent="266700">
              <a:lnSpc>
                <a:spcPct val="100000"/>
              </a:lnSpc>
              <a:spcBef>
                <a:spcPct val="0"/>
              </a:spcBef>
              <a:buFont typeface="Arial" pitchFamily="34" charset="0"/>
              <a:buNone/>
            </a:pPr>
            <a:r>
              <a:rPr lang="en-US" altLang="zh-CN" sz="1400" b="1" u="sng" smtClean="0">
                <a:latin typeface="Arial" pitchFamily="34" charset="0"/>
                <a:ea typeface="Tahoma" pitchFamily="34" charset="0"/>
                <a:cs typeface="Arial" pitchFamily="34" charset="0"/>
              </a:rPr>
              <a:t>Arahan:</a:t>
            </a:r>
            <a:r>
              <a:rPr lang="en-US" altLang="zh-CN" sz="1400" b="1" smtClean="0">
                <a:latin typeface="Arial" pitchFamily="34" charset="0"/>
                <a:ea typeface="Tahoma" pitchFamily="34" charset="0"/>
                <a:cs typeface="Arial" pitchFamily="34" charset="0"/>
              </a:rPr>
              <a:t> </a:t>
            </a:r>
            <a:r>
              <a:rPr lang="en-US" altLang="zh-CN" sz="1400" b="1" i="1" smtClean="0">
                <a:latin typeface="Arial" pitchFamily="34" charset="0"/>
                <a:ea typeface="Tahoma" pitchFamily="34" charset="0"/>
                <a:cs typeface="Arial" pitchFamily="34" charset="0"/>
              </a:rPr>
              <a:t>Jawab semua soalan-soalan berikut.</a:t>
            </a:r>
          </a:p>
          <a:p>
            <a:pPr marL="0" indent="266700">
              <a:lnSpc>
                <a:spcPct val="100000"/>
              </a:lnSpc>
              <a:spcBef>
                <a:spcPct val="0"/>
              </a:spcBef>
              <a:buFont typeface="Arial" pitchFamily="34" charset="0"/>
              <a:buNone/>
            </a:pPr>
            <a:endParaRPr lang="en-US" altLang="zh-CN" sz="1600" smtClean="0">
              <a:cs typeface="等线"/>
            </a:endParaRPr>
          </a:p>
          <a:p>
            <a:pPr marL="0" indent="266700" eaLnBrk="0" hangingPunct="0">
              <a:lnSpc>
                <a:spcPct val="100000"/>
              </a:lnSpc>
              <a:spcBef>
                <a:spcPct val="0"/>
              </a:spcBef>
              <a:buFont typeface="Arial" pitchFamily="34" charset="0"/>
              <a:buNone/>
            </a:pPr>
            <a:endParaRPr lang="en-US" altLang="zh-CN" smtClean="0">
              <a:latin typeface="Arial" pitchFamily="34" charset="0"/>
              <a:ea typeface="SimSun" pitchFamily="2" charset="-122"/>
              <a:cs typeface="Tahoma" pitchFamily="34" charset="0"/>
            </a:endParaRPr>
          </a:p>
        </p:txBody>
      </p:sp>
      <p:pic>
        <p:nvPicPr>
          <p:cNvPr id="33796" name="Content Placeholder 4" descr="Fotolia_66807904_XS (1)"/>
          <p:cNvPicPr>
            <a:picLocks noGrp="1" noChangeAspect="1" noChangeArrowheads="1"/>
          </p:cNvPicPr>
          <p:nvPr>
            <p:ph sz="half" idx="2"/>
          </p:nvPr>
        </p:nvPicPr>
        <p:blipFill>
          <a:blip r:embed="rId2" cstate="print"/>
          <a:srcRect/>
          <a:stretch>
            <a:fillRect/>
          </a:stretch>
        </p:blipFill>
        <p:spPr>
          <a:xfrm>
            <a:off x="8610600" y="1995488"/>
            <a:ext cx="2565400" cy="4013200"/>
          </a:xfrm>
        </p:spPr>
      </p:pic>
      <p:sp>
        <p:nvSpPr>
          <p:cNvPr id="33798" name="Slide Number Placeholder 5"/>
          <p:cNvSpPr>
            <a:spLocks noGrp="1"/>
          </p:cNvSpPr>
          <p:nvPr>
            <p:ph type="sldNum" sz="quarter" idx="12"/>
          </p:nvPr>
        </p:nvSpPr>
        <p:spPr bwMode="auto">
          <a:noFill/>
          <a:ln>
            <a:miter lim="800000"/>
            <a:headEnd/>
            <a:tailEnd/>
          </a:ln>
        </p:spPr>
        <p:txBody>
          <a:bodyPr/>
          <a:lstStyle/>
          <a:p>
            <a:fld id="{0E7148DC-2EB9-4FCC-863C-B4C1421957CE}" type="slidenum">
              <a:rPr lang="en-US" altLang="zh-CN"/>
              <a:pPr/>
              <a:t>27</a:t>
            </a:fld>
            <a:endParaRPr lang="en-US" altLang="zh-CN"/>
          </a:p>
        </p:txBody>
      </p:sp>
      <p:graphicFrame>
        <p:nvGraphicFramePr>
          <p:cNvPr id="4" name="Table 3"/>
          <p:cNvGraphicFramePr>
            <a:graphicFrameLocks noGrp="1"/>
          </p:cNvGraphicFramePr>
          <p:nvPr>
            <p:extLst>
              <p:ext uri="{D42A27DB-BD31-4B8C-83A1-F6EECF244321}">
                <p14:modId xmlns:p14="http://schemas.microsoft.com/office/powerpoint/2010/main" val="4038867211"/>
              </p:ext>
            </p:extLst>
          </p:nvPr>
        </p:nvGraphicFramePr>
        <p:xfrm>
          <a:off x="650875" y="1866900"/>
          <a:ext cx="7821613" cy="3984626"/>
        </p:xfrm>
        <a:graphic>
          <a:graphicData uri="http://schemas.openxmlformats.org/drawingml/2006/table">
            <a:tbl>
              <a:tblPr/>
              <a:tblGrid>
                <a:gridCol w="423863">
                  <a:extLst>
                    <a:ext uri="{9D8B030D-6E8A-4147-A177-3AD203B41FA5}">
                      <a16:colId xmlns:a16="http://schemas.microsoft.com/office/drawing/2014/main" val="20000"/>
                    </a:ext>
                  </a:extLst>
                </a:gridCol>
                <a:gridCol w="6529387">
                  <a:extLst>
                    <a:ext uri="{9D8B030D-6E8A-4147-A177-3AD203B41FA5}">
                      <a16:colId xmlns:a16="http://schemas.microsoft.com/office/drawing/2014/main" val="20001"/>
                    </a:ext>
                  </a:extLst>
                </a:gridCol>
                <a:gridCol w="868363">
                  <a:extLst>
                    <a:ext uri="{9D8B030D-6E8A-4147-A177-3AD203B41FA5}">
                      <a16:colId xmlns:a16="http://schemas.microsoft.com/office/drawing/2014/main" val="20002"/>
                    </a:ext>
                  </a:extLst>
                </a:gridCol>
              </a:tblGrid>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alibri" pitchFamily="34" charset="0"/>
                        </a:rPr>
                        <a:t>BIL</a:t>
                      </a:r>
                      <a:endParaRPr kumimoji="0" lang="en-MY" sz="12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alibri" pitchFamily="34" charset="0"/>
                        </a:rPr>
                        <a:t>SOALAN LATIHAN</a:t>
                      </a:r>
                      <a:endParaRPr kumimoji="0" lang="en-MY" sz="12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alibri" pitchFamily="34" charset="0"/>
                        </a:rPr>
                        <a:t>MARKAH</a:t>
                      </a:r>
                      <a:endParaRPr kumimoji="0" lang="en-MY" sz="12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95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1</a:t>
                      </a:r>
                      <a:endParaRPr kumimoji="0" lang="en-MY"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pitchFamily="34" charset="0"/>
                          <a:ea typeface="Tahoma" pitchFamily="34" charset="0"/>
                          <a:cs typeface="Arial" pitchFamily="34" charset="0"/>
                        </a:rPr>
                        <a:t>Apakah definisi pemikiran kritis dan kreatif dari sudut pandangan Islam?</a:t>
                      </a:r>
                      <a:endParaRPr kumimoji="0" lang="en-US" altLang="zh-CN" sz="1100" b="0" i="0" u="none" strike="noStrike" cap="none" normalizeH="0" baseline="0" smtClean="0">
                        <a:ln>
                          <a:noFill/>
                        </a:ln>
                        <a:solidFill>
                          <a:srgbClr val="000000"/>
                        </a:solidFill>
                        <a:effectLst/>
                        <a:latin typeface="Calibri" pitchFamily="34" charset="0"/>
                        <a:ea typeface="Tahom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smtClean="0">
                        <a:ln>
                          <a:noFill/>
                        </a:ln>
                        <a:solidFill>
                          <a:srgbClr val="000000"/>
                        </a:solidFill>
                        <a:effectLst/>
                        <a:latin typeface="Calibri" pitchFamily="34" charset="0"/>
                        <a:ea typeface="Tahoma"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2</a:t>
                      </a:r>
                      <a:endParaRPr kumimoji="0" lang="en-MY"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590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2</a:t>
                      </a:r>
                      <a:endParaRPr kumimoji="0" lang="en-MY"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s-MY" sz="1800" b="0" i="0" u="none" strike="noStrike" cap="none" normalizeH="0" baseline="0" noProof="0" dirty="0" smtClean="0">
                          <a:ln>
                            <a:noFill/>
                          </a:ln>
                          <a:solidFill>
                            <a:srgbClr val="000000"/>
                          </a:solidFill>
                          <a:effectLst/>
                          <a:latin typeface="Calibri" pitchFamily="34" charset="0"/>
                        </a:rPr>
                        <a:t>Berikan tiga peranan pemikiran kritis dan kreatif yang dinyatakan di dalam al-Quran dan berikan contoh bagaimana anda menggunakan fungsi-fungsi ini di dalam kehidupan seharian anda sebagai seorang pelajar?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6</a:t>
                      </a:r>
                      <a:endParaRPr kumimoji="0" lang="en-MY"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995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3</a:t>
                      </a:r>
                      <a:endParaRPr kumimoji="0" lang="en-MY"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800" b="0" i="0" u="none" strike="noStrike" cap="none" normalizeH="0" baseline="0" smtClean="0">
                          <a:ln>
                            <a:noFill/>
                          </a:ln>
                          <a:solidFill>
                            <a:srgbClr val="000000"/>
                          </a:solidFill>
                          <a:effectLst/>
                          <a:latin typeface="Calibri" pitchFamily="34" charset="0"/>
                        </a:rPr>
                        <a:t>Apakah perbezaan yang utama perspektif pemikiran kritis dan kreatif di antara Islam dan Barat?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rPr>
                        <a:t>4</a:t>
                      </a:r>
                      <a:endParaRPr kumimoji="0" lang="en-MY"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4818" name="Content Placeholder 4" descr="The-end"/>
          <p:cNvPicPr>
            <a:picLocks noGrp="1" noChangeAspect="1" noChangeArrowheads="1"/>
          </p:cNvPicPr>
          <p:nvPr>
            <p:ph sz="half" idx="1"/>
          </p:nvPr>
        </p:nvPicPr>
        <p:blipFill>
          <a:blip r:embed="rId2" cstate="print"/>
          <a:srcRect/>
          <a:stretch>
            <a:fillRect/>
          </a:stretch>
        </p:blipFill>
        <p:spPr>
          <a:xfrm>
            <a:off x="838200" y="579438"/>
            <a:ext cx="10515600" cy="5711825"/>
          </a:xfrm>
        </p:spPr>
      </p:pic>
      <p:sp>
        <p:nvSpPr>
          <p:cNvPr id="34820" name="Slide Number Placeholder 1"/>
          <p:cNvSpPr>
            <a:spLocks noGrp="1"/>
          </p:cNvSpPr>
          <p:nvPr>
            <p:ph type="sldNum" sz="quarter" idx="12"/>
          </p:nvPr>
        </p:nvSpPr>
        <p:spPr bwMode="auto">
          <a:noFill/>
          <a:ln>
            <a:miter lim="800000"/>
            <a:headEnd/>
            <a:tailEnd/>
          </a:ln>
        </p:spPr>
        <p:txBody>
          <a:bodyPr/>
          <a:lstStyle/>
          <a:p>
            <a:fld id="{68AC7154-3E43-4A25-BDC5-1A01641211D5}" type="slidenum">
              <a:rPr lang="en-US" altLang="zh-CN"/>
              <a:pPr/>
              <a:t>28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a:r>
              <a:rPr lang="en-US" altLang="zh-CN" sz="4000" b="1" smtClean="0">
                <a:solidFill>
                  <a:srgbClr val="FF0000"/>
                </a:solidFill>
                <a:cs typeface="等线 Light"/>
              </a:rPr>
              <a:t>P</a:t>
            </a:r>
            <a:r>
              <a:rPr lang="en-MY" altLang="en-US" sz="4000" b="1" smtClean="0">
                <a:solidFill>
                  <a:srgbClr val="FF0000"/>
                </a:solidFill>
              </a:rPr>
              <a:t>EMIKIRAN KRITIS DAN KREATIF DARI </a:t>
            </a:r>
            <a:br>
              <a:rPr lang="en-MY" altLang="en-US" sz="4000" b="1" smtClean="0">
                <a:solidFill>
                  <a:srgbClr val="FF0000"/>
                </a:solidFill>
              </a:rPr>
            </a:br>
            <a:r>
              <a:rPr lang="en-MY" altLang="en-US" sz="4000" b="1" smtClean="0">
                <a:solidFill>
                  <a:srgbClr val="FF0000"/>
                </a:solidFill>
              </a:rPr>
              <a:t>PERSPEKTIF ISLAM </a:t>
            </a:r>
            <a:endParaRPr lang="en-US" altLang="zh-CN" sz="4000" b="1" smtClean="0">
              <a:solidFill>
                <a:srgbClr val="FF0000"/>
              </a:solidFill>
              <a:cs typeface="等线 Light"/>
            </a:endParaRPr>
          </a:p>
        </p:txBody>
      </p:sp>
      <p:sp>
        <p:nvSpPr>
          <p:cNvPr id="9219" name="Content Placeholder 2"/>
          <p:cNvSpPr>
            <a:spLocks noGrp="1" noChangeArrowheads="1"/>
          </p:cNvSpPr>
          <p:nvPr>
            <p:ph sz="half" idx="1"/>
          </p:nvPr>
        </p:nvSpPr>
        <p:spPr/>
        <p:txBody>
          <a:bodyPr/>
          <a:lstStyle/>
          <a:p>
            <a:pPr marL="514350" indent="-514350">
              <a:buFont typeface="SimSun" pitchFamily="2" charset="-122"/>
              <a:buAutoNum type="arabicPeriod"/>
            </a:pPr>
            <a:r>
              <a:rPr lang="ms-MY" altLang="en-US" smtClean="0"/>
              <a:t>Di dalam bahasa Arab, perkataan berfikir merujuk kepada kalimah </a:t>
            </a:r>
            <a:r>
              <a:rPr lang="ms-MY" altLang="en-US" b="1" i="1" smtClean="0"/>
              <a:t>tafakkur</a:t>
            </a:r>
            <a:r>
              <a:rPr lang="ms-MY" altLang="en-US" b="1" smtClean="0"/>
              <a:t>.</a:t>
            </a:r>
            <a:r>
              <a:rPr lang="ms-MY" altLang="en-US" smtClean="0"/>
              <a:t> </a:t>
            </a:r>
          </a:p>
          <a:p>
            <a:pPr marL="514350" indent="-514350">
              <a:buFont typeface="SimSun" pitchFamily="2" charset="-122"/>
              <a:buAutoNum type="arabicPeriod"/>
            </a:pPr>
            <a:endParaRPr lang="ms-MY" altLang="en-US" i="1" smtClean="0"/>
          </a:p>
          <a:p>
            <a:pPr marL="514350" indent="-514350">
              <a:buFont typeface="SimSun" pitchFamily="2" charset="-122"/>
              <a:buAutoNum type="arabicPeriod"/>
            </a:pPr>
            <a:r>
              <a:rPr lang="ms-MY" altLang="en-US" b="1" i="1" smtClean="0"/>
              <a:t>Al-fikr</a:t>
            </a:r>
            <a:r>
              <a:rPr lang="ms-MY" altLang="en-US" smtClean="0"/>
              <a:t> dan </a:t>
            </a:r>
            <a:r>
              <a:rPr lang="ms-MY" altLang="en-US" i="1" smtClean="0"/>
              <a:t>a</a:t>
            </a:r>
            <a:r>
              <a:rPr lang="ms-MY" altLang="en-US" b="1" i="1" smtClean="0"/>
              <a:t>l-tafa</a:t>
            </a:r>
            <a:r>
              <a:rPr lang="ms-MY" altLang="en-US" b="1" smtClean="0"/>
              <a:t>kkur</a:t>
            </a:r>
            <a:r>
              <a:rPr lang="ms-MY" altLang="en-US" smtClean="0"/>
              <a:t> membawa makna yang sama maksud. </a:t>
            </a:r>
            <a:r>
              <a:rPr lang="ms-MY" altLang="en-US" b="1" smtClean="0"/>
              <a:t>Al-Jauhari </a:t>
            </a:r>
            <a:r>
              <a:rPr lang="ms-MY" altLang="en-US" smtClean="0"/>
              <a:t>mendefinisikan </a:t>
            </a:r>
            <a:r>
              <a:rPr lang="ms-MY" altLang="en-US" i="1" smtClean="0"/>
              <a:t>tafakkur </a:t>
            </a:r>
            <a:r>
              <a:rPr lang="ms-MY" altLang="en-US" smtClean="0"/>
              <a:t>sebagai mendiamkan diri sambil berfikir.</a:t>
            </a:r>
          </a:p>
        </p:txBody>
      </p:sp>
      <p:pic>
        <p:nvPicPr>
          <p:cNvPr id="9220" name="Content Placeholder 4" descr="konsep-dzikir-dan-tafakkur-19-638"/>
          <p:cNvPicPr>
            <a:picLocks noGrp="1" noChangeAspect="1" noChangeArrowheads="1"/>
          </p:cNvPicPr>
          <p:nvPr>
            <p:ph sz="half" idx="2"/>
          </p:nvPr>
        </p:nvPicPr>
        <p:blipFill>
          <a:blip r:embed="rId2" cstate="print"/>
          <a:srcRect/>
          <a:stretch>
            <a:fillRect/>
          </a:stretch>
        </p:blipFill>
        <p:spPr>
          <a:xfrm>
            <a:off x="6172200" y="2055813"/>
            <a:ext cx="5181600" cy="3890962"/>
          </a:xfrm>
        </p:spPr>
      </p:pic>
      <p:sp>
        <p:nvSpPr>
          <p:cNvPr id="9222" name="Slide Number Placeholder 2"/>
          <p:cNvSpPr>
            <a:spLocks noGrp="1"/>
          </p:cNvSpPr>
          <p:nvPr>
            <p:ph type="sldNum" sz="quarter" idx="12"/>
          </p:nvPr>
        </p:nvSpPr>
        <p:spPr bwMode="auto">
          <a:noFill/>
          <a:ln>
            <a:miter lim="800000"/>
            <a:headEnd/>
            <a:tailEnd/>
          </a:ln>
        </p:spPr>
        <p:txBody>
          <a:bodyPr/>
          <a:lstStyle/>
          <a:p>
            <a:fld id="{4431A5E7-3511-45AC-8169-3F3C6FE7DEA7}" type="slidenum">
              <a:rPr lang="en-US" altLang="zh-CN"/>
              <a:pPr/>
              <a:t>3</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algn="ctr"/>
            <a:r>
              <a:rPr lang="en-MY" altLang="ms-MY" b="1" smtClean="0">
                <a:solidFill>
                  <a:srgbClr val="FF0000"/>
                </a:solidFill>
              </a:rPr>
              <a:t>TIGA PERINGKAT </a:t>
            </a:r>
            <a:r>
              <a:rPr lang="ms-MY" altLang="en-US" b="1" i="1" smtClean="0">
                <a:solidFill>
                  <a:srgbClr val="FF0000"/>
                </a:solidFill>
              </a:rPr>
              <a:t>Tafakkur</a:t>
            </a:r>
            <a:r>
              <a:rPr lang="ms-MY" altLang="en-US" b="1" smtClean="0">
                <a:solidFill>
                  <a:srgbClr val="FF0000"/>
                </a:solidFill>
              </a:rPr>
              <a:t> </a:t>
            </a:r>
          </a:p>
        </p:txBody>
      </p:sp>
      <p:sp>
        <p:nvSpPr>
          <p:cNvPr id="9219" name="Content Placeholder 2"/>
          <p:cNvSpPr>
            <a:spLocks noGrp="1" noChangeArrowheads="1"/>
          </p:cNvSpPr>
          <p:nvPr>
            <p:ph sz="half" idx="1"/>
          </p:nvPr>
        </p:nvSpPr>
        <p:spPr/>
        <p:txBody>
          <a:bodyPr>
            <a:normAutofit/>
          </a:bodyPr>
          <a:lstStyle/>
          <a:p>
            <a:pPr marL="514350" indent="-514350">
              <a:lnSpc>
                <a:spcPct val="70000"/>
              </a:lnSpc>
              <a:buFont typeface="SimSun" pitchFamily="2" charset="-122"/>
              <a:buAutoNum type="arabicPeriod"/>
            </a:pPr>
            <a:r>
              <a:rPr lang="ms-MY" altLang="en-US" b="1" smtClean="0"/>
              <a:t>Memberi konsep kepada sesuatu idea atau maklumat. </a:t>
            </a:r>
          </a:p>
          <a:p>
            <a:pPr marL="514350" indent="-514350">
              <a:lnSpc>
                <a:spcPct val="70000"/>
              </a:lnSpc>
              <a:buFont typeface="SimSun" pitchFamily="2" charset="-122"/>
              <a:buAutoNum type="arabicPeriod"/>
            </a:pPr>
            <a:endParaRPr lang="ms-MY" altLang="en-US" b="1" smtClean="0"/>
          </a:p>
          <a:p>
            <a:pPr marL="514350" indent="-514350">
              <a:lnSpc>
                <a:spcPct val="70000"/>
              </a:lnSpc>
              <a:buFont typeface="SimSun" pitchFamily="2" charset="-122"/>
              <a:buAutoNum type="arabicPeriod"/>
            </a:pPr>
            <a:r>
              <a:rPr lang="ms-MY" altLang="en-US" b="1" smtClean="0"/>
              <a:t>Menumpukan perhatian terhadap sesuatu idea atau maklumat tersebut. </a:t>
            </a:r>
          </a:p>
          <a:p>
            <a:pPr marL="514350" indent="-514350">
              <a:lnSpc>
                <a:spcPct val="70000"/>
              </a:lnSpc>
              <a:buFont typeface="SimSun" pitchFamily="2" charset="-122"/>
              <a:buAutoNum type="arabicPeriod"/>
            </a:pPr>
            <a:endParaRPr lang="ms-MY" altLang="en-US" b="1" smtClean="0"/>
          </a:p>
          <a:p>
            <a:pPr marL="514350" indent="-514350">
              <a:lnSpc>
                <a:spcPct val="70000"/>
              </a:lnSpc>
              <a:buFont typeface="SimSun" pitchFamily="2" charset="-122"/>
              <a:buAutoNum type="arabicPeriod"/>
            </a:pPr>
            <a:r>
              <a:rPr lang="ms-MY" altLang="en-US" b="1" smtClean="0"/>
              <a:t>Membawa kepada memikirkan tentang Allah sebagai Pencipta yang Maha Agung serta menghasilkan iman yang kuat.</a:t>
            </a:r>
            <a:r>
              <a:rPr lang="ms-MY" altLang="en-US" smtClean="0"/>
              <a:t> </a:t>
            </a:r>
          </a:p>
        </p:txBody>
      </p:sp>
      <p:pic>
        <p:nvPicPr>
          <p:cNvPr id="10244" name="Content Placeholder 4" descr="think allah"/>
          <p:cNvPicPr>
            <a:picLocks noGrp="1" noChangeAspect="1" noChangeArrowheads="1"/>
          </p:cNvPicPr>
          <p:nvPr>
            <p:ph sz="half" idx="2"/>
          </p:nvPr>
        </p:nvPicPr>
        <p:blipFill>
          <a:blip r:embed="rId2" cstate="print"/>
          <a:srcRect/>
          <a:stretch>
            <a:fillRect/>
          </a:stretch>
        </p:blipFill>
        <p:spPr>
          <a:xfrm>
            <a:off x="6172200" y="1998663"/>
            <a:ext cx="5816600" cy="3609975"/>
          </a:xfrm>
        </p:spPr>
      </p:pic>
      <p:sp>
        <p:nvSpPr>
          <p:cNvPr id="10246" name="Slide Number Placeholder 1"/>
          <p:cNvSpPr>
            <a:spLocks noGrp="1"/>
          </p:cNvSpPr>
          <p:nvPr>
            <p:ph type="sldNum" sz="quarter" idx="12"/>
          </p:nvPr>
        </p:nvSpPr>
        <p:spPr bwMode="auto">
          <a:noFill/>
          <a:ln>
            <a:miter lim="800000"/>
            <a:headEnd/>
            <a:tailEnd/>
          </a:ln>
        </p:spPr>
        <p:txBody>
          <a:bodyPr/>
          <a:lstStyle/>
          <a:p>
            <a:fld id="{D16C827C-AD47-463C-A7F2-0E49F87E6BA2}" type="slidenum">
              <a:rPr lang="en-US" altLang="zh-CN"/>
              <a:pPr/>
              <a:t>4</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a:r>
              <a:rPr lang="en-MY" altLang="ms-MY" b="1" noProof="1" smtClean="0">
                <a:solidFill>
                  <a:srgbClr val="FF0000"/>
                </a:solidFill>
                <a:sym typeface="+mn-ea"/>
              </a:rPr>
              <a:t>BEBERAPA ISTILAH BERFIKIR DI DALAM AL QURAN  </a:t>
            </a:r>
          </a:p>
        </p:txBody>
      </p:sp>
      <p:sp>
        <p:nvSpPr>
          <p:cNvPr id="10243" name="Content Placeholder 2"/>
          <p:cNvSpPr>
            <a:spLocks noGrp="1" noChangeArrowheads="1"/>
          </p:cNvSpPr>
          <p:nvPr>
            <p:ph sz="half" idx="1"/>
          </p:nvPr>
        </p:nvSpPr>
        <p:spPr>
          <a:xfrm>
            <a:off x="1230313" y="1825625"/>
            <a:ext cx="4789487" cy="4351338"/>
          </a:xfrm>
        </p:spPr>
        <p:txBody>
          <a:bodyPr>
            <a:normAutofit/>
          </a:bodyPr>
          <a:lstStyle/>
          <a:p>
            <a:pPr>
              <a:lnSpc>
                <a:spcPct val="80000"/>
              </a:lnSpc>
            </a:pPr>
            <a:r>
              <a:rPr lang="ms-MY" altLang="en-US" sz="3200" b="1" i="1" smtClean="0"/>
              <a:t>tafakkur</a:t>
            </a:r>
            <a:r>
              <a:rPr lang="ms-MY" altLang="en-US" sz="3200" b="1" smtClean="0"/>
              <a:t>, </a:t>
            </a:r>
          </a:p>
          <a:p>
            <a:pPr>
              <a:lnSpc>
                <a:spcPct val="80000"/>
              </a:lnSpc>
            </a:pPr>
            <a:r>
              <a:rPr lang="ms-MY" altLang="en-US" sz="3200" b="1" i="1" smtClean="0"/>
              <a:t>ta’akul</a:t>
            </a:r>
            <a:r>
              <a:rPr lang="ms-MY" altLang="en-US" sz="3200" b="1" smtClean="0"/>
              <a:t>, </a:t>
            </a:r>
          </a:p>
          <a:p>
            <a:pPr>
              <a:lnSpc>
                <a:spcPct val="80000"/>
              </a:lnSpc>
            </a:pPr>
            <a:r>
              <a:rPr lang="ms-MY" altLang="en-US" sz="3200" b="1" i="1" smtClean="0"/>
              <a:t>ta’abbur</a:t>
            </a:r>
            <a:r>
              <a:rPr lang="ms-MY" altLang="en-US" sz="3200" b="1" smtClean="0"/>
              <a:t>, </a:t>
            </a:r>
          </a:p>
          <a:p>
            <a:pPr>
              <a:lnSpc>
                <a:spcPct val="80000"/>
              </a:lnSpc>
            </a:pPr>
            <a:r>
              <a:rPr lang="ms-MY" altLang="en-US" sz="3200" b="1" i="1" smtClean="0"/>
              <a:t>tazakkur</a:t>
            </a:r>
            <a:r>
              <a:rPr lang="ms-MY" altLang="en-US" sz="3200" b="1" smtClean="0"/>
              <a:t>  </a:t>
            </a:r>
          </a:p>
          <a:p>
            <a:pPr>
              <a:lnSpc>
                <a:spcPct val="80000"/>
              </a:lnSpc>
            </a:pPr>
            <a:r>
              <a:rPr lang="ms-MY" altLang="en-US" sz="3200" b="1" i="1" smtClean="0"/>
              <a:t>tadabbur</a:t>
            </a:r>
          </a:p>
          <a:p>
            <a:pPr>
              <a:lnSpc>
                <a:spcPct val="80000"/>
              </a:lnSpc>
            </a:pPr>
            <a:r>
              <a:rPr lang="ms-MY" altLang="en-US" sz="3200" b="1" i="1" smtClean="0"/>
              <a:t>bashara</a:t>
            </a:r>
            <a:r>
              <a:rPr lang="ms-MY" altLang="en-US" sz="3200" b="1" smtClean="0"/>
              <a:t>, </a:t>
            </a:r>
          </a:p>
          <a:p>
            <a:pPr>
              <a:lnSpc>
                <a:spcPct val="80000"/>
              </a:lnSpc>
            </a:pPr>
            <a:r>
              <a:rPr lang="ms-MY" altLang="en-US" sz="3200" b="1" i="1" smtClean="0"/>
              <a:t>nadzara</a:t>
            </a:r>
            <a:r>
              <a:rPr lang="ms-MY" altLang="en-US" sz="3200" b="1" smtClean="0"/>
              <a:t> </a:t>
            </a:r>
          </a:p>
          <a:p>
            <a:pPr>
              <a:lnSpc>
                <a:spcPct val="80000"/>
              </a:lnSpc>
            </a:pPr>
            <a:r>
              <a:rPr lang="ms-MY" altLang="en-US" sz="3200" b="1" i="1" smtClean="0"/>
              <a:t>sami’a</a:t>
            </a:r>
          </a:p>
        </p:txBody>
      </p:sp>
      <p:pic>
        <p:nvPicPr>
          <p:cNvPr id="11268" name="Content Placeholder 6" descr="tradisi-ilmu"/>
          <p:cNvPicPr>
            <a:picLocks noGrp="1" noChangeAspect="1" noChangeArrowheads="1"/>
          </p:cNvPicPr>
          <p:nvPr>
            <p:ph sz="half" idx="2"/>
          </p:nvPr>
        </p:nvPicPr>
        <p:blipFill>
          <a:blip r:embed="rId2" cstate="print"/>
          <a:srcRect/>
          <a:stretch>
            <a:fillRect/>
          </a:stretch>
        </p:blipFill>
        <p:spPr>
          <a:xfrm>
            <a:off x="6108700" y="2125663"/>
            <a:ext cx="4965700" cy="3509962"/>
          </a:xfrm>
        </p:spPr>
      </p:pic>
      <p:sp>
        <p:nvSpPr>
          <p:cNvPr id="11270" name="Slide Number Placeholder 2"/>
          <p:cNvSpPr>
            <a:spLocks noGrp="1"/>
          </p:cNvSpPr>
          <p:nvPr>
            <p:ph type="sldNum" sz="quarter" idx="12"/>
          </p:nvPr>
        </p:nvSpPr>
        <p:spPr bwMode="auto">
          <a:noFill/>
          <a:ln>
            <a:miter lim="800000"/>
            <a:headEnd/>
            <a:tailEnd/>
          </a:ln>
        </p:spPr>
        <p:txBody>
          <a:bodyPr/>
          <a:lstStyle/>
          <a:p>
            <a:fld id="{185A9CDD-C564-40C3-A61C-4C6C12D5B65B}" type="slidenum">
              <a:rPr lang="en-US" altLang="zh-CN"/>
              <a:pPr/>
              <a:t>5</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r>
              <a:rPr lang="en-MY" altLang="en-US" b="1" i="1" smtClean="0">
                <a:solidFill>
                  <a:srgbClr val="FF0000"/>
                </a:solidFill>
              </a:rPr>
              <a:t>TAFAKKUR - MEMIKIRKAN</a:t>
            </a:r>
          </a:p>
        </p:txBody>
      </p:sp>
      <p:sp>
        <p:nvSpPr>
          <p:cNvPr id="3" name="Content Placeholder 2"/>
          <p:cNvSpPr>
            <a:spLocks noGrp="1"/>
          </p:cNvSpPr>
          <p:nvPr>
            <p:ph sz="half" idx="1"/>
          </p:nvPr>
        </p:nvSpPr>
        <p:spPr/>
        <p:txBody>
          <a:bodyPr rtlCol="0">
            <a:normAutofit fontScale="90000"/>
          </a:bodyPr>
          <a:lstStyle/>
          <a:p>
            <a:pPr marL="0" indent="0" fontAlgn="auto">
              <a:spcAft>
                <a:spcPts val="0"/>
              </a:spcAft>
              <a:buFont typeface="Arial" pitchFamily="34" charset="0"/>
              <a:buNone/>
              <a:defRPr/>
            </a:pPr>
            <a:r>
              <a:rPr lang="ms-MY" noProof="1" smtClean="0">
                <a:sym typeface="+mn-ea"/>
              </a:rPr>
              <a:t>“</a:t>
            </a:r>
            <a:r>
              <a:rPr lang="ms-MY" noProof="1">
                <a:sym typeface="+mn-ea"/>
              </a:rPr>
              <a:t>Katakanlah : “Aku tidak mengatakan kepadamu, bahawa perbendaharaan Allah ada padaku. Dan tidak aku mengetahui perkara ghaib, dan aku tidak juga mengatakan bahawa aku seorang malaikat. Aku tidak mengikuti kecuali apa yang diwahyukan kepada ku”. Katakanlah : ”Apakah sama orang yang buta dengan orang yang melihat?” maka apakah kamu tidak memikirkannya. (Al-An’am : 50)</a:t>
            </a:r>
          </a:p>
        </p:txBody>
      </p:sp>
      <p:pic>
        <p:nvPicPr>
          <p:cNvPr id="12292" name="Content Placeholder 6" descr="Phil-4.-8-something-to-think-about (1)"/>
          <p:cNvPicPr>
            <a:picLocks noGrp="1" noChangeAspect="1" noChangeArrowheads="1"/>
          </p:cNvPicPr>
          <p:nvPr>
            <p:ph sz="half" idx="2"/>
          </p:nvPr>
        </p:nvPicPr>
        <p:blipFill>
          <a:blip r:embed="rId2" cstate="print"/>
          <a:srcRect/>
          <a:stretch>
            <a:fillRect/>
          </a:stretch>
        </p:blipFill>
        <p:spPr>
          <a:xfrm>
            <a:off x="6194425" y="2063750"/>
            <a:ext cx="5638800" cy="3557588"/>
          </a:xfrm>
        </p:spPr>
      </p:pic>
      <p:sp>
        <p:nvSpPr>
          <p:cNvPr id="12294" name="Slide Number Placeholder 1"/>
          <p:cNvSpPr>
            <a:spLocks noGrp="1"/>
          </p:cNvSpPr>
          <p:nvPr>
            <p:ph type="sldNum" sz="quarter" idx="12"/>
          </p:nvPr>
        </p:nvSpPr>
        <p:spPr bwMode="auto">
          <a:noFill/>
          <a:ln>
            <a:miter lim="800000"/>
            <a:headEnd/>
            <a:tailEnd/>
          </a:ln>
        </p:spPr>
        <p:txBody>
          <a:bodyPr/>
          <a:lstStyle/>
          <a:p>
            <a:fld id="{9BD35C0A-53DE-4F8C-A226-A72BE8D766C4}" type="slidenum">
              <a:rPr lang="en-US" altLang="zh-CN"/>
              <a:pPr/>
              <a:t>6</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MY" altLang="en-US" b="1" i="1" dirty="0" smtClean="0">
                <a:solidFill>
                  <a:srgbClr val="FF0000"/>
                </a:solidFill>
              </a:rPr>
              <a:t>TA'AKUL - MENGGUNAKAN AKAL</a:t>
            </a:r>
          </a:p>
        </p:txBody>
      </p:sp>
      <p:sp>
        <p:nvSpPr>
          <p:cNvPr id="13315" name="Content Placeholder 2"/>
          <p:cNvSpPr>
            <a:spLocks noGrp="1" noChangeArrowheads="1"/>
          </p:cNvSpPr>
          <p:nvPr>
            <p:ph sz="half" idx="1"/>
          </p:nvPr>
        </p:nvSpPr>
        <p:spPr/>
        <p:txBody>
          <a:bodyPr/>
          <a:lstStyle/>
          <a:p>
            <a:pPr marL="0" indent="0">
              <a:buFont typeface="Arial" pitchFamily="34" charset="0"/>
              <a:buNone/>
            </a:pPr>
            <a:r>
              <a:rPr lang="ms-MY" altLang="en-US" smtClean="0"/>
              <a:t>“Mengapakah kamu suruh orang lain berbuat baik, sedangkan kamu melupakan dirimu sendiri, padahal kamu membaca al-Kitab (Taurat)? Maka tidakkah kamu mengguna akal ”. (Al-Baqarah : 44</a:t>
            </a:r>
            <a:r>
              <a:rPr lang="ms-MY" altLang="en-US" smtClean="0">
                <a:solidFill>
                  <a:schemeClr val="bg1"/>
                </a:solidFill>
              </a:rPr>
              <a:t>)</a:t>
            </a:r>
          </a:p>
        </p:txBody>
      </p:sp>
      <p:pic>
        <p:nvPicPr>
          <p:cNvPr id="13316" name="Content Placeholder 4" descr="190nki4u88q9ijpg"/>
          <p:cNvPicPr>
            <a:picLocks noGrp="1" noChangeAspect="1" noChangeArrowheads="1"/>
          </p:cNvPicPr>
          <p:nvPr>
            <p:ph sz="half" idx="2"/>
          </p:nvPr>
        </p:nvPicPr>
        <p:blipFill>
          <a:blip r:embed="rId2" cstate="print"/>
          <a:srcRect/>
          <a:stretch>
            <a:fillRect/>
          </a:stretch>
        </p:blipFill>
        <p:spPr>
          <a:xfrm>
            <a:off x="6172200" y="2544763"/>
            <a:ext cx="5181600" cy="2914650"/>
          </a:xfrm>
        </p:spPr>
      </p:pic>
      <p:sp>
        <p:nvSpPr>
          <p:cNvPr id="13318" name="Slide Number Placeholder 1"/>
          <p:cNvSpPr>
            <a:spLocks noGrp="1"/>
          </p:cNvSpPr>
          <p:nvPr>
            <p:ph type="sldNum" sz="quarter" idx="12"/>
          </p:nvPr>
        </p:nvSpPr>
        <p:spPr bwMode="auto">
          <a:noFill/>
          <a:ln>
            <a:miter lim="800000"/>
            <a:headEnd/>
            <a:tailEnd/>
          </a:ln>
        </p:spPr>
        <p:txBody>
          <a:bodyPr/>
          <a:lstStyle/>
          <a:p>
            <a:fld id="{7EC91E39-D860-49AF-B5D8-953835F012CA}" type="slidenum">
              <a:rPr lang="en-US" altLang="zh-CN"/>
              <a:pPr/>
              <a:t>7</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MY" altLang="en-US" b="1" i="1" smtClean="0">
                <a:solidFill>
                  <a:srgbClr val="FF0000"/>
                </a:solidFill>
              </a:rPr>
              <a:t>TA'ABBUR - MEMERHATI DENGAN TELITI</a:t>
            </a:r>
          </a:p>
        </p:txBody>
      </p:sp>
      <p:sp>
        <p:nvSpPr>
          <p:cNvPr id="14339" name="Content Placeholder 2"/>
          <p:cNvSpPr>
            <a:spLocks noGrp="1" noChangeArrowheads="1"/>
          </p:cNvSpPr>
          <p:nvPr>
            <p:ph sz="half" idx="1"/>
          </p:nvPr>
        </p:nvSpPr>
        <p:spPr/>
        <p:txBody>
          <a:bodyPr/>
          <a:lstStyle/>
          <a:p>
            <a:pPr marL="0" indent="0">
              <a:buFont typeface="Arial" pitchFamily="34" charset="0"/>
              <a:buNone/>
            </a:pPr>
            <a:r>
              <a:rPr lang="ms-MY" altLang="en-US" smtClean="0"/>
              <a:t>“…maka ambillah pengajaran wahai orang yang mempunyai pandangan”. (Al-Hasyr : 2)</a:t>
            </a:r>
          </a:p>
        </p:txBody>
      </p:sp>
      <p:pic>
        <p:nvPicPr>
          <p:cNvPr id="14340" name="Content Placeholder 4" descr="EmilysQuotes.Com-observe-react-reclaim-power-consequences-mistake-Denise-Linn"/>
          <p:cNvPicPr>
            <a:picLocks noGrp="1" noChangeAspect="1" noChangeArrowheads="1"/>
          </p:cNvPicPr>
          <p:nvPr>
            <p:ph sz="half" idx="2"/>
          </p:nvPr>
        </p:nvPicPr>
        <p:blipFill>
          <a:blip r:embed="rId2" cstate="print"/>
          <a:srcRect/>
          <a:stretch>
            <a:fillRect/>
          </a:stretch>
        </p:blipFill>
        <p:spPr>
          <a:xfrm>
            <a:off x="6586538" y="1825625"/>
            <a:ext cx="4352925" cy="4351338"/>
          </a:xfrm>
        </p:spPr>
      </p:pic>
      <p:sp>
        <p:nvSpPr>
          <p:cNvPr id="14342" name="Slide Number Placeholder 1"/>
          <p:cNvSpPr>
            <a:spLocks noGrp="1"/>
          </p:cNvSpPr>
          <p:nvPr>
            <p:ph type="sldNum" sz="quarter" idx="12"/>
          </p:nvPr>
        </p:nvSpPr>
        <p:spPr bwMode="auto">
          <a:noFill/>
          <a:ln>
            <a:miter lim="800000"/>
            <a:headEnd/>
            <a:tailEnd/>
          </a:ln>
        </p:spPr>
        <p:txBody>
          <a:bodyPr/>
          <a:lstStyle/>
          <a:p>
            <a:fld id="{1671C669-97FA-4ECF-8C8E-E31841CFA846}" type="slidenum">
              <a:rPr lang="en-US" altLang="zh-CN"/>
              <a:pPr/>
              <a:t>8</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MY" altLang="en-US" b="1" i="1" smtClean="0">
                <a:solidFill>
                  <a:srgbClr val="FF0000"/>
                </a:solidFill>
              </a:rPr>
              <a:t>TAZAKKUR - MENGAMBIL PERINGATAN</a:t>
            </a:r>
          </a:p>
        </p:txBody>
      </p:sp>
      <p:sp>
        <p:nvSpPr>
          <p:cNvPr id="3" name="Content Placeholder 2"/>
          <p:cNvSpPr>
            <a:spLocks noGrp="1"/>
          </p:cNvSpPr>
          <p:nvPr>
            <p:ph sz="half" idx="1"/>
          </p:nvPr>
        </p:nvSpPr>
        <p:spPr/>
        <p:txBody>
          <a:bodyPr rtlCol="0">
            <a:normAutofit fontScale="90000" lnSpcReduction="10000"/>
          </a:bodyPr>
          <a:lstStyle/>
          <a:p>
            <a:pPr marL="0" indent="0" fontAlgn="auto">
              <a:spcAft>
                <a:spcPts val="0"/>
              </a:spcAft>
              <a:buFont typeface="Arial" pitchFamily="34" charset="0"/>
              <a:buNone/>
              <a:defRPr/>
            </a:pPr>
            <a:r>
              <a:rPr lang="ms-MY" noProof="1">
                <a:sym typeface="+mn-ea"/>
              </a:rPr>
              <a:t>”Dan dia dibantah oleh kaumnya. Dia berkata” Apakah kamu hendak membantahku tentang Allah, padahal sesungguhnya Allah telah memberi petunjuk kepadaku.” Dan aku tidak takut kepada (malapetaka dari) sembahan yang kamu persekutukan dengan Allah kecuali di kala Tuhanku menghendaki sesuatu (dari malapetaka) itu. Pengetahuan Tuhanku meliputi segala sesuatu. Maka apakah kamu tidak mengambil peringatan?” (Al-An’am : 80)</a:t>
            </a:r>
          </a:p>
        </p:txBody>
      </p:sp>
      <p:pic>
        <p:nvPicPr>
          <p:cNvPr id="15364" name="Content Placeholder 4" descr="product-hugerect-66738-7284-1355703444-dbdc8db86e473bd37132d44534e04144"/>
          <p:cNvPicPr>
            <a:picLocks noGrp="1" noChangeAspect="1" noChangeArrowheads="1"/>
          </p:cNvPicPr>
          <p:nvPr>
            <p:ph sz="half" idx="2"/>
          </p:nvPr>
        </p:nvPicPr>
        <p:blipFill>
          <a:blip r:embed="rId2" cstate="print"/>
          <a:srcRect/>
          <a:stretch>
            <a:fillRect/>
          </a:stretch>
        </p:blipFill>
        <p:spPr>
          <a:xfrm>
            <a:off x="7131050" y="1825625"/>
            <a:ext cx="3263900" cy="4351338"/>
          </a:xfrm>
        </p:spPr>
      </p:pic>
      <p:sp>
        <p:nvSpPr>
          <p:cNvPr id="15366" name="Slide Number Placeholder 1"/>
          <p:cNvSpPr>
            <a:spLocks noGrp="1"/>
          </p:cNvSpPr>
          <p:nvPr>
            <p:ph type="sldNum" sz="quarter" idx="12"/>
          </p:nvPr>
        </p:nvSpPr>
        <p:spPr bwMode="auto">
          <a:noFill/>
          <a:ln>
            <a:miter lim="800000"/>
            <a:headEnd/>
            <a:tailEnd/>
          </a:ln>
        </p:spPr>
        <p:txBody>
          <a:bodyPr/>
          <a:lstStyle/>
          <a:p>
            <a:fld id="{D142304A-9E8E-4042-8D66-C13BFB467F19}" type="slidenum">
              <a:rPr lang="en-US" altLang="zh-CN"/>
              <a:pPr/>
              <a:t>9</a:t>
            </a:fld>
            <a:endParaRPr lang="en-US" altLang="zh-C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15507D3B01504CABED7DB3B6C0CFFB" ma:contentTypeVersion="10" ma:contentTypeDescription="Create a new document." ma:contentTypeScope="" ma:versionID="c89098d305e19deb3e023e479ff41c1b">
  <xsd:schema xmlns:xsd="http://www.w3.org/2001/XMLSchema" xmlns:xs="http://www.w3.org/2001/XMLSchema" xmlns:p="http://schemas.microsoft.com/office/2006/metadata/properties" xmlns:ns2="04d749c2-df18-42d2-856b-b38ea36be539" xmlns:ns3="b7752e57-d4fa-470b-a042-042a1731d895" targetNamespace="http://schemas.microsoft.com/office/2006/metadata/properties" ma:root="true" ma:fieldsID="96d0730e70321fe99f52a34ad154f08a" ns2:_="" ns3:_="">
    <xsd:import namespace="04d749c2-df18-42d2-856b-b38ea36be539"/>
    <xsd:import namespace="b7752e57-d4fa-470b-a042-042a1731d8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749c2-df18-42d2-856b-b38ea36be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752e57-d4fa-470b-a042-042a1731d89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014AB8-24CB-4E3A-A314-88439BCD73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A193A4-21CD-4C32-AAFF-E7AC849565F2}">
  <ds:schemaRefs>
    <ds:schemaRef ds:uri="http://schemas.microsoft.com/sharepoint/v3/contenttype/forms"/>
  </ds:schemaRefs>
</ds:datastoreItem>
</file>

<file path=customXml/itemProps3.xml><?xml version="1.0" encoding="utf-8"?>
<ds:datastoreItem xmlns:ds="http://schemas.openxmlformats.org/officeDocument/2006/customXml" ds:itemID="{21CCB5DB-B505-4E71-81A7-4456A09DC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749c2-df18-42d2-856b-b38ea36be539"/>
    <ds:schemaRef ds:uri="b7752e57-d4fa-470b-a042-042a1731d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41</TotalTime>
  <Words>1255</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宋体</vt:lpstr>
      <vt:lpstr>宋体</vt:lpstr>
      <vt:lpstr>Arial</vt:lpstr>
      <vt:lpstr>Calibri</vt:lpstr>
      <vt:lpstr>Calibri Light</vt:lpstr>
      <vt:lpstr>等线</vt:lpstr>
      <vt:lpstr>等线 Light</vt:lpstr>
      <vt:lpstr>Tahoma</vt:lpstr>
      <vt:lpstr>Office Theme</vt:lpstr>
      <vt:lpstr>PEMIKIRAN KRITIS DAN KREATIF DARI PERSPEKTIF ISLAM</vt:lpstr>
      <vt:lpstr>HASIL PEMBELAJARAN KULIAH </vt:lpstr>
      <vt:lpstr>PEMIKIRAN KRITIS DAN KREATIF DARI  PERSPEKTIF ISLAM </vt:lpstr>
      <vt:lpstr>TIGA PERINGKAT Tafakkur </vt:lpstr>
      <vt:lpstr>BEBERAPA ISTILAH BERFIKIR DI DALAM AL QURAN  </vt:lpstr>
      <vt:lpstr>TAFAKKUR - MEMIKIRKAN</vt:lpstr>
      <vt:lpstr>TA'AKUL - MENGGUNAKAN AKAL</vt:lpstr>
      <vt:lpstr>TA'ABBUR - MEMERHATI DENGAN TELITI</vt:lpstr>
      <vt:lpstr>TAZAKKUR - MENGAMBIL PERINGATAN</vt:lpstr>
      <vt:lpstr>TADABBUR - MEMPERTIMBANGKAN</vt:lpstr>
      <vt:lpstr>BASHARA - MEMPERHATIKAN</vt:lpstr>
      <vt:lpstr>NADZARA - MELIHAT</vt:lpstr>
      <vt:lpstr>SAMI'A - MENDENGAR</vt:lpstr>
      <vt:lpstr>Unsur-unsur Kemahiran Berfikir Secara Kritis Dan Kreatif dalam Al Quran</vt:lpstr>
      <vt:lpstr>UNSUR MEMBANDING DAN MEMBEZA</vt:lpstr>
      <vt:lpstr>UNSUR MEMBUAT KATEGORI</vt:lpstr>
      <vt:lpstr>UNSUR MENERANGKAN SEBAB</vt:lpstr>
      <vt:lpstr>UNSUR MENENTUKAN SUMBER YANG DIPERCAYAI</vt:lpstr>
      <vt:lpstr>UNSUR MEMBINA ANALOGI DAN METAFORA</vt:lpstr>
      <vt:lpstr>UNSUR MEMBUAT KEPUTUSAN</vt:lpstr>
      <vt:lpstr>ASAS PEMIKIRAN DI DALAM ISLAM</vt:lpstr>
      <vt:lpstr>HUKUM ADAT</vt:lpstr>
      <vt:lpstr>HUKUM AKAL</vt:lpstr>
      <vt:lpstr>HUKUM SYARAK</vt:lpstr>
      <vt:lpstr>PERMASALAHAN</vt:lpstr>
      <vt:lpstr>KESIMPULAN</vt:lpstr>
      <vt:lpstr>LATIHAN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PEMIKIRAN KRITIS DAN KREATIF BLHC 4032</dc:title>
  <dc:creator>User</dc:creator>
  <cp:lastModifiedBy>NOOR AZLIN BINTI BIDIN</cp:lastModifiedBy>
  <cp:revision>26</cp:revision>
  <dcterms:created xsi:type="dcterms:W3CDTF">2017-08-26T19:28:18Z</dcterms:created>
  <dcterms:modified xsi:type="dcterms:W3CDTF">2022-10-04T03:30:08Z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y fmtid="{D5CDD505-2E9C-101B-9397-08002B2CF9AE}" pid="3" name="ContentTypeId">
    <vt:lpwstr>0x0101001515507D3B01504CABED7DB3B6C0CFFB</vt:lpwstr>
  </property>
</Properties>
</file>