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lvl="0">
      <a:defRPr lang="es-ES"/>
    </a:defPPr>
    <a:lvl1pPr lvl="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lvl="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lvl="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lvl="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lvl="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5D84-DB86-4A55-AA84-09B280780AD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D1FF6-416C-4629-A75F-6146F0AF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D1FF6-416C-4629-A75F-6146F0AF7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D1FF6-416C-4629-A75F-6146F0AF7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ED8E-DB89-418D-8DC8-E9645ECB805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8752E-2AD8-4051-9E64-3DFE8F29F49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70BD6-09DD-4689-AC75-FFC1A40D327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123C-F531-4950-BB69-49543C88F6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9D22-6428-49DB-8DED-07C0EF38FB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79DC3-FADE-4913-A652-85B4951589A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B290-AB1D-40B5-A8E3-0E900B74E78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CAFD6-5CB9-4F3B-ABA2-52EC1E2AEC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2886F-8B2A-4015-A96D-791796259A8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EAF91-66F8-45FD-B3C4-C3EE81B3FB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3AF6B-4E57-48F7-B486-6737FF88AA8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8366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05038"/>
            <a:ext cx="82296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B2F0CE6-E0EB-448D-A533-E4D6243330A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178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3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59113" y="0"/>
            <a:ext cx="27368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32588" y="0"/>
            <a:ext cx="24526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m/url?sa=i&amp;rct=j&amp;q=&amp;esrc=s&amp;frm=1&amp;source=images&amp;cd=&amp;cad=rja&amp;uact=8&amp;ved=0CAcQjRxqFQoTCKiJyOOH08cCFQUejgodKK4HRw&amp;url=http://www.khirkhalid.com/2015/02/hikmah-ucapan-terima-kasih.html&amp;ei=cyXkVeiDEIW8uASo3J64BA&amp;psig=AFQjCNE_Z1bcCFhLCJAnBTliCCqfS_4epA&amp;ust=14411015534035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771800" y="2493268"/>
            <a:ext cx="4176464" cy="647700"/>
          </a:xfrm>
        </p:spPr>
        <p:txBody>
          <a:bodyPr/>
          <a:lstStyle/>
          <a:p>
            <a:pPr algn="l" eaLnBrk="1" hangingPunct="1"/>
            <a:r>
              <a:rPr lang="es-UY" altLang="en-US" sz="5400" b="1">
                <a:solidFill>
                  <a:schemeClr val="tx1"/>
                </a:solidFill>
                <a:latin typeface="Calibri" pitchFamily="34" charset="0"/>
              </a:rPr>
              <a:t>PETA </a:t>
            </a:r>
            <a:r>
              <a:rPr lang="es-UY" altLang="en-US" sz="5400" b="1" dirty="0">
                <a:solidFill>
                  <a:schemeClr val="tx1"/>
                </a:solidFill>
                <a:latin typeface="Calibri" pitchFamily="34" charset="0"/>
              </a:rPr>
              <a:t>MINDA</a:t>
            </a:r>
            <a:endParaRPr lang="es-ES" altLang="en-US" sz="5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4032" y="1295400"/>
            <a:ext cx="527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https://www.youtube.com/watch?v=u5Y4pIsXTV0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17848"/>
            <a:ext cx="8229600" cy="1143000"/>
          </a:xfrm>
        </p:spPr>
        <p:txBody>
          <a:bodyPr/>
          <a:lstStyle/>
          <a:p>
            <a:r>
              <a:rPr lang="en-US" sz="4000" b="1" dirty="0" err="1">
                <a:latin typeface="Calibri" pitchFamily="34" charset="0"/>
              </a:rPr>
              <a:t>Resepi</a:t>
            </a:r>
            <a:r>
              <a:rPr lang="en-US" sz="4000" b="1" dirty="0">
                <a:latin typeface="Calibri" pitchFamily="34" charset="0"/>
              </a:rPr>
              <a:t>/</a:t>
            </a:r>
            <a:r>
              <a:rPr lang="en-US" sz="4000" b="1" dirty="0" err="1">
                <a:latin typeface="Calibri" pitchFamily="34" charset="0"/>
              </a:rPr>
              <a:t>Teknik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Peta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Minda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Peta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mudah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dilakarkan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resepi</a:t>
            </a:r>
            <a:r>
              <a:rPr lang="en-US" sz="2800" dirty="0">
                <a:latin typeface="Calibri" pitchFamily="34" charset="0"/>
              </a:rPr>
              <a:t>/</a:t>
            </a:r>
            <a:r>
              <a:rPr lang="en-US" sz="2800" dirty="0" err="1">
                <a:latin typeface="Calibri" pitchFamily="34" charset="0"/>
              </a:rPr>
              <a:t>teknik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ringkas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Ia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cuma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memerlukan</a:t>
            </a:r>
            <a:r>
              <a:rPr lang="en-US" sz="2800" dirty="0">
                <a:latin typeface="Calibri" pitchFamily="34" charset="0"/>
              </a:rPr>
              <a:t>: 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sehelai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kertas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kosong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tidak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bergaris</a:t>
            </a:r>
            <a:r>
              <a:rPr lang="en-US" sz="2400" dirty="0">
                <a:latin typeface="Calibri" pitchFamily="34" charset="0"/>
              </a:rPr>
              <a:t>,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romanLcPeriod"/>
            </a:pPr>
            <a:r>
              <a:rPr lang="en-US" sz="2400" dirty="0">
                <a:latin typeface="Calibri" pitchFamily="34" charset="0"/>
              </a:rPr>
              <a:t>pen </a:t>
            </a:r>
            <a:r>
              <a:rPr lang="en-US" sz="2400" dirty="0" err="1">
                <a:latin typeface="Calibri" pitchFamily="34" charset="0"/>
              </a:rPr>
              <a:t>atau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pensil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berwarna</a:t>
            </a:r>
            <a:r>
              <a:rPr lang="en-US" sz="2400" dirty="0">
                <a:latin typeface="Calibri" pitchFamily="34" charset="0"/>
              </a:rPr>
              <a:t>,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otak</a:t>
            </a:r>
            <a:r>
              <a:rPr lang="en-US" sz="2400" dirty="0">
                <a:latin typeface="Calibri" pitchFamily="34" charset="0"/>
              </a:rPr>
              <a:t> (</a:t>
            </a:r>
            <a:r>
              <a:rPr lang="en-US" sz="2400" dirty="0" err="1">
                <a:latin typeface="Calibri" pitchFamily="34" charset="0"/>
              </a:rPr>
              <a:t>pemikiran</a:t>
            </a:r>
            <a:r>
              <a:rPr lang="en-US" sz="2400" dirty="0">
                <a:latin typeface="Calibri" pitchFamily="34" charset="0"/>
              </a:rPr>
              <a:t>), </a:t>
            </a:r>
            <a:r>
              <a:rPr lang="en-US" sz="2400" dirty="0" err="1">
                <a:latin typeface="Calibri" pitchFamily="34" charset="0"/>
              </a:rPr>
              <a:t>dan</a:t>
            </a:r>
            <a:endParaRPr lang="en-US" sz="2400" dirty="0">
              <a:latin typeface="Calibri" pitchFamily="34" charset="0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daya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imaginasi</a:t>
            </a:r>
            <a:r>
              <a:rPr lang="en-US" sz="2400" dirty="0">
                <a:latin typeface="Calibri" pitchFamily="34" charset="0"/>
              </a:rPr>
              <a:t>.</a:t>
            </a:r>
          </a:p>
          <a:p>
            <a:pPr marL="971550" lvl="1" indent="-514350">
              <a:buFont typeface="+mj-lt"/>
              <a:buAutoNum type="romanLcPeriod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2202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17848"/>
            <a:ext cx="8229600" cy="1143000"/>
          </a:xfrm>
        </p:spPr>
        <p:txBody>
          <a:bodyPr/>
          <a:lstStyle/>
          <a:p>
            <a:r>
              <a:rPr lang="en-US" sz="4000" b="1" dirty="0" err="1">
                <a:latin typeface="Calibri" pitchFamily="34" charset="0"/>
              </a:rPr>
              <a:t>Tujuh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Langkah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Utama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Peta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Minda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501752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Tony </a:t>
            </a:r>
            <a:r>
              <a:rPr lang="en-US" sz="2800" dirty="0" err="1">
                <a:latin typeface="Calibri" pitchFamily="34" charset="0"/>
              </a:rPr>
              <a:t>Buzan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menggariskan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 err="1">
                <a:latin typeface="Calibri" pitchFamily="34" charset="0"/>
              </a:rPr>
              <a:t>tujuh</a:t>
            </a:r>
            <a:r>
              <a:rPr lang="en-US" sz="2800" b="1" dirty="0">
                <a:latin typeface="Calibri" pitchFamily="34" charset="0"/>
              </a:rPr>
              <a:t> (7)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langkah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utama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membuat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baik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Kesemua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langkah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diberikan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penting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memindahkan</a:t>
            </a:r>
            <a:r>
              <a:rPr lang="en-US" sz="2800" dirty="0">
                <a:latin typeface="Calibri" pitchFamily="34" charset="0"/>
              </a:rPr>
              <a:t> idea </a:t>
            </a:r>
            <a:r>
              <a:rPr lang="en-US" sz="2800" dirty="0" err="1">
                <a:latin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pemikiran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bentuk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tersusun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sistematik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mudah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difahami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serta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berupaya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mencambahkan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daya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kreativiti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seseorang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1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6085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1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Mulakan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dari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TENGAH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bagi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membolehkan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otak</a:t>
            </a:r>
            <a:r>
              <a:rPr lang="en-US" sz="2800" dirty="0">
                <a:latin typeface="Calibri" pitchFamily="34" charset="0"/>
              </a:rPr>
              <a:t>/</a:t>
            </a:r>
            <a:r>
              <a:rPr lang="en-US" sz="2800" dirty="0" err="1">
                <a:latin typeface="Calibri" pitchFamily="34" charset="0"/>
              </a:rPr>
              <a:t>pemikiran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mengembangkan</a:t>
            </a:r>
            <a:r>
              <a:rPr lang="en-US" sz="2800" dirty="0">
                <a:latin typeface="Calibri" pitchFamily="34" charset="0"/>
              </a:rPr>
              <a:t> idea </a:t>
            </a:r>
            <a:r>
              <a:rPr lang="en-US" sz="2800" dirty="0" err="1">
                <a:latin typeface="Calibri" pitchFamily="34" charset="0"/>
              </a:rPr>
              <a:t>ke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semua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arah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tanpa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sekatan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Pada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masa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sama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membenarkan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ekspresi</a:t>
            </a:r>
            <a:r>
              <a:rPr lang="en-US" sz="2800" dirty="0">
                <a:latin typeface="Calibri" pitchFamily="34" charset="0"/>
              </a:rPr>
              <a:t> idea yang </a:t>
            </a:r>
            <a:r>
              <a:rPr lang="en-US" sz="2800" dirty="0" err="1">
                <a:latin typeface="Calibri" pitchFamily="34" charset="0"/>
              </a:rPr>
              <a:t>lebih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bebas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semulajadi</a:t>
            </a:r>
            <a:r>
              <a:rPr lang="en-US" sz="2800" dirty="0">
                <a:latin typeface="Calibri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92696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2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Gunakan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IMEJ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atau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GAMBAR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idea </a:t>
            </a:r>
            <a:r>
              <a:rPr lang="en-US" sz="2800" dirty="0" err="1">
                <a:latin typeface="Calibri" pitchFamily="34" charset="0"/>
              </a:rPr>
              <a:t>utama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berada</a:t>
            </a:r>
            <a:r>
              <a:rPr lang="en-US" sz="2800" dirty="0">
                <a:latin typeface="Calibri" pitchFamily="34" charset="0"/>
              </a:rPr>
              <a:t> di </a:t>
            </a:r>
            <a:r>
              <a:rPr lang="en-US" sz="2800" dirty="0" err="1">
                <a:latin typeface="Calibri" pitchFamily="34" charset="0"/>
              </a:rPr>
              <a:t>tengah</a:t>
            </a:r>
            <a:r>
              <a:rPr lang="en-US" sz="2800" dirty="0">
                <a:latin typeface="Calibri" pitchFamily="34" charset="0"/>
              </a:rPr>
              <a:t> Peta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Imej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atau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gambar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adalah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representasi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sangat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hebat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menyampaikan</a:t>
            </a:r>
            <a:r>
              <a:rPr lang="en-US" sz="2800" dirty="0">
                <a:latin typeface="Calibri" pitchFamily="34" charset="0"/>
              </a:rPr>
              <a:t> 1001 </a:t>
            </a:r>
            <a:r>
              <a:rPr lang="en-US" sz="2800" dirty="0" err="1">
                <a:latin typeface="Calibri" pitchFamily="34" charset="0"/>
              </a:rPr>
              <a:t>maksud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Imej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atau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gambar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berada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tengah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penting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mengekalkan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fokus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percambahan</a:t>
            </a:r>
            <a:r>
              <a:rPr lang="en-US" sz="2800" dirty="0">
                <a:latin typeface="Calibri" pitchFamily="34" charset="0"/>
              </a:rPr>
              <a:t> idea.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21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3</a:t>
            </a:r>
          </a:p>
          <a:p>
            <a:pPr>
              <a:spcBef>
                <a:spcPts val="0"/>
              </a:spcBef>
            </a:pPr>
            <a:endParaRPr lang="en-US" sz="2800" b="1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Gunakan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WARNA</a:t>
            </a:r>
            <a:r>
              <a:rPr lang="en-US" sz="2800" dirty="0">
                <a:latin typeface="Calibri" pitchFamily="34" charset="0"/>
              </a:rPr>
              <a:t>!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Penggunaan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warna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mampu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menjadi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stimulasi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merangsang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otak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Warna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mampu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menghidupkan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meningkatkan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tenaga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berfikir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secara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kreatif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4</a:t>
            </a:r>
          </a:p>
          <a:p>
            <a:pPr>
              <a:spcBef>
                <a:spcPts val="0"/>
              </a:spcBef>
            </a:pPr>
            <a:endParaRPr lang="en-US" sz="2800" b="1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latin typeface="Calibri" pitchFamily="34" charset="0"/>
              </a:rPr>
              <a:t>SAMBUNGKAN CABANG/RANTING </a:t>
            </a:r>
            <a:r>
              <a:rPr lang="en-US" sz="2800" dirty="0">
                <a:latin typeface="Calibri" pitchFamily="34" charset="0"/>
              </a:rPr>
              <a:t>idea </a:t>
            </a:r>
            <a:r>
              <a:rPr lang="en-US" sz="2800" dirty="0" err="1">
                <a:latin typeface="Calibri" pitchFamily="34" charset="0"/>
              </a:rPr>
              <a:t>utama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kepada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imej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utama</a:t>
            </a:r>
            <a:r>
              <a:rPr lang="en-US" sz="2800" dirty="0">
                <a:latin typeface="Calibri" pitchFamily="34" charset="0"/>
              </a:rPr>
              <a:t> di </a:t>
            </a:r>
            <a:r>
              <a:rPr lang="en-US" sz="2800" dirty="0" err="1">
                <a:latin typeface="Calibri" pitchFamily="34" charset="0"/>
              </a:rPr>
              <a:t>tengah</a:t>
            </a:r>
            <a:r>
              <a:rPr lang="en-US" sz="2800" dirty="0">
                <a:latin typeface="Calibri" pitchFamily="34" charset="0"/>
              </a:rPr>
              <a:t> Peta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Kemudian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sambungkan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cabang</a:t>
            </a:r>
            <a:r>
              <a:rPr lang="en-US" sz="2800" dirty="0">
                <a:latin typeface="Calibri" pitchFamily="34" charset="0"/>
              </a:rPr>
              <a:t>/ranting </a:t>
            </a:r>
            <a:r>
              <a:rPr lang="en-US" sz="2800" dirty="0" err="1">
                <a:latin typeface="Calibri" pitchFamily="34" charset="0"/>
              </a:rPr>
              <a:t>seterusnya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kepada</a:t>
            </a:r>
            <a:r>
              <a:rPr lang="en-US" sz="2800" dirty="0">
                <a:latin typeface="Calibri" pitchFamily="34" charset="0"/>
              </a:rPr>
              <a:t> idea </a:t>
            </a:r>
            <a:r>
              <a:rPr lang="en-US" sz="2800" dirty="0" err="1">
                <a:latin typeface="Calibri" pitchFamily="34" charset="0"/>
              </a:rPr>
              <a:t>utama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diikuti</a:t>
            </a:r>
            <a:r>
              <a:rPr lang="en-US" sz="2800" dirty="0">
                <a:latin typeface="Calibri" pitchFamily="34" charset="0"/>
              </a:rPr>
              <a:t> sub-idea </a:t>
            </a:r>
            <a:r>
              <a:rPr lang="en-US" sz="2800" dirty="0" err="1">
                <a:latin typeface="Calibri" pitchFamily="34" charset="0"/>
              </a:rPr>
              <a:t>sehingga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selesai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kerana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otak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berfikir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secara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perkaitan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antara</a:t>
            </a:r>
            <a:r>
              <a:rPr lang="en-US" sz="2800" dirty="0">
                <a:latin typeface="Calibri" pitchFamily="34" charset="0"/>
              </a:rPr>
              <a:t> idea.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5</a:t>
            </a:r>
          </a:p>
          <a:p>
            <a:pPr>
              <a:spcBef>
                <a:spcPts val="0"/>
              </a:spcBef>
            </a:pPr>
            <a:endParaRPr lang="en-US" sz="2800" b="1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Pastikan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cabang</a:t>
            </a:r>
            <a:r>
              <a:rPr lang="en-US" sz="2800" dirty="0">
                <a:latin typeface="Calibri" pitchFamily="34" charset="0"/>
              </a:rPr>
              <a:t>/ranting </a:t>
            </a:r>
            <a:r>
              <a:rPr lang="en-US" sz="2800" dirty="0" err="1">
                <a:latin typeface="Calibri" pitchFamily="34" charset="0"/>
              </a:rPr>
              <a:t>dilakarkan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garis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LENGKUNG</a:t>
            </a:r>
            <a:r>
              <a:rPr lang="en-US" sz="2800" dirty="0">
                <a:latin typeface="Calibri" pitchFamily="34" charset="0"/>
              </a:rPr>
              <a:t> – </a:t>
            </a:r>
            <a:r>
              <a:rPr lang="en-US" sz="2800" dirty="0" err="1">
                <a:latin typeface="Calibri" pitchFamily="34" charset="0"/>
              </a:rPr>
              <a:t>tidak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lurus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Garisan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lurus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mungkin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mengakibatkan</a:t>
            </a:r>
            <a:r>
              <a:rPr lang="en-US" sz="2800" dirty="0">
                <a:latin typeface="Calibri" pitchFamily="34" charset="0"/>
              </a:rPr>
              <a:t> rasa </a:t>
            </a:r>
            <a:r>
              <a:rPr lang="en-US" sz="2800" dirty="0" err="1">
                <a:latin typeface="Calibri" pitchFamily="34" charset="0"/>
              </a:rPr>
              <a:t>bosan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merujuk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kepada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6 </a:t>
            </a:r>
          </a:p>
          <a:p>
            <a:endParaRPr lang="en-US" dirty="0"/>
          </a:p>
          <a:p>
            <a:r>
              <a:rPr lang="en-US" sz="2800" dirty="0" err="1">
                <a:latin typeface="Calibri" pitchFamily="34" charset="0"/>
              </a:rPr>
              <a:t>Gunakan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hanya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perkataan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bagi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cabang</a:t>
            </a:r>
            <a:r>
              <a:rPr lang="en-US" sz="2800" dirty="0">
                <a:latin typeface="Calibri" pitchFamily="34" charset="0"/>
              </a:rPr>
              <a:t>/ranting. 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</a:rPr>
              <a:t>Penggunaan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perkataan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memberikan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dilakarkan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fleksibiliti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mewakili</a:t>
            </a:r>
            <a:r>
              <a:rPr lang="en-US" sz="2800" dirty="0">
                <a:latin typeface="Calibri" pitchFamily="34" charset="0"/>
              </a:rPr>
              <a:t> idea yang </a:t>
            </a:r>
            <a:r>
              <a:rPr lang="en-US" sz="2800" dirty="0" err="1">
                <a:latin typeface="Calibri" pitchFamily="34" charset="0"/>
              </a:rPr>
              <a:t>ingin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dicatatkan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100776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Hasil</a:t>
            </a:r>
            <a:r>
              <a:rPr lang="en-US" altLang="en-US" sz="4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Pembelajaran</a:t>
            </a:r>
            <a:endParaRPr lang="en-US" alt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alibri" pitchFamily="34" charset="0"/>
              </a:rPr>
              <a:t>Di </a:t>
            </a:r>
            <a:r>
              <a:rPr lang="en-US" altLang="en-US" sz="2800" dirty="0" err="1">
                <a:latin typeface="Calibri" pitchFamily="34" charset="0"/>
              </a:rPr>
              <a:t>akhir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kelas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ini</a:t>
            </a:r>
            <a:r>
              <a:rPr lang="en-US" altLang="en-US" sz="2800" dirty="0">
                <a:latin typeface="Calibri" pitchFamily="34" charset="0"/>
              </a:rPr>
              <a:t>, </a:t>
            </a:r>
            <a:r>
              <a:rPr lang="en-US" altLang="en-US" sz="2800" dirty="0" err="1">
                <a:latin typeface="Calibri" pitchFamily="34" charset="0"/>
              </a:rPr>
              <a:t>pelajar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akan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dapat</a:t>
            </a:r>
            <a:r>
              <a:rPr lang="en-US" altLang="en-US" sz="2800" dirty="0">
                <a:latin typeface="Calibri" pitchFamily="34" charset="0"/>
              </a:rPr>
              <a:t>:</a:t>
            </a:r>
          </a:p>
          <a:p>
            <a:pPr eaLnBrk="1" hangingPunct="1">
              <a:buNone/>
            </a:pPr>
            <a:endParaRPr lang="en-US" altLang="en-US" sz="2800" dirty="0">
              <a:latin typeface="Calibri" pitchFamily="34" charset="0"/>
            </a:endParaRPr>
          </a:p>
          <a:p>
            <a:pPr marL="971550" lvl="1" indent="-571500" eaLnBrk="1" hangingPunct="1">
              <a:buFont typeface="+mj-lt"/>
              <a:buAutoNum type="romanLcPeriod"/>
            </a:pPr>
            <a:r>
              <a:rPr lang="en-US" altLang="en-US" dirty="0" err="1">
                <a:latin typeface="Calibri" pitchFamily="34" charset="0"/>
              </a:rPr>
              <a:t>menerangkan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tentang</a:t>
            </a:r>
            <a:r>
              <a:rPr lang="en-US" altLang="en-US" dirty="0">
                <a:latin typeface="Calibri" pitchFamily="34" charset="0"/>
              </a:rPr>
              <a:t> Peta </a:t>
            </a:r>
            <a:r>
              <a:rPr lang="en-US" altLang="en-US" dirty="0" err="1">
                <a:latin typeface="Calibri" pitchFamily="34" charset="0"/>
              </a:rPr>
              <a:t>Minda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dan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kegunaan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peta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err="1">
                <a:latin typeface="Calibri" pitchFamily="34" charset="0"/>
              </a:rPr>
              <a:t>minda</a:t>
            </a:r>
            <a:r>
              <a:rPr lang="en-US" altLang="en-US" dirty="0">
                <a:latin typeface="Calibri" pitchFamily="34" charset="0"/>
              </a:rPr>
              <a:t>,</a:t>
            </a:r>
          </a:p>
          <a:p>
            <a:pPr marL="971550" lvl="1" indent="-571500" eaLnBrk="1" hangingPunct="1">
              <a:buFont typeface="+mj-lt"/>
              <a:buAutoNum type="romanLcPeriod"/>
            </a:pPr>
            <a:r>
              <a:rPr lang="en-MY" altLang="en-US" dirty="0" err="1">
                <a:latin typeface="Calibri" pitchFamily="34" charset="0"/>
              </a:rPr>
              <a:t>menjelaskan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tentang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resepi</a:t>
            </a:r>
            <a:r>
              <a:rPr lang="en-MY" altLang="en-US" dirty="0">
                <a:latin typeface="Calibri" pitchFamily="34" charset="0"/>
              </a:rPr>
              <a:t>/</a:t>
            </a:r>
            <a:r>
              <a:rPr lang="en-MY" altLang="en-US" dirty="0" err="1">
                <a:latin typeface="Calibri" pitchFamily="34" charset="0"/>
              </a:rPr>
              <a:t>teknik</a:t>
            </a:r>
            <a:r>
              <a:rPr lang="en-MY" altLang="en-US" dirty="0">
                <a:latin typeface="Calibri" pitchFamily="34" charset="0"/>
              </a:rPr>
              <a:t> Peta </a:t>
            </a:r>
            <a:r>
              <a:rPr lang="en-MY" altLang="en-US" dirty="0" err="1">
                <a:latin typeface="Calibri" pitchFamily="34" charset="0"/>
              </a:rPr>
              <a:t>Minda</a:t>
            </a:r>
            <a:r>
              <a:rPr lang="en-MY" altLang="en-US" dirty="0">
                <a:latin typeface="Calibri" pitchFamily="34" charset="0"/>
              </a:rPr>
              <a:t>, </a:t>
            </a:r>
            <a:r>
              <a:rPr lang="en-MY" altLang="en-US" dirty="0" err="1">
                <a:latin typeface="Calibri" pitchFamily="34" charset="0"/>
              </a:rPr>
              <a:t>dan</a:t>
            </a:r>
            <a:r>
              <a:rPr lang="en-MY" altLang="en-US" dirty="0">
                <a:latin typeface="Calibri" pitchFamily="34" charset="0"/>
              </a:rPr>
              <a:t> </a:t>
            </a:r>
          </a:p>
          <a:p>
            <a:pPr marL="971550" lvl="1" indent="-571500" eaLnBrk="1" hangingPunct="1">
              <a:buFont typeface="+mj-lt"/>
              <a:buAutoNum type="romanLcPeriod"/>
            </a:pPr>
            <a:r>
              <a:rPr lang="en-MY" altLang="en-US" dirty="0" err="1">
                <a:latin typeface="Calibri" pitchFamily="34" charset="0"/>
              </a:rPr>
              <a:t>menghuraikan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langkah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penting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dalam</a:t>
            </a:r>
            <a:r>
              <a:rPr lang="en-MY" altLang="en-US" dirty="0">
                <a:latin typeface="Calibri" pitchFamily="34" charset="0"/>
              </a:rPr>
              <a:t> </a:t>
            </a:r>
            <a:r>
              <a:rPr lang="en-MY" altLang="en-US" dirty="0" err="1">
                <a:latin typeface="Calibri" pitchFamily="34" charset="0"/>
              </a:rPr>
              <a:t>membangunkan</a:t>
            </a:r>
            <a:r>
              <a:rPr lang="en-MY" altLang="en-US" dirty="0">
                <a:latin typeface="Calibri" pitchFamily="34" charset="0"/>
              </a:rPr>
              <a:t> Peta </a:t>
            </a:r>
            <a:r>
              <a:rPr lang="en-MY" altLang="en-US" dirty="0" err="1">
                <a:latin typeface="Calibri" pitchFamily="34" charset="0"/>
              </a:rPr>
              <a:t>Minda</a:t>
            </a:r>
            <a:r>
              <a:rPr lang="en-MY" altLang="en-US" dirty="0">
                <a:latin typeface="Calibri" pitchFamily="34" charset="0"/>
              </a:rPr>
              <a:t>.</a:t>
            </a:r>
            <a:endParaRPr lang="en-US" altLang="en-US" dirty="0">
              <a:latin typeface="Calibri" pitchFamily="34" charset="0"/>
            </a:endParaRPr>
          </a:p>
          <a:p>
            <a:pPr marL="971550" lvl="1" indent="-571500" eaLnBrk="1" hangingPunct="1">
              <a:buFont typeface="+mj-lt"/>
              <a:buAutoNum type="romanLcPeriod"/>
            </a:pPr>
            <a:endParaRPr lang="en-US" altLang="en-US" dirty="0">
              <a:latin typeface="Calibri" pitchFamily="34" charset="0"/>
            </a:endParaRPr>
          </a:p>
          <a:p>
            <a:pPr marL="971550" lvl="1" indent="-571500" eaLnBrk="1" hangingPunct="1">
              <a:buFont typeface="+mj-lt"/>
              <a:buAutoNum type="romanLcPeriod"/>
            </a:pPr>
            <a:endParaRPr lang="en-US" altLang="en-US" dirty="0"/>
          </a:p>
          <a:p>
            <a:pPr marL="971550" lvl="1" indent="-571500" eaLnBrk="1" hangingPunct="1">
              <a:buFont typeface="+mj-lt"/>
              <a:buAutoNum type="romanLcPeriod"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92696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Calibri" pitchFamily="34" charset="0"/>
              </a:rPr>
              <a:t>Tujuh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Langkah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Utama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921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>
                <a:latin typeface="Calibri" pitchFamily="34" charset="0"/>
              </a:rPr>
              <a:t>Langkah</a:t>
            </a:r>
            <a:r>
              <a:rPr lang="en-US" sz="2800" b="1" dirty="0">
                <a:latin typeface="Calibri" pitchFamily="34" charset="0"/>
              </a:rPr>
              <a:t> 7</a:t>
            </a:r>
          </a:p>
          <a:p>
            <a:pPr>
              <a:spcBef>
                <a:spcPts val="0"/>
              </a:spcBef>
            </a:pPr>
            <a:endParaRPr lang="en-US" sz="2800" b="1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Gunakan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IMEJ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keseluruhan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– </a:t>
            </a:r>
            <a:r>
              <a:rPr lang="en-US" sz="2800" dirty="0" err="1">
                <a:latin typeface="Calibri" pitchFamily="34" charset="0"/>
              </a:rPr>
              <a:t>sekiranya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boleh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Setiap</a:t>
            </a:r>
            <a:r>
              <a:rPr lang="en-US" sz="2800" dirty="0">
                <a:latin typeface="Calibri" pitchFamily="34" charset="0"/>
              </a:rPr>
              <a:t> IMEJ </a:t>
            </a:r>
            <a:r>
              <a:rPr lang="en-US" sz="2800" dirty="0" err="1">
                <a:latin typeface="Calibri" pitchFamily="34" charset="0"/>
              </a:rPr>
              <a:t>mampu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mewakili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ribuan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perkataan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alibri" pitchFamily="34" charset="0"/>
              </a:rPr>
              <a:t>Jadi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bagi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setiap</a:t>
            </a:r>
            <a:r>
              <a:rPr lang="en-US" sz="2800" dirty="0">
                <a:latin typeface="Calibri" pitchFamily="34" charset="0"/>
              </a:rPr>
              <a:t> IMEJ yang </a:t>
            </a:r>
            <a:r>
              <a:rPr lang="en-US" sz="2800" dirty="0" err="1">
                <a:latin typeface="Calibri" pitchFamily="34" charset="0"/>
              </a:rPr>
              <a:t>dipilih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bayangkan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berapa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ribu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perkataan</a:t>
            </a:r>
            <a:r>
              <a:rPr lang="en-US" sz="2800" dirty="0">
                <a:latin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</a:rPr>
              <a:t>boleh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direpresentasi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oleh</a:t>
            </a:r>
            <a:r>
              <a:rPr lang="en-US" sz="2800" dirty="0">
                <a:latin typeface="Calibri" pitchFamily="34" charset="0"/>
              </a:rPr>
              <a:t> IMEJ-IMEJ </a:t>
            </a:r>
            <a:r>
              <a:rPr lang="en-US" sz="2800" dirty="0" err="1">
                <a:latin typeface="Calibri" pitchFamily="34" charset="0"/>
              </a:rPr>
              <a:t>berkenaan</a:t>
            </a:r>
            <a:r>
              <a:rPr lang="en-US" sz="2800" dirty="0">
                <a:latin typeface="Calibri" pitchFamily="34" charset="0"/>
              </a:rPr>
              <a:t>! 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b="1" dirty="0" err="1">
                <a:latin typeface="Calibri" panose="020F0502020204030204" pitchFamily="34" charset="0"/>
              </a:rPr>
              <a:t>Contoh</a:t>
            </a:r>
            <a:r>
              <a:rPr lang="en-MY" sz="4000" b="1" dirty="0">
                <a:latin typeface="Calibri" panose="020F0502020204030204" pitchFamily="34" charset="0"/>
              </a:rPr>
              <a:t> Peta </a:t>
            </a:r>
            <a:r>
              <a:rPr lang="en-MY" sz="4000" b="1" dirty="0" err="1">
                <a:latin typeface="Calibri" panose="020F0502020204030204" pitchFamily="34" charset="0"/>
              </a:rPr>
              <a:t>Minda</a:t>
            </a:r>
            <a:endParaRPr lang="en-US" sz="40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984775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452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in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40767"/>
            <a:ext cx="7880472" cy="46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0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4.bp.blogspot.com/-1oauEZ5koa4/VPCZYPc7D6I/AAAAAAAAJNU/uOuVeRuVLUY/s1600/Thank-You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254" y="1772816"/>
            <a:ext cx="7077491" cy="392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661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92696"/>
            <a:ext cx="8229600" cy="1143000"/>
          </a:xfrm>
        </p:spPr>
        <p:txBody>
          <a:bodyPr/>
          <a:lstStyle/>
          <a:p>
            <a:r>
              <a:rPr lang="en-MY" sz="4000" b="1" dirty="0" err="1">
                <a:latin typeface="Calibri" panose="020F0502020204030204" pitchFamily="34" charset="0"/>
              </a:rPr>
              <a:t>Pengenalan</a:t>
            </a:r>
            <a:endParaRPr lang="en-US" sz="40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MY" sz="2800" dirty="0">
                <a:latin typeface="Calibri" panose="020F0502020204030204" pitchFamily="34" charset="0"/>
              </a:rPr>
              <a:t>Peta </a:t>
            </a:r>
            <a:r>
              <a:rPr lang="en-MY" sz="2800" dirty="0" err="1">
                <a:latin typeface="Calibri" panose="020F0502020204030204" pitchFamily="34" charset="0"/>
              </a:rPr>
              <a:t>Minda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mula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diperkenalkan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oleh</a:t>
            </a:r>
            <a:r>
              <a:rPr lang="en-MY" sz="2800" dirty="0">
                <a:latin typeface="Calibri" panose="020F0502020204030204" pitchFamily="34" charset="0"/>
              </a:rPr>
              <a:t> Tony </a:t>
            </a:r>
            <a:r>
              <a:rPr lang="en-MY" sz="2800" dirty="0" err="1">
                <a:latin typeface="Calibri" panose="020F0502020204030204" pitchFamily="34" charset="0"/>
              </a:rPr>
              <a:t>Buzan</a:t>
            </a:r>
            <a:r>
              <a:rPr lang="en-MY" sz="2800" dirty="0">
                <a:latin typeface="Calibri" panose="020F0502020204030204" pitchFamily="34" charset="0"/>
              </a:rPr>
              <a:t>, </a:t>
            </a:r>
            <a:r>
              <a:rPr lang="en-MY" sz="2800" dirty="0" err="1">
                <a:latin typeface="Calibri" panose="020F0502020204030204" pitchFamily="34" charset="0"/>
              </a:rPr>
              <a:t>seorang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ahli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psikologi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saintis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otak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sekitar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tahun</a:t>
            </a:r>
            <a:r>
              <a:rPr lang="en-MY" sz="2800" dirty="0">
                <a:latin typeface="Calibri" panose="020F0502020204030204" pitchFamily="34" charset="0"/>
              </a:rPr>
              <a:t> 60an.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MY" sz="2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MY" sz="2800" dirty="0" err="1">
                <a:latin typeface="Calibri" panose="020F0502020204030204" pitchFamily="34" charset="0"/>
              </a:rPr>
              <a:t>Teknik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ini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dibangunkan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berasaskan</a:t>
            </a:r>
            <a:r>
              <a:rPr lang="en-MY" sz="2800" dirty="0">
                <a:latin typeface="Calibri" panose="020F0502020204030204" pitchFamily="34" charset="0"/>
              </a:rPr>
              <a:t> idea </a:t>
            </a:r>
            <a:r>
              <a:rPr lang="en-MY" sz="2800" dirty="0" err="1">
                <a:latin typeface="Calibri" panose="020F0502020204030204" pitchFamily="34" charset="0"/>
              </a:rPr>
              <a:t>bahawa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kedua-dua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hemisfera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otak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manusia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bertanggungjawab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atas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tugasan</a:t>
            </a:r>
            <a:r>
              <a:rPr lang="en-MY" sz="2800" dirty="0">
                <a:latin typeface="Calibri" panose="020F0502020204030204" pitchFamily="34" charset="0"/>
              </a:rPr>
              <a:t> yang </a:t>
            </a:r>
            <a:r>
              <a:rPr lang="en-MY" sz="2800" dirty="0" err="1">
                <a:latin typeface="Calibri" panose="020F0502020204030204" pitchFamily="34" charset="0"/>
              </a:rPr>
              <a:t>berlainan</a:t>
            </a:r>
            <a:r>
              <a:rPr lang="en-MY" sz="2800" dirty="0">
                <a:latin typeface="Calibri" panose="020F0502020204030204" pitchFamily="34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en-MY" sz="2800" dirty="0"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MY" sz="2800" dirty="0" err="1">
                <a:latin typeface="Calibri" panose="020F0502020204030204" pitchFamily="34" charset="0"/>
              </a:rPr>
              <a:t>Jadi</a:t>
            </a:r>
            <a:r>
              <a:rPr lang="en-MY" sz="2800" dirty="0">
                <a:latin typeface="Calibri" panose="020F0502020204030204" pitchFamily="34" charset="0"/>
              </a:rPr>
              <a:t>, </a:t>
            </a:r>
            <a:r>
              <a:rPr lang="en-MY" sz="2800" dirty="0" err="1">
                <a:latin typeface="Calibri" panose="020F0502020204030204" pitchFamily="34" charset="0"/>
              </a:rPr>
              <a:t>teknik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pemetaan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minda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direka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bagi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meningkatkan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daya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ingatan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dan</a:t>
            </a:r>
            <a:r>
              <a:rPr lang="en-MY" sz="2800" dirty="0">
                <a:latin typeface="Calibri" panose="020F0502020204030204" pitchFamily="34" charset="0"/>
              </a:rPr>
              <a:t> </a:t>
            </a:r>
            <a:r>
              <a:rPr lang="en-MY" sz="2800" dirty="0" err="1">
                <a:latin typeface="Calibri" panose="020F0502020204030204" pitchFamily="34" charset="0"/>
              </a:rPr>
              <a:t>produktiviti</a:t>
            </a:r>
            <a:r>
              <a:rPr lang="en-MY" sz="2800" dirty="0">
                <a:latin typeface="Calibri" panose="020F0502020204030204" pitchFamily="34" charset="0"/>
              </a:rPr>
              <a:t>.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100776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Apa</a:t>
            </a:r>
            <a:r>
              <a:rPr lang="en-US" altLang="en-US" sz="4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itu</a:t>
            </a:r>
            <a:r>
              <a:rPr lang="en-US" altLang="en-US" sz="4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Peta</a:t>
            </a:r>
            <a:r>
              <a:rPr lang="en-US" altLang="en-US" sz="4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Calibri" pitchFamily="34" charset="0"/>
              </a:rPr>
              <a:t>Minda</a:t>
            </a:r>
            <a:r>
              <a:rPr lang="en-US" altLang="en-US" sz="4000" b="1" dirty="0">
                <a:solidFill>
                  <a:schemeClr val="tx1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en-US" sz="2800" dirty="0" err="1">
                <a:latin typeface="Calibri" pitchFamily="34" charset="0"/>
              </a:rPr>
              <a:t>Peta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Minda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ialah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satu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representasi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dua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dimensi</a:t>
            </a:r>
            <a:r>
              <a:rPr lang="en-US" altLang="en-US" sz="2800" dirty="0">
                <a:latin typeface="Calibri" pitchFamily="34" charset="0"/>
              </a:rPr>
              <a:t>, diagram visual </a:t>
            </a:r>
            <a:r>
              <a:rPr lang="en-US" altLang="en-US" sz="2800" dirty="0" err="1">
                <a:latin typeface="Calibri" pitchFamily="34" charset="0"/>
              </a:rPr>
              <a:t>atau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lukisan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mengenai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maklumat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kritikal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konsep</a:t>
            </a:r>
            <a:r>
              <a:rPr lang="en-US" altLang="en-US" sz="2800" dirty="0">
                <a:latin typeface="Calibri" pitchFamily="34" charset="0"/>
              </a:rPr>
              <a:t> yang </a:t>
            </a:r>
            <a:r>
              <a:rPr lang="en-US" altLang="en-US" sz="2800" dirty="0" err="1">
                <a:latin typeface="Calibri" pitchFamily="34" charset="0"/>
              </a:rPr>
              <a:t>sedang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dibincangkan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atau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difikirkan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endParaRPr lang="en-US" altLang="en-US" sz="2800" dirty="0">
              <a:latin typeface="Calibri" pitchFamily="34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en-US" sz="2800" dirty="0" err="1">
                <a:latin typeface="Calibri" pitchFamily="34" charset="0"/>
              </a:rPr>
              <a:t>Peta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Minda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boleh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digunakan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untuk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menjadi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satu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representasi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mengenai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topik</a:t>
            </a:r>
            <a:r>
              <a:rPr lang="en-US" altLang="en-US" sz="2800" dirty="0">
                <a:latin typeface="Calibri" pitchFamily="34" charset="0"/>
              </a:rPr>
              <a:t>, sub-</a:t>
            </a:r>
            <a:r>
              <a:rPr lang="en-US" altLang="en-US" sz="2800" dirty="0" err="1">
                <a:latin typeface="Calibri" pitchFamily="34" charset="0"/>
              </a:rPr>
              <a:t>topik</a:t>
            </a:r>
            <a:r>
              <a:rPr lang="en-US" altLang="en-US" sz="2800" dirty="0">
                <a:latin typeface="Calibri" pitchFamily="34" charset="0"/>
              </a:rPr>
              <a:t>, </a:t>
            </a:r>
            <a:r>
              <a:rPr lang="en-US" altLang="en-US" sz="2800" dirty="0" err="1">
                <a:latin typeface="Calibri" pitchFamily="34" charset="0"/>
              </a:rPr>
              <a:t>perkataan</a:t>
            </a:r>
            <a:r>
              <a:rPr lang="en-US" altLang="en-US" sz="2800" dirty="0">
                <a:latin typeface="Calibri" pitchFamily="34" charset="0"/>
              </a:rPr>
              <a:t>, idea, </a:t>
            </a:r>
            <a:r>
              <a:rPr lang="en-US" altLang="en-US" sz="2800" dirty="0" err="1">
                <a:latin typeface="Calibri" pitchFamily="34" charset="0"/>
              </a:rPr>
              <a:t>konsep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dan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 err="1">
                <a:latin typeface="Calibri" pitchFamily="34" charset="0"/>
              </a:rPr>
              <a:t>tugasan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17848"/>
            <a:ext cx="8229600" cy="1143000"/>
          </a:xfrm>
        </p:spPr>
        <p:txBody>
          <a:bodyPr/>
          <a:lstStyle/>
          <a:p>
            <a:r>
              <a:rPr lang="en-US" sz="4000" b="1" dirty="0" err="1">
                <a:latin typeface="Calibri" pitchFamily="34" charset="0"/>
              </a:rPr>
              <a:t>Kegunaan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Peta</a:t>
            </a:r>
            <a:r>
              <a:rPr lang="en-US" sz="4000" b="1" dirty="0">
                <a:latin typeface="Calibri" pitchFamily="34" charset="0"/>
              </a:rPr>
              <a:t> </a:t>
            </a:r>
            <a:r>
              <a:rPr lang="en-US" sz="4000" b="1" dirty="0" err="1">
                <a:latin typeface="Calibri" pitchFamily="34" charset="0"/>
              </a:rPr>
              <a:t>Minda</a:t>
            </a:r>
            <a:r>
              <a:rPr lang="en-US" sz="4000" b="1" dirty="0">
                <a:latin typeface="Calibri" pitchFamily="34" charset="0"/>
              </a:rPr>
              <a:t>: </a:t>
            </a:r>
            <a:r>
              <a:rPr lang="en-US" sz="4000" b="1" dirty="0" err="1">
                <a:latin typeface="Calibri" pitchFamily="34" charset="0"/>
              </a:rPr>
              <a:t>Bila</a:t>
            </a:r>
            <a:r>
              <a:rPr lang="en-US" sz="4000" b="1" dirty="0">
                <a:latin typeface="Calibri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digunakan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dalam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pelbagai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tugasan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keadaan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termasuklah</a:t>
            </a:r>
            <a:r>
              <a:rPr lang="en-US" sz="2800" dirty="0">
                <a:latin typeface="Calibri" pitchFamily="34" charset="0"/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percambahan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minda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secara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individu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mahupun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kumpulan</a:t>
            </a:r>
            <a:r>
              <a:rPr lang="en-US" sz="2400" dirty="0">
                <a:latin typeface="Calibri" pitchFamily="34" charset="0"/>
              </a:rPr>
              <a:t>,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meringkaskan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maklumat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juga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pengambilan</a:t>
            </a:r>
            <a:r>
              <a:rPr lang="en-US" sz="2400" dirty="0">
                <a:latin typeface="Calibri" pitchFamily="34" charset="0"/>
              </a:rPr>
              <a:t> nota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menyatukan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maklumat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daripada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pelbagai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sumber</a:t>
            </a:r>
            <a:r>
              <a:rPr lang="en-US" sz="2400" dirty="0">
                <a:latin typeface="Calibri" pitchFamily="34" charset="0"/>
              </a:rPr>
              <a:t>,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berfikir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mengenai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perkara</a:t>
            </a:r>
            <a:r>
              <a:rPr lang="en-US" sz="2400" dirty="0">
                <a:latin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</a:rPr>
              <a:t>kompleks</a:t>
            </a:r>
            <a:r>
              <a:rPr lang="en-US" sz="2400" dirty="0">
                <a:latin typeface="Calibri" pitchFamily="34" charset="0"/>
              </a:rPr>
              <a:t>,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mempelajari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mengingati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maklumat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mempersembahkan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maklumat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secara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keseluruhan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dalam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bentuk</a:t>
            </a:r>
            <a:r>
              <a:rPr lang="en-US" sz="2400" dirty="0">
                <a:latin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</a:rPr>
              <a:t>teratur</a:t>
            </a:r>
            <a:r>
              <a:rPr lang="en-US" sz="2400" dirty="0">
                <a:latin typeface="Calibri" pitchFamily="34" charset="0"/>
              </a:rPr>
              <a:t>.  </a:t>
            </a:r>
          </a:p>
          <a:p>
            <a:pPr marL="971550" lvl="1" indent="-514350">
              <a:buNone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17848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Calibri" pitchFamily="34" charset="0"/>
              </a:rPr>
              <a:t>Kegunaan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Peta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Minda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en-US" b="1" dirty="0" err="1">
                <a:latin typeface="Calibri" pitchFamily="34" charset="0"/>
              </a:rPr>
              <a:t>Mengapa</a:t>
            </a:r>
            <a:r>
              <a:rPr lang="en-US" b="1" dirty="0">
                <a:latin typeface="Calibri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21125"/>
          </a:xfrm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Peta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Minda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sangat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berguna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kerana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mampu</a:t>
            </a:r>
            <a:r>
              <a:rPr lang="en-US" sz="2800" dirty="0">
                <a:latin typeface="Calibri" pitchFamily="34" charset="0"/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meningkatkan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kemahiran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keupayaan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mengambil</a:t>
            </a:r>
            <a:r>
              <a:rPr lang="en-US" sz="2400" dirty="0">
                <a:latin typeface="Calibri" pitchFamily="34" charset="0"/>
              </a:rPr>
              <a:t> nota </a:t>
            </a:r>
            <a:r>
              <a:rPr lang="en-US" sz="2400" dirty="0" err="1">
                <a:latin typeface="Calibri" pitchFamily="34" charset="0"/>
              </a:rPr>
              <a:t>serta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catatan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maklumat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penting</a:t>
            </a:r>
            <a:r>
              <a:rPr lang="en-US" sz="2400" dirty="0">
                <a:latin typeface="Calibri" pitchFamily="34" charset="0"/>
              </a:rPr>
              <a:t>,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meningkatkan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daya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kreativiti</a:t>
            </a:r>
            <a:r>
              <a:rPr lang="en-US" sz="2400" dirty="0">
                <a:latin typeface="Calibri" pitchFamily="34" charset="0"/>
              </a:rPr>
              <a:t> (</a:t>
            </a:r>
            <a:r>
              <a:rPr lang="en-US" sz="2400" dirty="0" err="1">
                <a:latin typeface="Calibri" pitchFamily="34" charset="0"/>
              </a:rPr>
              <a:t>penggunaan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kedua-dua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belah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otak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kiri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kanan</a:t>
            </a:r>
            <a:r>
              <a:rPr lang="en-US" sz="2400" dirty="0">
                <a:latin typeface="Calibri" pitchFamily="34" charset="0"/>
              </a:rPr>
              <a:t>) </a:t>
            </a:r>
            <a:r>
              <a:rPr lang="en-US" sz="2400" dirty="0" err="1">
                <a:latin typeface="Calibri" pitchFamily="34" charset="0"/>
              </a:rPr>
              <a:t>dalam</a:t>
            </a:r>
            <a:r>
              <a:rPr lang="en-US" sz="2400" dirty="0">
                <a:latin typeface="Calibri" pitchFamily="34" charset="0"/>
              </a:rPr>
              <a:t> proses </a:t>
            </a:r>
            <a:r>
              <a:rPr lang="en-US" sz="2400" dirty="0" err="1">
                <a:latin typeface="Calibri" pitchFamily="34" charset="0"/>
              </a:rPr>
              <a:t>pemikiran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dan</a:t>
            </a:r>
            <a:endParaRPr lang="en-US" sz="2400" dirty="0">
              <a:latin typeface="Calibri" pitchFamily="34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err="1">
                <a:latin typeface="Calibri" pitchFamily="34" charset="0"/>
              </a:rPr>
              <a:t>meningkatkan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kemampuan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pembelajaran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ingatan</a:t>
            </a:r>
            <a:r>
              <a:rPr lang="en-US" sz="2400" dirty="0">
                <a:latin typeface="Calibri" pitchFamily="34" charset="0"/>
              </a:rPr>
              <a:t>.</a:t>
            </a:r>
          </a:p>
          <a:p>
            <a:pPr marL="347663" lvl="1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363538" lvl="1" indent="-363538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Hal </a:t>
            </a:r>
            <a:r>
              <a:rPr lang="en-US" dirty="0" err="1">
                <a:latin typeface="Calibri" pitchFamily="34" charset="0"/>
              </a:rPr>
              <a:t>ini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kerana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Peta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Minda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mempunyai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keunikan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dari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segi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struktur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organisasi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corak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aliran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marL="971550" lvl="1" indent="-514350">
              <a:buNone/>
            </a:pPr>
            <a:endParaRPr lang="en-US" sz="2400" dirty="0">
              <a:latin typeface="Calibri" pitchFamily="34" charset="0"/>
            </a:endParaRPr>
          </a:p>
          <a:p>
            <a:pPr marL="971550" lvl="1" indent="-514350">
              <a:buFont typeface="+mj-lt"/>
              <a:buAutoNum type="romanLcPeriod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067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4"/>
            <a:ext cx="9144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33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D6009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On-screen Show (4:3)</PresentationFormat>
  <Paragraphs>101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Diseño predeterminado</vt:lpstr>
      <vt:lpstr>PETA MINDA</vt:lpstr>
      <vt:lpstr>Hasil Pembelajaran</vt:lpstr>
      <vt:lpstr>Pengenalan</vt:lpstr>
      <vt:lpstr>Apa itu Peta Minda?</vt:lpstr>
      <vt:lpstr>PowerPoint Presentation</vt:lpstr>
      <vt:lpstr>Kegunaan Peta Minda: Bila?</vt:lpstr>
      <vt:lpstr>Kegunaan Peta Minda: Mengapa?</vt:lpstr>
      <vt:lpstr>PowerPoint Presentation</vt:lpstr>
      <vt:lpstr>PowerPoint Presentation</vt:lpstr>
      <vt:lpstr>Resepi/Teknik Peta Minda</vt:lpstr>
      <vt:lpstr>PowerPoint Presentation</vt:lpstr>
      <vt:lpstr>Tujuh Langkah Utama Peta Minda</vt:lpstr>
      <vt:lpstr>PowerPoint Presentation</vt:lpstr>
      <vt:lpstr>Tujuh Langkah Utama Peta Minda</vt:lpstr>
      <vt:lpstr>Tujuh Langkah Utama Peta Minda</vt:lpstr>
      <vt:lpstr>Tujuh Langkah Utama Peta Minda</vt:lpstr>
      <vt:lpstr>Tujuh Langkah Utama Peta Minda</vt:lpstr>
      <vt:lpstr>Tujuh Langkah Utama Peta Minda</vt:lpstr>
      <vt:lpstr>Tujuh Langkah Utama Peta Minda</vt:lpstr>
      <vt:lpstr>Tujuh Langkah Utama Peta Minda</vt:lpstr>
      <vt:lpstr>PowerPoint Presentation</vt:lpstr>
      <vt:lpstr>Contoh Peta Minda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MINDA</dc:title>
  <dc:creator>UserPC</dc:creator>
  <cp:lastModifiedBy>DR. ZANARIAH BINTI JANO</cp:lastModifiedBy>
  <cp:revision>1</cp:revision>
  <dcterms:modified xsi:type="dcterms:W3CDTF">2022-03-24T07:48:31Z</dcterms:modified>
</cp:coreProperties>
</file>