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93.png"/><Relationship Id="rId3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84.svg"/><Relationship Id="rId2" Type="http://schemas.openxmlformats.org/officeDocument/2006/relationships/image" Target="../media/image86.svg"/><Relationship Id="rId16" Type="http://schemas.openxmlformats.org/officeDocument/2006/relationships/image" Target="../media/image74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11" Type="http://schemas.openxmlformats.org/officeDocument/2006/relationships/image" Target="../media/image83.png"/><Relationship Id="rId5" Type="http://schemas.openxmlformats.org/officeDocument/2006/relationships/image" Target="../media/image89.png"/><Relationship Id="rId15" Type="http://schemas.openxmlformats.org/officeDocument/2006/relationships/image" Target="../media/image73.png"/><Relationship Id="rId10" Type="http://schemas.openxmlformats.org/officeDocument/2006/relationships/image" Target="../media/image92.svg"/><Relationship Id="rId4" Type="http://schemas.openxmlformats.org/officeDocument/2006/relationships/image" Target="../media/image88.svg"/><Relationship Id="rId9" Type="http://schemas.openxmlformats.org/officeDocument/2006/relationships/image" Target="../media/image91.png"/><Relationship Id="rId14" Type="http://schemas.openxmlformats.org/officeDocument/2006/relationships/image" Target="../media/image94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10.svg"/><Relationship Id="rId16" Type="http://schemas.openxmlformats.org/officeDocument/2006/relationships/image" Target="../media/image44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1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93.png"/><Relationship Id="rId3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84.svg"/><Relationship Id="rId2" Type="http://schemas.openxmlformats.org/officeDocument/2006/relationships/image" Target="../media/image86.svg"/><Relationship Id="rId16" Type="http://schemas.openxmlformats.org/officeDocument/2006/relationships/image" Target="../media/image74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11" Type="http://schemas.openxmlformats.org/officeDocument/2006/relationships/image" Target="../media/image83.png"/><Relationship Id="rId5" Type="http://schemas.openxmlformats.org/officeDocument/2006/relationships/image" Target="../media/image89.png"/><Relationship Id="rId15" Type="http://schemas.openxmlformats.org/officeDocument/2006/relationships/image" Target="../media/image73.png"/><Relationship Id="rId10" Type="http://schemas.openxmlformats.org/officeDocument/2006/relationships/image" Target="../media/image92.svg"/><Relationship Id="rId4" Type="http://schemas.openxmlformats.org/officeDocument/2006/relationships/image" Target="../media/image88.svg"/><Relationship Id="rId9" Type="http://schemas.openxmlformats.org/officeDocument/2006/relationships/image" Target="../media/image91.png"/><Relationship Id="rId14" Type="http://schemas.openxmlformats.org/officeDocument/2006/relationships/image" Target="../media/image94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10.svg"/><Relationship Id="rId16" Type="http://schemas.openxmlformats.org/officeDocument/2006/relationships/image" Target="../media/image44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1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04F6D-9B15-4909-9C57-88F8D1A6AE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346C6D-A5E5-4348-A330-C42BE418B81C}">
      <dgm:prSet/>
      <dgm:spPr/>
      <dgm:t>
        <a:bodyPr/>
        <a:lstStyle/>
        <a:p>
          <a:r>
            <a:rPr lang="en-US"/>
            <a:t>Discourse function refers to how a particular expression is used on a particular occasion</a:t>
          </a:r>
        </a:p>
      </dgm:t>
    </dgm:pt>
    <dgm:pt modelId="{AB57DF87-4E2A-4007-8A0A-687559DAB832}" type="parTrans" cxnId="{B2E4FF08-A830-444F-8C1F-938ED028DDFC}">
      <dgm:prSet/>
      <dgm:spPr/>
      <dgm:t>
        <a:bodyPr/>
        <a:lstStyle/>
        <a:p>
          <a:endParaRPr lang="en-US"/>
        </a:p>
      </dgm:t>
    </dgm:pt>
    <dgm:pt modelId="{F701AFD1-42C2-4D67-A5B2-3FA28DFD6599}" type="sibTrans" cxnId="{B2E4FF08-A830-444F-8C1F-938ED028DDFC}">
      <dgm:prSet/>
      <dgm:spPr/>
      <dgm:t>
        <a:bodyPr/>
        <a:lstStyle/>
        <a:p>
          <a:endParaRPr lang="en-US"/>
        </a:p>
      </dgm:t>
    </dgm:pt>
    <dgm:pt modelId="{E2954883-510F-426A-ACDF-8E40369D6910}">
      <dgm:prSet/>
      <dgm:spPr/>
      <dgm:t>
        <a:bodyPr/>
        <a:lstStyle/>
        <a:p>
          <a:r>
            <a:rPr lang="en-US"/>
            <a:t>Discourse functions include commands, statements or questions</a:t>
          </a:r>
        </a:p>
      </dgm:t>
    </dgm:pt>
    <dgm:pt modelId="{AC00A66A-CFF6-4343-90CE-4C184BCF6832}" type="parTrans" cxnId="{75706B28-8C44-414E-A457-F95D15D7F21D}">
      <dgm:prSet/>
      <dgm:spPr/>
      <dgm:t>
        <a:bodyPr/>
        <a:lstStyle/>
        <a:p>
          <a:endParaRPr lang="en-US"/>
        </a:p>
      </dgm:t>
    </dgm:pt>
    <dgm:pt modelId="{5C2B3D85-7BC4-4AF0-8342-472924323541}" type="sibTrans" cxnId="{75706B28-8C44-414E-A457-F95D15D7F21D}">
      <dgm:prSet/>
      <dgm:spPr/>
      <dgm:t>
        <a:bodyPr/>
        <a:lstStyle/>
        <a:p>
          <a:endParaRPr lang="en-US"/>
        </a:p>
      </dgm:t>
    </dgm:pt>
    <dgm:pt modelId="{833E98C5-545C-4F99-A960-CC3C950E67D7}">
      <dgm:prSet/>
      <dgm:spPr/>
      <dgm:t>
        <a:bodyPr/>
        <a:lstStyle/>
        <a:p>
          <a:r>
            <a:rPr lang="en-US"/>
            <a:t>It is important to familiarise yourself with language and discourse functions like turn-taking, asking for and giving information, making suggestions, giving reasons, giving opinions, persuading, drawing conclusions, agreeing and disagreeing, interrupting, managing discussions, etc</a:t>
          </a:r>
        </a:p>
      </dgm:t>
    </dgm:pt>
    <dgm:pt modelId="{A5E7D604-958E-4925-B01C-5EFECBBB29F3}" type="parTrans" cxnId="{281AA579-6835-4838-9360-C1AF0BC39879}">
      <dgm:prSet/>
      <dgm:spPr/>
      <dgm:t>
        <a:bodyPr/>
        <a:lstStyle/>
        <a:p>
          <a:endParaRPr lang="en-US"/>
        </a:p>
      </dgm:t>
    </dgm:pt>
    <dgm:pt modelId="{00E72581-5867-416E-BDD2-DE5FE580E88D}" type="sibTrans" cxnId="{281AA579-6835-4838-9360-C1AF0BC39879}">
      <dgm:prSet/>
      <dgm:spPr/>
      <dgm:t>
        <a:bodyPr/>
        <a:lstStyle/>
        <a:p>
          <a:endParaRPr lang="en-US"/>
        </a:p>
      </dgm:t>
    </dgm:pt>
    <dgm:pt modelId="{12C1779A-9D5C-450B-A5CE-699BB93301C9}" type="pres">
      <dgm:prSet presAssocID="{71604F6D-9B15-4909-9C57-88F8D1A6AE42}" presName="root" presStyleCnt="0">
        <dgm:presLayoutVars>
          <dgm:dir/>
          <dgm:resizeHandles val="exact"/>
        </dgm:presLayoutVars>
      </dgm:prSet>
      <dgm:spPr/>
    </dgm:pt>
    <dgm:pt modelId="{3700B681-E2BA-4A9A-BADA-BEA970A38BC3}" type="pres">
      <dgm:prSet presAssocID="{5E346C6D-A5E5-4348-A330-C42BE418B81C}" presName="compNode" presStyleCnt="0"/>
      <dgm:spPr/>
    </dgm:pt>
    <dgm:pt modelId="{29D2BBFF-CE92-4DC9-9B3E-F1E6182A9DE2}" type="pres">
      <dgm:prSet presAssocID="{5E346C6D-A5E5-4348-A330-C42BE418B81C}" presName="bgRect" presStyleLbl="bgShp" presStyleIdx="0" presStyleCnt="3"/>
      <dgm:spPr/>
    </dgm:pt>
    <dgm:pt modelId="{603EC23E-61E5-403C-A720-10BA2B44173A}" type="pres">
      <dgm:prSet presAssocID="{5E346C6D-A5E5-4348-A330-C42BE418B8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C0DD0A-5C03-4FC3-BB99-D85AB7874C33}" type="pres">
      <dgm:prSet presAssocID="{5E346C6D-A5E5-4348-A330-C42BE418B81C}" presName="spaceRect" presStyleCnt="0"/>
      <dgm:spPr/>
    </dgm:pt>
    <dgm:pt modelId="{42958F44-9F19-45A0-86B3-8BDB3A994957}" type="pres">
      <dgm:prSet presAssocID="{5E346C6D-A5E5-4348-A330-C42BE418B81C}" presName="parTx" presStyleLbl="revTx" presStyleIdx="0" presStyleCnt="3">
        <dgm:presLayoutVars>
          <dgm:chMax val="0"/>
          <dgm:chPref val="0"/>
        </dgm:presLayoutVars>
      </dgm:prSet>
      <dgm:spPr/>
    </dgm:pt>
    <dgm:pt modelId="{5E102028-12CA-444F-B7F7-CEFBA5B20BE4}" type="pres">
      <dgm:prSet presAssocID="{F701AFD1-42C2-4D67-A5B2-3FA28DFD6599}" presName="sibTrans" presStyleCnt="0"/>
      <dgm:spPr/>
    </dgm:pt>
    <dgm:pt modelId="{A32CA4E8-7B64-468E-BAC7-0AC7AC552089}" type="pres">
      <dgm:prSet presAssocID="{E2954883-510F-426A-ACDF-8E40369D6910}" presName="compNode" presStyleCnt="0"/>
      <dgm:spPr/>
    </dgm:pt>
    <dgm:pt modelId="{C6FC65FE-4967-4607-9238-072995CFCF88}" type="pres">
      <dgm:prSet presAssocID="{E2954883-510F-426A-ACDF-8E40369D6910}" presName="bgRect" presStyleLbl="bgShp" presStyleIdx="1" presStyleCnt="3"/>
      <dgm:spPr/>
    </dgm:pt>
    <dgm:pt modelId="{5D5FD451-45F0-489B-89AB-3637C092C58F}" type="pres">
      <dgm:prSet presAssocID="{E2954883-510F-426A-ACDF-8E40369D6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E05FCA8-2024-4FB6-AC69-5B9137B468C6}" type="pres">
      <dgm:prSet presAssocID="{E2954883-510F-426A-ACDF-8E40369D6910}" presName="spaceRect" presStyleCnt="0"/>
      <dgm:spPr/>
    </dgm:pt>
    <dgm:pt modelId="{37B09383-4BA3-47AD-9B8B-37DC1533CB0F}" type="pres">
      <dgm:prSet presAssocID="{E2954883-510F-426A-ACDF-8E40369D6910}" presName="parTx" presStyleLbl="revTx" presStyleIdx="1" presStyleCnt="3">
        <dgm:presLayoutVars>
          <dgm:chMax val="0"/>
          <dgm:chPref val="0"/>
        </dgm:presLayoutVars>
      </dgm:prSet>
      <dgm:spPr/>
    </dgm:pt>
    <dgm:pt modelId="{AD1D1D61-DAA6-40A3-9F32-2B27C2862DA5}" type="pres">
      <dgm:prSet presAssocID="{5C2B3D85-7BC4-4AF0-8342-472924323541}" presName="sibTrans" presStyleCnt="0"/>
      <dgm:spPr/>
    </dgm:pt>
    <dgm:pt modelId="{48B672AE-F897-4E89-946F-CE1CB2CEA8E4}" type="pres">
      <dgm:prSet presAssocID="{833E98C5-545C-4F99-A960-CC3C950E67D7}" presName="compNode" presStyleCnt="0"/>
      <dgm:spPr/>
    </dgm:pt>
    <dgm:pt modelId="{03560886-0A0C-4B5E-AFC3-640CFEC66D7F}" type="pres">
      <dgm:prSet presAssocID="{833E98C5-545C-4F99-A960-CC3C950E67D7}" presName="bgRect" presStyleLbl="bgShp" presStyleIdx="2" presStyleCnt="3"/>
      <dgm:spPr/>
    </dgm:pt>
    <dgm:pt modelId="{5F04EAB2-1184-486F-B394-112CAB134C75}" type="pres">
      <dgm:prSet presAssocID="{833E98C5-545C-4F99-A960-CC3C950E67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DDB4484-7876-4056-9087-8EB2F0598C25}" type="pres">
      <dgm:prSet presAssocID="{833E98C5-545C-4F99-A960-CC3C950E67D7}" presName="spaceRect" presStyleCnt="0"/>
      <dgm:spPr/>
    </dgm:pt>
    <dgm:pt modelId="{261E83A8-B911-4CFA-BA35-8738D179FD51}" type="pres">
      <dgm:prSet presAssocID="{833E98C5-545C-4F99-A960-CC3C950E67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E4FF08-A830-444F-8C1F-938ED028DDFC}" srcId="{71604F6D-9B15-4909-9C57-88F8D1A6AE42}" destId="{5E346C6D-A5E5-4348-A330-C42BE418B81C}" srcOrd="0" destOrd="0" parTransId="{AB57DF87-4E2A-4007-8A0A-687559DAB832}" sibTransId="{F701AFD1-42C2-4D67-A5B2-3FA28DFD6599}"/>
    <dgm:cxn modelId="{4E97AC0F-2E81-4A7E-9F23-EFE04B821B14}" type="presOf" srcId="{5E346C6D-A5E5-4348-A330-C42BE418B81C}" destId="{42958F44-9F19-45A0-86B3-8BDB3A994957}" srcOrd="0" destOrd="0" presId="urn:microsoft.com/office/officeart/2018/2/layout/IconVerticalSolidList"/>
    <dgm:cxn modelId="{75706B28-8C44-414E-A457-F95D15D7F21D}" srcId="{71604F6D-9B15-4909-9C57-88F8D1A6AE42}" destId="{E2954883-510F-426A-ACDF-8E40369D6910}" srcOrd="1" destOrd="0" parTransId="{AC00A66A-CFF6-4343-90CE-4C184BCF6832}" sibTransId="{5C2B3D85-7BC4-4AF0-8342-472924323541}"/>
    <dgm:cxn modelId="{7688BF6F-583F-463C-A447-B696C32AC3C8}" type="presOf" srcId="{71604F6D-9B15-4909-9C57-88F8D1A6AE42}" destId="{12C1779A-9D5C-450B-A5CE-699BB93301C9}" srcOrd="0" destOrd="0" presId="urn:microsoft.com/office/officeart/2018/2/layout/IconVerticalSolidList"/>
    <dgm:cxn modelId="{98B77F71-89EB-49AB-A516-73A3F237EE72}" type="presOf" srcId="{E2954883-510F-426A-ACDF-8E40369D6910}" destId="{37B09383-4BA3-47AD-9B8B-37DC1533CB0F}" srcOrd="0" destOrd="0" presId="urn:microsoft.com/office/officeart/2018/2/layout/IconVerticalSolidList"/>
    <dgm:cxn modelId="{281AA579-6835-4838-9360-C1AF0BC39879}" srcId="{71604F6D-9B15-4909-9C57-88F8D1A6AE42}" destId="{833E98C5-545C-4F99-A960-CC3C950E67D7}" srcOrd="2" destOrd="0" parTransId="{A5E7D604-958E-4925-B01C-5EFECBBB29F3}" sibTransId="{00E72581-5867-416E-BDD2-DE5FE580E88D}"/>
    <dgm:cxn modelId="{ACB1D8B0-5F24-4A6B-9866-C6087D05E4F7}" type="presOf" srcId="{833E98C5-545C-4F99-A960-CC3C950E67D7}" destId="{261E83A8-B911-4CFA-BA35-8738D179FD51}" srcOrd="0" destOrd="0" presId="urn:microsoft.com/office/officeart/2018/2/layout/IconVerticalSolidList"/>
    <dgm:cxn modelId="{65516E30-5B44-4402-B153-CECB0A47D6DF}" type="presParOf" srcId="{12C1779A-9D5C-450B-A5CE-699BB93301C9}" destId="{3700B681-E2BA-4A9A-BADA-BEA970A38BC3}" srcOrd="0" destOrd="0" presId="urn:microsoft.com/office/officeart/2018/2/layout/IconVerticalSolidList"/>
    <dgm:cxn modelId="{B8BAFCC4-992B-4BA9-A0BE-978EE3BE4805}" type="presParOf" srcId="{3700B681-E2BA-4A9A-BADA-BEA970A38BC3}" destId="{29D2BBFF-CE92-4DC9-9B3E-F1E6182A9DE2}" srcOrd="0" destOrd="0" presId="urn:microsoft.com/office/officeart/2018/2/layout/IconVerticalSolidList"/>
    <dgm:cxn modelId="{F0327910-1AF5-4CB1-9AD1-85E0A9A92C81}" type="presParOf" srcId="{3700B681-E2BA-4A9A-BADA-BEA970A38BC3}" destId="{603EC23E-61E5-403C-A720-10BA2B44173A}" srcOrd="1" destOrd="0" presId="urn:microsoft.com/office/officeart/2018/2/layout/IconVerticalSolidList"/>
    <dgm:cxn modelId="{9820D7FC-3163-4F74-BFF5-7A430F89EF6B}" type="presParOf" srcId="{3700B681-E2BA-4A9A-BADA-BEA970A38BC3}" destId="{34C0DD0A-5C03-4FC3-BB99-D85AB7874C33}" srcOrd="2" destOrd="0" presId="urn:microsoft.com/office/officeart/2018/2/layout/IconVerticalSolidList"/>
    <dgm:cxn modelId="{1F660B2E-2E6F-4869-96BC-CA3E2C3E3948}" type="presParOf" srcId="{3700B681-E2BA-4A9A-BADA-BEA970A38BC3}" destId="{42958F44-9F19-45A0-86B3-8BDB3A994957}" srcOrd="3" destOrd="0" presId="urn:microsoft.com/office/officeart/2018/2/layout/IconVerticalSolidList"/>
    <dgm:cxn modelId="{C86548BC-035D-42C2-8570-FADD8B1B5504}" type="presParOf" srcId="{12C1779A-9D5C-450B-A5CE-699BB93301C9}" destId="{5E102028-12CA-444F-B7F7-CEFBA5B20BE4}" srcOrd="1" destOrd="0" presId="urn:microsoft.com/office/officeart/2018/2/layout/IconVerticalSolidList"/>
    <dgm:cxn modelId="{870F9813-FCA0-4640-8433-7CF609267D9A}" type="presParOf" srcId="{12C1779A-9D5C-450B-A5CE-699BB93301C9}" destId="{A32CA4E8-7B64-468E-BAC7-0AC7AC552089}" srcOrd="2" destOrd="0" presId="urn:microsoft.com/office/officeart/2018/2/layout/IconVerticalSolidList"/>
    <dgm:cxn modelId="{A4A32B99-BDC2-4E73-B9CD-7215CB786006}" type="presParOf" srcId="{A32CA4E8-7B64-468E-BAC7-0AC7AC552089}" destId="{C6FC65FE-4967-4607-9238-072995CFCF88}" srcOrd="0" destOrd="0" presId="urn:microsoft.com/office/officeart/2018/2/layout/IconVerticalSolidList"/>
    <dgm:cxn modelId="{49348D3B-FBDB-4D4F-A198-D4ADB77C42F2}" type="presParOf" srcId="{A32CA4E8-7B64-468E-BAC7-0AC7AC552089}" destId="{5D5FD451-45F0-489B-89AB-3637C092C58F}" srcOrd="1" destOrd="0" presId="urn:microsoft.com/office/officeart/2018/2/layout/IconVerticalSolidList"/>
    <dgm:cxn modelId="{7A9C8032-1F6D-4A83-B4DD-D0C60435B56B}" type="presParOf" srcId="{A32CA4E8-7B64-468E-BAC7-0AC7AC552089}" destId="{EE05FCA8-2024-4FB6-AC69-5B9137B468C6}" srcOrd="2" destOrd="0" presId="urn:microsoft.com/office/officeart/2018/2/layout/IconVerticalSolidList"/>
    <dgm:cxn modelId="{EE16CAFE-6446-4332-8C62-7FD6358073E8}" type="presParOf" srcId="{A32CA4E8-7B64-468E-BAC7-0AC7AC552089}" destId="{37B09383-4BA3-47AD-9B8B-37DC1533CB0F}" srcOrd="3" destOrd="0" presId="urn:microsoft.com/office/officeart/2018/2/layout/IconVerticalSolidList"/>
    <dgm:cxn modelId="{6F489B8F-C690-4814-898B-4FFDD02CECE7}" type="presParOf" srcId="{12C1779A-9D5C-450B-A5CE-699BB93301C9}" destId="{AD1D1D61-DAA6-40A3-9F32-2B27C2862DA5}" srcOrd="3" destOrd="0" presId="urn:microsoft.com/office/officeart/2018/2/layout/IconVerticalSolidList"/>
    <dgm:cxn modelId="{0D918687-58EC-48F2-A8ED-30544939C004}" type="presParOf" srcId="{12C1779A-9D5C-450B-A5CE-699BB93301C9}" destId="{48B672AE-F897-4E89-946F-CE1CB2CEA8E4}" srcOrd="4" destOrd="0" presId="urn:microsoft.com/office/officeart/2018/2/layout/IconVerticalSolidList"/>
    <dgm:cxn modelId="{7AD6F39D-3F53-4EEC-B72C-63EB2C09279D}" type="presParOf" srcId="{48B672AE-F897-4E89-946F-CE1CB2CEA8E4}" destId="{03560886-0A0C-4B5E-AFC3-640CFEC66D7F}" srcOrd="0" destOrd="0" presId="urn:microsoft.com/office/officeart/2018/2/layout/IconVerticalSolidList"/>
    <dgm:cxn modelId="{022D3684-B458-4212-852A-336121CC1C43}" type="presParOf" srcId="{48B672AE-F897-4E89-946F-CE1CB2CEA8E4}" destId="{5F04EAB2-1184-486F-B394-112CAB134C75}" srcOrd="1" destOrd="0" presId="urn:microsoft.com/office/officeart/2018/2/layout/IconVerticalSolidList"/>
    <dgm:cxn modelId="{C0F34FC4-2216-4631-8DA4-166F2441C400}" type="presParOf" srcId="{48B672AE-F897-4E89-946F-CE1CB2CEA8E4}" destId="{3DDB4484-7876-4056-9087-8EB2F0598C25}" srcOrd="2" destOrd="0" presId="urn:microsoft.com/office/officeart/2018/2/layout/IconVerticalSolidList"/>
    <dgm:cxn modelId="{952B9544-A087-42F3-ACC6-3BB09191BD7C}" type="presParOf" srcId="{48B672AE-F897-4E89-946F-CE1CB2CEA8E4}" destId="{261E83A8-B911-4CFA-BA35-8738D179FD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C83167-D8DA-4BBB-884D-93E5DD5F34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7810AA-CC72-49E0-8329-40CBDEA4056F}">
      <dgm:prSet/>
      <dgm:spPr/>
      <dgm:t>
        <a:bodyPr/>
        <a:lstStyle/>
        <a:p>
          <a:r>
            <a:rPr lang="en-US"/>
            <a:t>You may want to change a particular topic when you run out of things to say or because it may be a difficult subject, not appropriate for the situation or if it makes you feel uncomfortable</a:t>
          </a:r>
        </a:p>
      </dgm:t>
    </dgm:pt>
    <dgm:pt modelId="{BC20622C-347B-4FFF-85E9-10604581B1A8}" type="parTrans" cxnId="{53C73BA2-A615-4030-B85D-382FD72A9752}">
      <dgm:prSet/>
      <dgm:spPr/>
      <dgm:t>
        <a:bodyPr/>
        <a:lstStyle/>
        <a:p>
          <a:endParaRPr lang="en-US"/>
        </a:p>
      </dgm:t>
    </dgm:pt>
    <dgm:pt modelId="{B8B5E34E-C19A-4F9F-A63B-BA43F6168285}" type="sibTrans" cxnId="{53C73BA2-A615-4030-B85D-382FD72A9752}">
      <dgm:prSet/>
      <dgm:spPr/>
      <dgm:t>
        <a:bodyPr/>
        <a:lstStyle/>
        <a:p>
          <a:endParaRPr lang="en-US"/>
        </a:p>
      </dgm:t>
    </dgm:pt>
    <dgm:pt modelId="{3065A26B-459D-4252-A8F8-5654CCCB70B6}">
      <dgm:prSet/>
      <dgm:spPr/>
      <dgm:t>
        <a:bodyPr/>
        <a:lstStyle/>
        <a:p>
          <a:r>
            <a:rPr lang="en-US"/>
            <a:t>You may also want to change the topic if it sounds too personal or if you find other people a little bored by it</a:t>
          </a:r>
        </a:p>
      </dgm:t>
    </dgm:pt>
    <dgm:pt modelId="{10DC6772-E725-4C0C-8CBB-468B17AE23DF}" type="parTrans" cxnId="{FD628AC7-122E-4FD5-8262-0C089A41119B}">
      <dgm:prSet/>
      <dgm:spPr/>
      <dgm:t>
        <a:bodyPr/>
        <a:lstStyle/>
        <a:p>
          <a:endParaRPr lang="en-US"/>
        </a:p>
      </dgm:t>
    </dgm:pt>
    <dgm:pt modelId="{8A8CCA9F-866F-4306-897F-F472B47A09A1}" type="sibTrans" cxnId="{FD628AC7-122E-4FD5-8262-0C089A41119B}">
      <dgm:prSet/>
      <dgm:spPr/>
      <dgm:t>
        <a:bodyPr/>
        <a:lstStyle/>
        <a:p>
          <a:endParaRPr lang="en-US"/>
        </a:p>
      </dgm:t>
    </dgm:pt>
    <dgm:pt modelId="{1FC91CA6-A472-46DA-9EDC-72E411D7F7AD}">
      <dgm:prSet/>
      <dgm:spPr/>
      <dgm:t>
        <a:bodyPr/>
        <a:lstStyle/>
        <a:p>
          <a:r>
            <a:rPr lang="en-US"/>
            <a:t>Several ways to change the topic and to resume the conversation are as follows</a:t>
          </a:r>
        </a:p>
      </dgm:t>
    </dgm:pt>
    <dgm:pt modelId="{1FE30AED-B3A3-4D8E-8079-41885E909CD5}" type="parTrans" cxnId="{40324BA8-B48E-4F5F-B043-8C359F4FFEFB}">
      <dgm:prSet/>
      <dgm:spPr/>
      <dgm:t>
        <a:bodyPr/>
        <a:lstStyle/>
        <a:p>
          <a:endParaRPr lang="en-US"/>
        </a:p>
      </dgm:t>
    </dgm:pt>
    <dgm:pt modelId="{469E5495-D14D-4D65-9866-0D97B840EBC3}" type="sibTrans" cxnId="{40324BA8-B48E-4F5F-B043-8C359F4FFEFB}">
      <dgm:prSet/>
      <dgm:spPr/>
      <dgm:t>
        <a:bodyPr/>
        <a:lstStyle/>
        <a:p>
          <a:endParaRPr lang="en-US"/>
        </a:p>
      </dgm:t>
    </dgm:pt>
    <dgm:pt modelId="{9763564E-5D84-4987-A2AF-039A4C63F321}" type="pres">
      <dgm:prSet presAssocID="{7AC83167-D8DA-4BBB-884D-93E5DD5F34A7}" presName="root" presStyleCnt="0">
        <dgm:presLayoutVars>
          <dgm:dir/>
          <dgm:resizeHandles val="exact"/>
        </dgm:presLayoutVars>
      </dgm:prSet>
      <dgm:spPr/>
    </dgm:pt>
    <dgm:pt modelId="{FE2D533A-7457-401C-ADA1-5ED2131A58E6}" type="pres">
      <dgm:prSet presAssocID="{817810AA-CC72-49E0-8329-40CBDEA4056F}" presName="compNode" presStyleCnt="0"/>
      <dgm:spPr/>
    </dgm:pt>
    <dgm:pt modelId="{8A9FF415-8DF6-423F-8496-2BB105536488}" type="pres">
      <dgm:prSet presAssocID="{817810AA-CC72-49E0-8329-40CBDEA4056F}" presName="bgRect" presStyleLbl="bgShp" presStyleIdx="0" presStyleCnt="3"/>
      <dgm:spPr/>
    </dgm:pt>
    <dgm:pt modelId="{33F148D2-518F-476B-A9F2-CABEF135597D}" type="pres">
      <dgm:prSet presAssocID="{817810AA-CC72-49E0-8329-40CBDEA405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E605CB6-6536-4E58-BB1B-FF0AE0EA67F3}" type="pres">
      <dgm:prSet presAssocID="{817810AA-CC72-49E0-8329-40CBDEA4056F}" presName="spaceRect" presStyleCnt="0"/>
      <dgm:spPr/>
    </dgm:pt>
    <dgm:pt modelId="{22DE7536-8B25-4D93-9688-5D3AB2A907BD}" type="pres">
      <dgm:prSet presAssocID="{817810AA-CC72-49E0-8329-40CBDEA4056F}" presName="parTx" presStyleLbl="revTx" presStyleIdx="0" presStyleCnt="3">
        <dgm:presLayoutVars>
          <dgm:chMax val="0"/>
          <dgm:chPref val="0"/>
        </dgm:presLayoutVars>
      </dgm:prSet>
      <dgm:spPr/>
    </dgm:pt>
    <dgm:pt modelId="{7440B13F-4460-4D60-A29C-9A4B90C0840A}" type="pres">
      <dgm:prSet presAssocID="{B8B5E34E-C19A-4F9F-A63B-BA43F6168285}" presName="sibTrans" presStyleCnt="0"/>
      <dgm:spPr/>
    </dgm:pt>
    <dgm:pt modelId="{19F748D6-64B3-49F4-AF65-1181B4D8B3C8}" type="pres">
      <dgm:prSet presAssocID="{3065A26B-459D-4252-A8F8-5654CCCB70B6}" presName="compNode" presStyleCnt="0"/>
      <dgm:spPr/>
    </dgm:pt>
    <dgm:pt modelId="{199C15F4-7277-45C9-9919-33F3404ECE85}" type="pres">
      <dgm:prSet presAssocID="{3065A26B-459D-4252-A8F8-5654CCCB70B6}" presName="bgRect" presStyleLbl="bgShp" presStyleIdx="1" presStyleCnt="3"/>
      <dgm:spPr/>
    </dgm:pt>
    <dgm:pt modelId="{88CF7FA4-E8AA-4F59-87B6-5481FBE4CBDE}" type="pres">
      <dgm:prSet presAssocID="{3065A26B-459D-4252-A8F8-5654CCCB70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F3E2FD1-D16F-49D6-8FDF-08BD818A8EA8}" type="pres">
      <dgm:prSet presAssocID="{3065A26B-459D-4252-A8F8-5654CCCB70B6}" presName="spaceRect" presStyleCnt="0"/>
      <dgm:spPr/>
    </dgm:pt>
    <dgm:pt modelId="{122773A8-D945-4671-8C02-B2BD5A9B1A8D}" type="pres">
      <dgm:prSet presAssocID="{3065A26B-459D-4252-A8F8-5654CCCB70B6}" presName="parTx" presStyleLbl="revTx" presStyleIdx="1" presStyleCnt="3">
        <dgm:presLayoutVars>
          <dgm:chMax val="0"/>
          <dgm:chPref val="0"/>
        </dgm:presLayoutVars>
      </dgm:prSet>
      <dgm:spPr/>
    </dgm:pt>
    <dgm:pt modelId="{2B15FA04-B80C-4F16-801E-6E426B712224}" type="pres">
      <dgm:prSet presAssocID="{8A8CCA9F-866F-4306-897F-F472B47A09A1}" presName="sibTrans" presStyleCnt="0"/>
      <dgm:spPr/>
    </dgm:pt>
    <dgm:pt modelId="{57DA98DB-8591-436E-812B-E02FECBF396E}" type="pres">
      <dgm:prSet presAssocID="{1FC91CA6-A472-46DA-9EDC-72E411D7F7AD}" presName="compNode" presStyleCnt="0"/>
      <dgm:spPr/>
    </dgm:pt>
    <dgm:pt modelId="{D78B5E8D-5C46-4122-B79D-018907E4A62E}" type="pres">
      <dgm:prSet presAssocID="{1FC91CA6-A472-46DA-9EDC-72E411D7F7AD}" presName="bgRect" presStyleLbl="bgShp" presStyleIdx="2" presStyleCnt="3"/>
      <dgm:spPr/>
    </dgm:pt>
    <dgm:pt modelId="{0519D849-BBB8-43D9-9689-103D9830A5F9}" type="pres">
      <dgm:prSet presAssocID="{1FC91CA6-A472-46DA-9EDC-72E411D7F7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01BF7C4-55F5-4DCE-B68A-E672C1CBD0EA}" type="pres">
      <dgm:prSet presAssocID="{1FC91CA6-A472-46DA-9EDC-72E411D7F7AD}" presName="spaceRect" presStyleCnt="0"/>
      <dgm:spPr/>
    </dgm:pt>
    <dgm:pt modelId="{47FED29F-97C0-4FBC-8D99-D78ACF4495D5}" type="pres">
      <dgm:prSet presAssocID="{1FC91CA6-A472-46DA-9EDC-72E411D7F7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421188-F91D-460B-A1E9-C30BD9FB4EE1}" type="presOf" srcId="{1FC91CA6-A472-46DA-9EDC-72E411D7F7AD}" destId="{47FED29F-97C0-4FBC-8D99-D78ACF4495D5}" srcOrd="0" destOrd="0" presId="urn:microsoft.com/office/officeart/2018/2/layout/IconVerticalSolidList"/>
    <dgm:cxn modelId="{53C73BA2-A615-4030-B85D-382FD72A9752}" srcId="{7AC83167-D8DA-4BBB-884D-93E5DD5F34A7}" destId="{817810AA-CC72-49E0-8329-40CBDEA4056F}" srcOrd="0" destOrd="0" parTransId="{BC20622C-347B-4FFF-85E9-10604581B1A8}" sibTransId="{B8B5E34E-C19A-4F9F-A63B-BA43F6168285}"/>
    <dgm:cxn modelId="{40324BA8-B48E-4F5F-B043-8C359F4FFEFB}" srcId="{7AC83167-D8DA-4BBB-884D-93E5DD5F34A7}" destId="{1FC91CA6-A472-46DA-9EDC-72E411D7F7AD}" srcOrd="2" destOrd="0" parTransId="{1FE30AED-B3A3-4D8E-8079-41885E909CD5}" sibTransId="{469E5495-D14D-4D65-9866-0D97B840EBC3}"/>
    <dgm:cxn modelId="{D490B5BA-E4A7-4DE8-A2AE-E920EA1AC068}" type="presOf" srcId="{7AC83167-D8DA-4BBB-884D-93E5DD5F34A7}" destId="{9763564E-5D84-4987-A2AF-039A4C63F321}" srcOrd="0" destOrd="0" presId="urn:microsoft.com/office/officeart/2018/2/layout/IconVerticalSolidList"/>
    <dgm:cxn modelId="{FD628AC7-122E-4FD5-8262-0C089A41119B}" srcId="{7AC83167-D8DA-4BBB-884D-93E5DD5F34A7}" destId="{3065A26B-459D-4252-A8F8-5654CCCB70B6}" srcOrd="1" destOrd="0" parTransId="{10DC6772-E725-4C0C-8CBB-468B17AE23DF}" sibTransId="{8A8CCA9F-866F-4306-897F-F472B47A09A1}"/>
    <dgm:cxn modelId="{40C9F3CD-5801-4367-95FC-CAFF0FD4292A}" type="presOf" srcId="{817810AA-CC72-49E0-8329-40CBDEA4056F}" destId="{22DE7536-8B25-4D93-9688-5D3AB2A907BD}" srcOrd="0" destOrd="0" presId="urn:microsoft.com/office/officeart/2018/2/layout/IconVerticalSolidList"/>
    <dgm:cxn modelId="{B4CA9FCE-34E9-4343-BE98-65E53054243D}" type="presOf" srcId="{3065A26B-459D-4252-A8F8-5654CCCB70B6}" destId="{122773A8-D945-4671-8C02-B2BD5A9B1A8D}" srcOrd="0" destOrd="0" presId="urn:microsoft.com/office/officeart/2018/2/layout/IconVerticalSolidList"/>
    <dgm:cxn modelId="{6AE7B82C-7A87-49B8-8D3A-7B313197D8A5}" type="presParOf" srcId="{9763564E-5D84-4987-A2AF-039A4C63F321}" destId="{FE2D533A-7457-401C-ADA1-5ED2131A58E6}" srcOrd="0" destOrd="0" presId="urn:microsoft.com/office/officeart/2018/2/layout/IconVerticalSolidList"/>
    <dgm:cxn modelId="{0F3750EA-AC8C-4008-A5AA-36AE30B17330}" type="presParOf" srcId="{FE2D533A-7457-401C-ADA1-5ED2131A58E6}" destId="{8A9FF415-8DF6-423F-8496-2BB105536488}" srcOrd="0" destOrd="0" presId="urn:microsoft.com/office/officeart/2018/2/layout/IconVerticalSolidList"/>
    <dgm:cxn modelId="{0B79D7C3-49C5-4B82-B3E8-9A9A0FCDA8BE}" type="presParOf" srcId="{FE2D533A-7457-401C-ADA1-5ED2131A58E6}" destId="{33F148D2-518F-476B-A9F2-CABEF135597D}" srcOrd="1" destOrd="0" presId="urn:microsoft.com/office/officeart/2018/2/layout/IconVerticalSolidList"/>
    <dgm:cxn modelId="{780702E9-2A42-45EE-B193-0DCFEBC3D593}" type="presParOf" srcId="{FE2D533A-7457-401C-ADA1-5ED2131A58E6}" destId="{2E605CB6-6536-4E58-BB1B-FF0AE0EA67F3}" srcOrd="2" destOrd="0" presId="urn:microsoft.com/office/officeart/2018/2/layout/IconVerticalSolidList"/>
    <dgm:cxn modelId="{9071AD8B-EA65-4302-B5B9-B319D823DFB5}" type="presParOf" srcId="{FE2D533A-7457-401C-ADA1-5ED2131A58E6}" destId="{22DE7536-8B25-4D93-9688-5D3AB2A907BD}" srcOrd="3" destOrd="0" presId="urn:microsoft.com/office/officeart/2018/2/layout/IconVerticalSolidList"/>
    <dgm:cxn modelId="{F458168A-AE40-4BCC-AD45-E8F9E6F40156}" type="presParOf" srcId="{9763564E-5D84-4987-A2AF-039A4C63F321}" destId="{7440B13F-4460-4D60-A29C-9A4B90C0840A}" srcOrd="1" destOrd="0" presId="urn:microsoft.com/office/officeart/2018/2/layout/IconVerticalSolidList"/>
    <dgm:cxn modelId="{EAE4CFB0-4348-488D-9BBA-42EC55C27B01}" type="presParOf" srcId="{9763564E-5D84-4987-A2AF-039A4C63F321}" destId="{19F748D6-64B3-49F4-AF65-1181B4D8B3C8}" srcOrd="2" destOrd="0" presId="urn:microsoft.com/office/officeart/2018/2/layout/IconVerticalSolidList"/>
    <dgm:cxn modelId="{8CF873A2-E015-4ED6-B824-F7795470A12D}" type="presParOf" srcId="{19F748D6-64B3-49F4-AF65-1181B4D8B3C8}" destId="{199C15F4-7277-45C9-9919-33F3404ECE85}" srcOrd="0" destOrd="0" presId="urn:microsoft.com/office/officeart/2018/2/layout/IconVerticalSolidList"/>
    <dgm:cxn modelId="{EEEEADA9-0795-4A8F-9AC8-18C379BE737A}" type="presParOf" srcId="{19F748D6-64B3-49F4-AF65-1181B4D8B3C8}" destId="{88CF7FA4-E8AA-4F59-87B6-5481FBE4CBDE}" srcOrd="1" destOrd="0" presId="urn:microsoft.com/office/officeart/2018/2/layout/IconVerticalSolidList"/>
    <dgm:cxn modelId="{283C9885-C952-46F4-9FB9-A45563D9F023}" type="presParOf" srcId="{19F748D6-64B3-49F4-AF65-1181B4D8B3C8}" destId="{4F3E2FD1-D16F-49D6-8FDF-08BD818A8EA8}" srcOrd="2" destOrd="0" presId="urn:microsoft.com/office/officeart/2018/2/layout/IconVerticalSolidList"/>
    <dgm:cxn modelId="{418D495B-ED3B-4963-9593-AB9EC8A0C017}" type="presParOf" srcId="{19F748D6-64B3-49F4-AF65-1181B4D8B3C8}" destId="{122773A8-D945-4671-8C02-B2BD5A9B1A8D}" srcOrd="3" destOrd="0" presId="urn:microsoft.com/office/officeart/2018/2/layout/IconVerticalSolidList"/>
    <dgm:cxn modelId="{CE5837CC-AAC4-4F06-8D92-683380E94EB6}" type="presParOf" srcId="{9763564E-5D84-4987-A2AF-039A4C63F321}" destId="{2B15FA04-B80C-4F16-801E-6E426B712224}" srcOrd="3" destOrd="0" presId="urn:microsoft.com/office/officeart/2018/2/layout/IconVerticalSolidList"/>
    <dgm:cxn modelId="{C3D62B34-46F4-43D6-AEC5-1DEB7176A30E}" type="presParOf" srcId="{9763564E-5D84-4987-A2AF-039A4C63F321}" destId="{57DA98DB-8591-436E-812B-E02FECBF396E}" srcOrd="4" destOrd="0" presId="urn:microsoft.com/office/officeart/2018/2/layout/IconVerticalSolidList"/>
    <dgm:cxn modelId="{7D15BE38-76E7-4CDF-BE7E-189E9CC6FDDF}" type="presParOf" srcId="{57DA98DB-8591-436E-812B-E02FECBF396E}" destId="{D78B5E8D-5C46-4122-B79D-018907E4A62E}" srcOrd="0" destOrd="0" presId="urn:microsoft.com/office/officeart/2018/2/layout/IconVerticalSolidList"/>
    <dgm:cxn modelId="{16BEDAE6-86B1-4599-B821-6998F3B52217}" type="presParOf" srcId="{57DA98DB-8591-436E-812B-E02FECBF396E}" destId="{0519D849-BBB8-43D9-9689-103D9830A5F9}" srcOrd="1" destOrd="0" presId="urn:microsoft.com/office/officeart/2018/2/layout/IconVerticalSolidList"/>
    <dgm:cxn modelId="{CE8C8F0E-6F25-436C-9146-E190BFEDB177}" type="presParOf" srcId="{57DA98DB-8591-436E-812B-E02FECBF396E}" destId="{B01BF7C4-55F5-4DCE-B68A-E672C1CBD0EA}" srcOrd="2" destOrd="0" presId="urn:microsoft.com/office/officeart/2018/2/layout/IconVerticalSolidList"/>
    <dgm:cxn modelId="{1A0F281F-803A-4553-AE31-F1174DC1773F}" type="presParOf" srcId="{57DA98DB-8591-436E-812B-E02FECBF396E}" destId="{47FED29F-97C0-4FBC-8D99-D78ACF4495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917149-9541-4271-92C0-C1370743037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BEA10B-89CB-49A5-836F-78222649B2A4}">
      <dgm:prSet/>
      <dgm:spPr/>
      <dgm:t>
        <a:bodyPr/>
        <a:lstStyle/>
        <a:p>
          <a:r>
            <a:rPr lang="en-US"/>
            <a:t>By asking a related question, the other person is given a chance to talk more about the topic that they are clearly interested in</a:t>
          </a:r>
        </a:p>
      </dgm:t>
    </dgm:pt>
    <dgm:pt modelId="{E2EA4627-DC1D-4007-80CC-B80ECC3A0B4F}" type="parTrans" cxnId="{491C0922-73E0-47FE-961C-ECDE14512516}">
      <dgm:prSet/>
      <dgm:spPr/>
      <dgm:t>
        <a:bodyPr/>
        <a:lstStyle/>
        <a:p>
          <a:endParaRPr lang="en-US"/>
        </a:p>
      </dgm:t>
    </dgm:pt>
    <dgm:pt modelId="{7A61F24C-73DC-48B4-A104-EA20FB43526B}" type="sibTrans" cxnId="{491C0922-73E0-47FE-961C-ECDE14512516}">
      <dgm:prSet/>
      <dgm:spPr/>
      <dgm:t>
        <a:bodyPr/>
        <a:lstStyle/>
        <a:p>
          <a:endParaRPr lang="en-US"/>
        </a:p>
      </dgm:t>
    </dgm:pt>
    <dgm:pt modelId="{5D4F9699-7950-49B3-8FC0-1CC33FB37D72}">
      <dgm:prSet/>
      <dgm:spPr/>
      <dgm:t>
        <a:bodyPr/>
        <a:lstStyle/>
        <a:p>
          <a:r>
            <a:rPr lang="en-US"/>
            <a:t>In this way, they get the opportunity to express their opinions and feelings while you could avoid talking about something that you are not interested in</a:t>
          </a:r>
        </a:p>
      </dgm:t>
    </dgm:pt>
    <dgm:pt modelId="{4B7C874D-71A0-4802-BBB6-5D937B0AB07D}" type="parTrans" cxnId="{6023C92A-26AE-4E0D-BD4C-290893C10A43}">
      <dgm:prSet/>
      <dgm:spPr/>
      <dgm:t>
        <a:bodyPr/>
        <a:lstStyle/>
        <a:p>
          <a:endParaRPr lang="en-US"/>
        </a:p>
      </dgm:t>
    </dgm:pt>
    <dgm:pt modelId="{A4134837-79B0-4141-BC72-CEA833E3B289}" type="sibTrans" cxnId="{6023C92A-26AE-4E0D-BD4C-290893C10A43}">
      <dgm:prSet/>
      <dgm:spPr/>
      <dgm:t>
        <a:bodyPr/>
        <a:lstStyle/>
        <a:p>
          <a:endParaRPr lang="en-US"/>
        </a:p>
      </dgm:t>
    </dgm:pt>
    <dgm:pt modelId="{9D118930-C115-4909-B245-7FA3AA8FE662}" type="pres">
      <dgm:prSet presAssocID="{D8917149-9541-4271-92C0-C137074303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4AB6A3-0545-49B9-82DA-DD159901646B}" type="pres">
      <dgm:prSet presAssocID="{A5BEA10B-89CB-49A5-836F-78222649B2A4}" presName="hierRoot1" presStyleCnt="0"/>
      <dgm:spPr/>
    </dgm:pt>
    <dgm:pt modelId="{BD592FB5-BF3A-43EF-BF8F-86A65F59F76B}" type="pres">
      <dgm:prSet presAssocID="{A5BEA10B-89CB-49A5-836F-78222649B2A4}" presName="composite" presStyleCnt="0"/>
      <dgm:spPr/>
    </dgm:pt>
    <dgm:pt modelId="{08864BE7-F6A0-492B-BFCE-262A909B7C44}" type="pres">
      <dgm:prSet presAssocID="{A5BEA10B-89CB-49A5-836F-78222649B2A4}" presName="background" presStyleLbl="node0" presStyleIdx="0" presStyleCnt="2"/>
      <dgm:spPr/>
    </dgm:pt>
    <dgm:pt modelId="{2413930F-E333-4392-91BF-138CD2CBDF3A}" type="pres">
      <dgm:prSet presAssocID="{A5BEA10B-89CB-49A5-836F-78222649B2A4}" presName="text" presStyleLbl="fgAcc0" presStyleIdx="0" presStyleCnt="2">
        <dgm:presLayoutVars>
          <dgm:chPref val="3"/>
        </dgm:presLayoutVars>
      </dgm:prSet>
      <dgm:spPr/>
    </dgm:pt>
    <dgm:pt modelId="{ECC36D78-FA6B-4D41-9E09-1560AA00343D}" type="pres">
      <dgm:prSet presAssocID="{A5BEA10B-89CB-49A5-836F-78222649B2A4}" presName="hierChild2" presStyleCnt="0"/>
      <dgm:spPr/>
    </dgm:pt>
    <dgm:pt modelId="{AA07E542-517D-48E4-8D27-88EFD297B6CC}" type="pres">
      <dgm:prSet presAssocID="{5D4F9699-7950-49B3-8FC0-1CC33FB37D72}" presName="hierRoot1" presStyleCnt="0"/>
      <dgm:spPr/>
    </dgm:pt>
    <dgm:pt modelId="{CCDC1194-210A-4D6F-8DFB-3393FE5493DB}" type="pres">
      <dgm:prSet presAssocID="{5D4F9699-7950-49B3-8FC0-1CC33FB37D72}" presName="composite" presStyleCnt="0"/>
      <dgm:spPr/>
    </dgm:pt>
    <dgm:pt modelId="{9D013E48-ABA7-4D75-B2A1-92B5CCBBA31F}" type="pres">
      <dgm:prSet presAssocID="{5D4F9699-7950-49B3-8FC0-1CC33FB37D72}" presName="background" presStyleLbl="node0" presStyleIdx="1" presStyleCnt="2"/>
      <dgm:spPr/>
    </dgm:pt>
    <dgm:pt modelId="{A922A819-0115-4B4B-9C7B-A70E7A85325F}" type="pres">
      <dgm:prSet presAssocID="{5D4F9699-7950-49B3-8FC0-1CC33FB37D72}" presName="text" presStyleLbl="fgAcc0" presStyleIdx="1" presStyleCnt="2">
        <dgm:presLayoutVars>
          <dgm:chPref val="3"/>
        </dgm:presLayoutVars>
      </dgm:prSet>
      <dgm:spPr/>
    </dgm:pt>
    <dgm:pt modelId="{44FB792D-06BE-4457-AEAE-ACE1FDE66E93}" type="pres">
      <dgm:prSet presAssocID="{5D4F9699-7950-49B3-8FC0-1CC33FB37D72}" presName="hierChild2" presStyleCnt="0"/>
      <dgm:spPr/>
    </dgm:pt>
  </dgm:ptLst>
  <dgm:cxnLst>
    <dgm:cxn modelId="{491C0922-73E0-47FE-961C-ECDE14512516}" srcId="{D8917149-9541-4271-92C0-C13707430370}" destId="{A5BEA10B-89CB-49A5-836F-78222649B2A4}" srcOrd="0" destOrd="0" parTransId="{E2EA4627-DC1D-4007-80CC-B80ECC3A0B4F}" sibTransId="{7A61F24C-73DC-48B4-A104-EA20FB43526B}"/>
    <dgm:cxn modelId="{ECE4F925-1C6E-4178-A426-E92982C55E70}" type="presOf" srcId="{D8917149-9541-4271-92C0-C13707430370}" destId="{9D118930-C115-4909-B245-7FA3AA8FE662}" srcOrd="0" destOrd="0" presId="urn:microsoft.com/office/officeart/2005/8/layout/hierarchy1"/>
    <dgm:cxn modelId="{6023C92A-26AE-4E0D-BD4C-290893C10A43}" srcId="{D8917149-9541-4271-92C0-C13707430370}" destId="{5D4F9699-7950-49B3-8FC0-1CC33FB37D72}" srcOrd="1" destOrd="0" parTransId="{4B7C874D-71A0-4802-BBB6-5D937B0AB07D}" sibTransId="{A4134837-79B0-4141-BC72-CEA833E3B289}"/>
    <dgm:cxn modelId="{6EC4CA5A-07B6-4B15-A88E-70894032EA3E}" type="presOf" srcId="{A5BEA10B-89CB-49A5-836F-78222649B2A4}" destId="{2413930F-E333-4392-91BF-138CD2CBDF3A}" srcOrd="0" destOrd="0" presId="urn:microsoft.com/office/officeart/2005/8/layout/hierarchy1"/>
    <dgm:cxn modelId="{536D2587-B916-4004-8F66-6717216B273E}" type="presOf" srcId="{5D4F9699-7950-49B3-8FC0-1CC33FB37D72}" destId="{A922A819-0115-4B4B-9C7B-A70E7A85325F}" srcOrd="0" destOrd="0" presId="urn:microsoft.com/office/officeart/2005/8/layout/hierarchy1"/>
    <dgm:cxn modelId="{B34918E4-B58C-4807-A88A-66C24B303E19}" type="presParOf" srcId="{9D118930-C115-4909-B245-7FA3AA8FE662}" destId="{304AB6A3-0545-49B9-82DA-DD159901646B}" srcOrd="0" destOrd="0" presId="urn:microsoft.com/office/officeart/2005/8/layout/hierarchy1"/>
    <dgm:cxn modelId="{0346AF0E-32B4-494E-8CD2-D356EC69CFE9}" type="presParOf" srcId="{304AB6A3-0545-49B9-82DA-DD159901646B}" destId="{BD592FB5-BF3A-43EF-BF8F-86A65F59F76B}" srcOrd="0" destOrd="0" presId="urn:microsoft.com/office/officeart/2005/8/layout/hierarchy1"/>
    <dgm:cxn modelId="{6A719AC6-4443-4725-A655-BE2470691CE8}" type="presParOf" srcId="{BD592FB5-BF3A-43EF-BF8F-86A65F59F76B}" destId="{08864BE7-F6A0-492B-BFCE-262A909B7C44}" srcOrd="0" destOrd="0" presId="urn:microsoft.com/office/officeart/2005/8/layout/hierarchy1"/>
    <dgm:cxn modelId="{DCF26D9D-6A2E-4FAE-90DB-A64FB07752CE}" type="presParOf" srcId="{BD592FB5-BF3A-43EF-BF8F-86A65F59F76B}" destId="{2413930F-E333-4392-91BF-138CD2CBDF3A}" srcOrd="1" destOrd="0" presId="urn:microsoft.com/office/officeart/2005/8/layout/hierarchy1"/>
    <dgm:cxn modelId="{422901FF-9398-4A41-A317-CDA0BF10C9D6}" type="presParOf" srcId="{304AB6A3-0545-49B9-82DA-DD159901646B}" destId="{ECC36D78-FA6B-4D41-9E09-1560AA00343D}" srcOrd="1" destOrd="0" presId="urn:microsoft.com/office/officeart/2005/8/layout/hierarchy1"/>
    <dgm:cxn modelId="{BCB198E4-9136-4A47-960D-0B644CD1F9EF}" type="presParOf" srcId="{9D118930-C115-4909-B245-7FA3AA8FE662}" destId="{AA07E542-517D-48E4-8D27-88EFD297B6CC}" srcOrd="1" destOrd="0" presId="urn:microsoft.com/office/officeart/2005/8/layout/hierarchy1"/>
    <dgm:cxn modelId="{701CD8E4-0FD8-43D2-B7F5-2AAFFAE481EE}" type="presParOf" srcId="{AA07E542-517D-48E4-8D27-88EFD297B6CC}" destId="{CCDC1194-210A-4D6F-8DFB-3393FE5493DB}" srcOrd="0" destOrd="0" presId="urn:microsoft.com/office/officeart/2005/8/layout/hierarchy1"/>
    <dgm:cxn modelId="{772B5FF6-4861-425F-AC52-AA38EA40E531}" type="presParOf" srcId="{CCDC1194-210A-4D6F-8DFB-3393FE5493DB}" destId="{9D013E48-ABA7-4D75-B2A1-92B5CCBBA31F}" srcOrd="0" destOrd="0" presId="urn:microsoft.com/office/officeart/2005/8/layout/hierarchy1"/>
    <dgm:cxn modelId="{29BD6314-C28F-4025-AEC2-0B7665187FFB}" type="presParOf" srcId="{CCDC1194-210A-4D6F-8DFB-3393FE5493DB}" destId="{A922A819-0115-4B4B-9C7B-A70E7A85325F}" srcOrd="1" destOrd="0" presId="urn:microsoft.com/office/officeart/2005/8/layout/hierarchy1"/>
    <dgm:cxn modelId="{611AB90A-E0EB-4A5B-B1DA-0612B51BCDBA}" type="presParOf" srcId="{AA07E542-517D-48E4-8D27-88EFD297B6CC}" destId="{44FB792D-06BE-4457-AEAE-ACE1FDE66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A9B082-69C8-4085-AFBC-D864AA424F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FCE31A-FEB2-42F7-8036-001E45B35B7F}">
      <dgm:prSet/>
      <dgm:spPr/>
      <dgm:t>
        <a:bodyPr/>
        <a:lstStyle/>
        <a:p>
          <a:r>
            <a:rPr lang="en-US"/>
            <a:t>That’s interesting</a:t>
          </a:r>
        </a:p>
      </dgm:t>
    </dgm:pt>
    <dgm:pt modelId="{95ADA142-15BD-469C-8557-516DF52A5D46}" type="parTrans" cxnId="{2CDCEB2F-0256-485F-B1C5-F748823AC0DE}">
      <dgm:prSet/>
      <dgm:spPr/>
      <dgm:t>
        <a:bodyPr/>
        <a:lstStyle/>
        <a:p>
          <a:endParaRPr lang="en-US"/>
        </a:p>
      </dgm:t>
    </dgm:pt>
    <dgm:pt modelId="{56997472-EED4-4D6F-8E8C-FE012BD67B7B}" type="sibTrans" cxnId="{2CDCEB2F-0256-485F-B1C5-F748823AC0DE}">
      <dgm:prSet/>
      <dgm:spPr/>
      <dgm:t>
        <a:bodyPr/>
        <a:lstStyle/>
        <a:p>
          <a:endParaRPr lang="en-US"/>
        </a:p>
      </dgm:t>
    </dgm:pt>
    <dgm:pt modelId="{45F82B0A-24BE-438D-BA55-8BA84D8B59B3}">
      <dgm:prSet/>
      <dgm:spPr/>
      <dgm:t>
        <a:bodyPr/>
        <a:lstStyle/>
        <a:p>
          <a:r>
            <a:rPr lang="en-US"/>
            <a:t>That seems really popular around here</a:t>
          </a:r>
        </a:p>
      </dgm:t>
    </dgm:pt>
    <dgm:pt modelId="{24645163-78A6-461D-BF46-0428A4D10029}" type="parTrans" cxnId="{BA5B9305-45F6-4633-A2E0-5E48D6DA05D3}">
      <dgm:prSet/>
      <dgm:spPr/>
      <dgm:t>
        <a:bodyPr/>
        <a:lstStyle/>
        <a:p>
          <a:endParaRPr lang="en-US"/>
        </a:p>
      </dgm:t>
    </dgm:pt>
    <dgm:pt modelId="{E79E9DB8-981C-4B09-83E8-CCDE5C92B036}" type="sibTrans" cxnId="{BA5B9305-45F6-4633-A2E0-5E48D6DA05D3}">
      <dgm:prSet/>
      <dgm:spPr/>
      <dgm:t>
        <a:bodyPr/>
        <a:lstStyle/>
        <a:p>
          <a:endParaRPr lang="en-US"/>
        </a:p>
      </dgm:t>
    </dgm:pt>
    <dgm:pt modelId="{2B4DF1EF-8382-462B-94C5-5FDF5836CCAF}">
      <dgm:prSet/>
      <dgm:spPr/>
      <dgm:t>
        <a:bodyPr/>
        <a:lstStyle/>
        <a:p>
          <a:r>
            <a:rPr lang="en-US"/>
            <a:t>Yeah, I heard about that too</a:t>
          </a:r>
        </a:p>
      </dgm:t>
    </dgm:pt>
    <dgm:pt modelId="{064A4775-1A7D-4123-AF70-45A9A4C5A548}" type="parTrans" cxnId="{94C55010-13FA-4792-8879-3C68514B16D4}">
      <dgm:prSet/>
      <dgm:spPr/>
      <dgm:t>
        <a:bodyPr/>
        <a:lstStyle/>
        <a:p>
          <a:endParaRPr lang="en-US"/>
        </a:p>
      </dgm:t>
    </dgm:pt>
    <dgm:pt modelId="{2640FA1B-AF71-4757-8484-D47F09D9D67D}" type="sibTrans" cxnId="{94C55010-13FA-4792-8879-3C68514B16D4}">
      <dgm:prSet/>
      <dgm:spPr/>
      <dgm:t>
        <a:bodyPr/>
        <a:lstStyle/>
        <a:p>
          <a:endParaRPr lang="en-US"/>
        </a:p>
      </dgm:t>
    </dgm:pt>
    <dgm:pt modelId="{761D3D12-8CF1-4EE5-934D-E46B123C3D0F}">
      <dgm:prSet/>
      <dgm:spPr/>
      <dgm:t>
        <a:bodyPr/>
        <a:lstStyle/>
        <a:p>
          <a:r>
            <a:rPr lang="en-US"/>
            <a:t>People keep asking me that question</a:t>
          </a:r>
        </a:p>
      </dgm:t>
    </dgm:pt>
    <dgm:pt modelId="{AA7148A6-DBF2-418E-9A38-8F9327CABAF2}" type="parTrans" cxnId="{450033D0-7B13-4F3F-AEDC-5E096AAF01E1}">
      <dgm:prSet/>
      <dgm:spPr/>
      <dgm:t>
        <a:bodyPr/>
        <a:lstStyle/>
        <a:p>
          <a:endParaRPr lang="en-US"/>
        </a:p>
      </dgm:t>
    </dgm:pt>
    <dgm:pt modelId="{F52AAA2E-99F9-461C-B86A-CAFC01AB3B20}" type="sibTrans" cxnId="{450033D0-7B13-4F3F-AEDC-5E096AAF01E1}">
      <dgm:prSet/>
      <dgm:spPr/>
      <dgm:t>
        <a:bodyPr/>
        <a:lstStyle/>
        <a:p>
          <a:endParaRPr lang="en-US"/>
        </a:p>
      </dgm:t>
    </dgm:pt>
    <dgm:pt modelId="{226F8F3E-2A11-4B8E-A693-1021EEE883FB}" type="pres">
      <dgm:prSet presAssocID="{4AA9B082-69C8-4085-AFBC-D864AA424F22}" presName="linear" presStyleCnt="0">
        <dgm:presLayoutVars>
          <dgm:animLvl val="lvl"/>
          <dgm:resizeHandles val="exact"/>
        </dgm:presLayoutVars>
      </dgm:prSet>
      <dgm:spPr/>
    </dgm:pt>
    <dgm:pt modelId="{7747761F-1BAD-47C3-AD77-D539A355EB1F}" type="pres">
      <dgm:prSet presAssocID="{01FCE31A-FEB2-42F7-8036-001E45B35B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D17DB5-6FF4-4E87-940E-BB2BD1CDFCD4}" type="pres">
      <dgm:prSet presAssocID="{56997472-EED4-4D6F-8E8C-FE012BD67B7B}" presName="spacer" presStyleCnt="0"/>
      <dgm:spPr/>
    </dgm:pt>
    <dgm:pt modelId="{0C76D650-D3F9-4A6E-BFDA-E10D1F686D03}" type="pres">
      <dgm:prSet presAssocID="{45F82B0A-24BE-438D-BA55-8BA84D8B59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DB9510-54C6-42D5-8358-010C4304307E}" type="pres">
      <dgm:prSet presAssocID="{E79E9DB8-981C-4B09-83E8-CCDE5C92B036}" presName="spacer" presStyleCnt="0"/>
      <dgm:spPr/>
    </dgm:pt>
    <dgm:pt modelId="{2DF0DB81-1729-47BF-AFA9-9770352398BF}" type="pres">
      <dgm:prSet presAssocID="{2B4DF1EF-8382-462B-94C5-5FDF5836CC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4F8360-CC33-4524-97AB-3F7E0B8F5719}" type="pres">
      <dgm:prSet presAssocID="{2640FA1B-AF71-4757-8484-D47F09D9D67D}" presName="spacer" presStyleCnt="0"/>
      <dgm:spPr/>
    </dgm:pt>
    <dgm:pt modelId="{EA8DCF75-7186-4814-B4DD-89839D49E3D6}" type="pres">
      <dgm:prSet presAssocID="{761D3D12-8CF1-4EE5-934D-E46B123C3D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A93305-078F-4484-986E-7FE4A4B0225A}" type="presOf" srcId="{45F82B0A-24BE-438D-BA55-8BA84D8B59B3}" destId="{0C76D650-D3F9-4A6E-BFDA-E10D1F686D03}" srcOrd="0" destOrd="0" presId="urn:microsoft.com/office/officeart/2005/8/layout/vList2"/>
    <dgm:cxn modelId="{BA5B9305-45F6-4633-A2E0-5E48D6DA05D3}" srcId="{4AA9B082-69C8-4085-AFBC-D864AA424F22}" destId="{45F82B0A-24BE-438D-BA55-8BA84D8B59B3}" srcOrd="1" destOrd="0" parTransId="{24645163-78A6-461D-BF46-0428A4D10029}" sibTransId="{E79E9DB8-981C-4B09-83E8-CCDE5C92B036}"/>
    <dgm:cxn modelId="{94C55010-13FA-4792-8879-3C68514B16D4}" srcId="{4AA9B082-69C8-4085-AFBC-D864AA424F22}" destId="{2B4DF1EF-8382-462B-94C5-5FDF5836CCAF}" srcOrd="2" destOrd="0" parTransId="{064A4775-1A7D-4123-AF70-45A9A4C5A548}" sibTransId="{2640FA1B-AF71-4757-8484-D47F09D9D67D}"/>
    <dgm:cxn modelId="{21191D2E-7138-47C7-BC0D-04F49CA59F2C}" type="presOf" srcId="{4AA9B082-69C8-4085-AFBC-D864AA424F22}" destId="{226F8F3E-2A11-4B8E-A693-1021EEE883FB}" srcOrd="0" destOrd="0" presId="urn:microsoft.com/office/officeart/2005/8/layout/vList2"/>
    <dgm:cxn modelId="{2CDCEB2F-0256-485F-B1C5-F748823AC0DE}" srcId="{4AA9B082-69C8-4085-AFBC-D864AA424F22}" destId="{01FCE31A-FEB2-42F7-8036-001E45B35B7F}" srcOrd="0" destOrd="0" parTransId="{95ADA142-15BD-469C-8557-516DF52A5D46}" sibTransId="{56997472-EED4-4D6F-8E8C-FE012BD67B7B}"/>
    <dgm:cxn modelId="{F0A10130-3702-41F9-898B-C15D9531C0C0}" type="presOf" srcId="{2B4DF1EF-8382-462B-94C5-5FDF5836CCAF}" destId="{2DF0DB81-1729-47BF-AFA9-9770352398BF}" srcOrd="0" destOrd="0" presId="urn:microsoft.com/office/officeart/2005/8/layout/vList2"/>
    <dgm:cxn modelId="{A44CE275-B3F7-4D95-B03F-79BECCD05F36}" type="presOf" srcId="{761D3D12-8CF1-4EE5-934D-E46B123C3D0F}" destId="{EA8DCF75-7186-4814-B4DD-89839D49E3D6}" srcOrd="0" destOrd="0" presId="urn:microsoft.com/office/officeart/2005/8/layout/vList2"/>
    <dgm:cxn modelId="{450033D0-7B13-4F3F-AEDC-5E096AAF01E1}" srcId="{4AA9B082-69C8-4085-AFBC-D864AA424F22}" destId="{761D3D12-8CF1-4EE5-934D-E46B123C3D0F}" srcOrd="3" destOrd="0" parTransId="{AA7148A6-DBF2-418E-9A38-8F9327CABAF2}" sibTransId="{F52AAA2E-99F9-461C-B86A-CAFC01AB3B20}"/>
    <dgm:cxn modelId="{A68A86DE-CFBB-4EC4-B5EC-D5AA090226D1}" type="presOf" srcId="{01FCE31A-FEB2-42F7-8036-001E45B35B7F}" destId="{7747761F-1BAD-47C3-AD77-D539A355EB1F}" srcOrd="0" destOrd="0" presId="urn:microsoft.com/office/officeart/2005/8/layout/vList2"/>
    <dgm:cxn modelId="{350DC42E-D713-4F92-BD43-CC964E9BD408}" type="presParOf" srcId="{226F8F3E-2A11-4B8E-A693-1021EEE883FB}" destId="{7747761F-1BAD-47C3-AD77-D539A355EB1F}" srcOrd="0" destOrd="0" presId="urn:microsoft.com/office/officeart/2005/8/layout/vList2"/>
    <dgm:cxn modelId="{8837A5DE-98A7-4364-B3C6-2D7F03AC80D1}" type="presParOf" srcId="{226F8F3E-2A11-4B8E-A693-1021EEE883FB}" destId="{C4D17DB5-6FF4-4E87-940E-BB2BD1CDFCD4}" srcOrd="1" destOrd="0" presId="urn:microsoft.com/office/officeart/2005/8/layout/vList2"/>
    <dgm:cxn modelId="{00F5E909-4B38-41D2-BA05-DB0BFA06CCA9}" type="presParOf" srcId="{226F8F3E-2A11-4B8E-A693-1021EEE883FB}" destId="{0C76D650-D3F9-4A6E-BFDA-E10D1F686D03}" srcOrd="2" destOrd="0" presId="urn:microsoft.com/office/officeart/2005/8/layout/vList2"/>
    <dgm:cxn modelId="{A7771853-F431-4A86-B251-EFF0A4B4CF0C}" type="presParOf" srcId="{226F8F3E-2A11-4B8E-A693-1021EEE883FB}" destId="{B5DB9510-54C6-42D5-8358-010C4304307E}" srcOrd="3" destOrd="0" presId="urn:microsoft.com/office/officeart/2005/8/layout/vList2"/>
    <dgm:cxn modelId="{C3426B5D-1FA5-47ED-A74D-CC372D8EB491}" type="presParOf" srcId="{226F8F3E-2A11-4B8E-A693-1021EEE883FB}" destId="{2DF0DB81-1729-47BF-AFA9-9770352398BF}" srcOrd="4" destOrd="0" presId="urn:microsoft.com/office/officeart/2005/8/layout/vList2"/>
    <dgm:cxn modelId="{9A2AC1B9-21EC-402E-B711-9CEB0BEBF128}" type="presParOf" srcId="{226F8F3E-2A11-4B8E-A693-1021EEE883FB}" destId="{114F8360-CC33-4524-97AB-3F7E0B8F5719}" srcOrd="5" destOrd="0" presId="urn:microsoft.com/office/officeart/2005/8/layout/vList2"/>
    <dgm:cxn modelId="{9D070496-2262-4038-B4AD-5DB6DC67847A}" type="presParOf" srcId="{226F8F3E-2A11-4B8E-A693-1021EEE883FB}" destId="{EA8DCF75-7186-4814-B4DD-89839D49E3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F5B626-CB48-4FEB-B836-D2119A128D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100AD5-AB4A-4649-B226-E57137E44AD0}">
      <dgm:prSet/>
      <dgm:spPr/>
      <dgm:t>
        <a:bodyPr/>
        <a:lstStyle/>
        <a:p>
          <a:r>
            <a:rPr lang="en-US"/>
            <a:t>This has nothing to do with what we were talking about, but …</a:t>
          </a:r>
        </a:p>
      </dgm:t>
    </dgm:pt>
    <dgm:pt modelId="{6AE3122E-40CD-49C3-BC1F-FB19DE9D6D2F}" type="parTrans" cxnId="{83FDD252-4DE3-43D4-AFA5-4C5DE6D60108}">
      <dgm:prSet/>
      <dgm:spPr/>
      <dgm:t>
        <a:bodyPr/>
        <a:lstStyle/>
        <a:p>
          <a:endParaRPr lang="en-US"/>
        </a:p>
      </dgm:t>
    </dgm:pt>
    <dgm:pt modelId="{C127B44E-5B72-4E50-9B04-DF301DAB432D}" type="sibTrans" cxnId="{83FDD252-4DE3-43D4-AFA5-4C5DE6D60108}">
      <dgm:prSet/>
      <dgm:spPr/>
      <dgm:t>
        <a:bodyPr/>
        <a:lstStyle/>
        <a:p>
          <a:endParaRPr lang="en-US"/>
        </a:p>
      </dgm:t>
    </dgm:pt>
    <dgm:pt modelId="{717FF19F-7095-47F9-8144-605D6FA1AE68}">
      <dgm:prSet/>
      <dgm:spPr/>
      <dgm:t>
        <a:bodyPr/>
        <a:lstStyle/>
        <a:p>
          <a:r>
            <a:rPr lang="en-US"/>
            <a:t>Not to change the subject but …</a:t>
          </a:r>
        </a:p>
      </dgm:t>
    </dgm:pt>
    <dgm:pt modelId="{502667E0-12A5-4D35-BE14-35A32AD9A2EA}" type="parTrans" cxnId="{8DE543EA-7072-4E6E-BE47-FCCD7FA4C95A}">
      <dgm:prSet/>
      <dgm:spPr/>
      <dgm:t>
        <a:bodyPr/>
        <a:lstStyle/>
        <a:p>
          <a:endParaRPr lang="en-US"/>
        </a:p>
      </dgm:t>
    </dgm:pt>
    <dgm:pt modelId="{4AF445D4-14F0-479D-B818-E7AC280E7797}" type="sibTrans" cxnId="{8DE543EA-7072-4E6E-BE47-FCCD7FA4C95A}">
      <dgm:prSet/>
      <dgm:spPr/>
      <dgm:t>
        <a:bodyPr/>
        <a:lstStyle/>
        <a:p>
          <a:endParaRPr lang="en-US"/>
        </a:p>
      </dgm:t>
    </dgm:pt>
    <dgm:pt modelId="{DF1FAAFF-D339-41DF-9B09-D5AF83D1B563}">
      <dgm:prSet/>
      <dgm:spPr/>
      <dgm:t>
        <a:bodyPr/>
        <a:lstStyle/>
        <a:p>
          <a:r>
            <a:rPr lang="en-US"/>
            <a:t>Changing gears a little bit …</a:t>
          </a:r>
        </a:p>
      </dgm:t>
    </dgm:pt>
    <dgm:pt modelId="{9A6222AE-2110-4B31-800B-EFACBBEA7D10}" type="parTrans" cxnId="{6F796A5E-818F-4E57-8B01-9807128173B8}">
      <dgm:prSet/>
      <dgm:spPr/>
      <dgm:t>
        <a:bodyPr/>
        <a:lstStyle/>
        <a:p>
          <a:endParaRPr lang="en-US"/>
        </a:p>
      </dgm:t>
    </dgm:pt>
    <dgm:pt modelId="{31365D6F-B49E-420B-BA18-7C76FCBA4BE5}" type="sibTrans" cxnId="{6F796A5E-818F-4E57-8B01-9807128173B8}">
      <dgm:prSet/>
      <dgm:spPr/>
      <dgm:t>
        <a:bodyPr/>
        <a:lstStyle/>
        <a:p>
          <a:endParaRPr lang="en-US"/>
        </a:p>
      </dgm:t>
    </dgm:pt>
    <dgm:pt modelId="{FC289C91-7663-47B6-A760-18C700199933}">
      <dgm:prSet/>
      <dgm:spPr/>
      <dgm:t>
        <a:bodyPr/>
        <a:lstStyle/>
        <a:p>
          <a:r>
            <a:rPr lang="en-US"/>
            <a:t>Totally unrelated …</a:t>
          </a:r>
        </a:p>
      </dgm:t>
    </dgm:pt>
    <dgm:pt modelId="{D67C4EC9-8EB9-4E5C-80FB-1FFB5B875448}" type="parTrans" cxnId="{CCB03028-59F5-40DC-BB08-6AD4E57222FC}">
      <dgm:prSet/>
      <dgm:spPr/>
      <dgm:t>
        <a:bodyPr/>
        <a:lstStyle/>
        <a:p>
          <a:endParaRPr lang="en-US"/>
        </a:p>
      </dgm:t>
    </dgm:pt>
    <dgm:pt modelId="{29E31FA8-1AFB-4EEA-8452-D213847EF594}" type="sibTrans" cxnId="{CCB03028-59F5-40DC-BB08-6AD4E57222FC}">
      <dgm:prSet/>
      <dgm:spPr/>
      <dgm:t>
        <a:bodyPr/>
        <a:lstStyle/>
        <a:p>
          <a:endParaRPr lang="en-US"/>
        </a:p>
      </dgm:t>
    </dgm:pt>
    <dgm:pt modelId="{99A4C358-F368-456E-956A-146A5EA768BF}" type="pres">
      <dgm:prSet presAssocID="{03F5B626-CB48-4FEB-B836-D2119A128D6E}" presName="linear" presStyleCnt="0">
        <dgm:presLayoutVars>
          <dgm:animLvl val="lvl"/>
          <dgm:resizeHandles val="exact"/>
        </dgm:presLayoutVars>
      </dgm:prSet>
      <dgm:spPr/>
    </dgm:pt>
    <dgm:pt modelId="{D05D1A9E-090F-4EEB-B321-A7F13C8F0719}" type="pres">
      <dgm:prSet presAssocID="{8D100AD5-AB4A-4649-B226-E57137E44A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A5D860-4499-498E-B3EC-97DB95B25758}" type="pres">
      <dgm:prSet presAssocID="{C127B44E-5B72-4E50-9B04-DF301DAB432D}" presName="spacer" presStyleCnt="0"/>
      <dgm:spPr/>
    </dgm:pt>
    <dgm:pt modelId="{4A4BB20D-7CEA-4668-8310-430CF8AF469A}" type="pres">
      <dgm:prSet presAssocID="{717FF19F-7095-47F9-8144-605D6FA1AE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422641-56B8-4DE8-BBB1-5F0CA806CFB4}" type="pres">
      <dgm:prSet presAssocID="{4AF445D4-14F0-479D-B818-E7AC280E7797}" presName="spacer" presStyleCnt="0"/>
      <dgm:spPr/>
    </dgm:pt>
    <dgm:pt modelId="{6A38A315-DA0A-4AC6-BF37-DF3E238CCB8E}" type="pres">
      <dgm:prSet presAssocID="{DF1FAAFF-D339-41DF-9B09-D5AF83D1B5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59ED89-7268-46F5-9A3C-8C1321018087}" type="pres">
      <dgm:prSet presAssocID="{31365D6F-B49E-420B-BA18-7C76FCBA4BE5}" presName="spacer" presStyleCnt="0"/>
      <dgm:spPr/>
    </dgm:pt>
    <dgm:pt modelId="{1A102F49-6EA3-475D-868B-62B9E650FD6E}" type="pres">
      <dgm:prSet presAssocID="{FC289C91-7663-47B6-A760-18C7001999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B03028-59F5-40DC-BB08-6AD4E57222FC}" srcId="{03F5B626-CB48-4FEB-B836-D2119A128D6E}" destId="{FC289C91-7663-47B6-A760-18C700199933}" srcOrd="3" destOrd="0" parTransId="{D67C4EC9-8EB9-4E5C-80FB-1FFB5B875448}" sibTransId="{29E31FA8-1AFB-4EEA-8452-D213847EF594}"/>
    <dgm:cxn modelId="{6F796A5E-818F-4E57-8B01-9807128173B8}" srcId="{03F5B626-CB48-4FEB-B836-D2119A128D6E}" destId="{DF1FAAFF-D339-41DF-9B09-D5AF83D1B563}" srcOrd="2" destOrd="0" parTransId="{9A6222AE-2110-4B31-800B-EFACBBEA7D10}" sibTransId="{31365D6F-B49E-420B-BA18-7C76FCBA4BE5}"/>
    <dgm:cxn modelId="{82C9B145-311F-4B90-B59A-BBA5EAB47E70}" type="presOf" srcId="{DF1FAAFF-D339-41DF-9B09-D5AF83D1B563}" destId="{6A38A315-DA0A-4AC6-BF37-DF3E238CCB8E}" srcOrd="0" destOrd="0" presId="urn:microsoft.com/office/officeart/2005/8/layout/vList2"/>
    <dgm:cxn modelId="{83FDD252-4DE3-43D4-AFA5-4C5DE6D60108}" srcId="{03F5B626-CB48-4FEB-B836-D2119A128D6E}" destId="{8D100AD5-AB4A-4649-B226-E57137E44AD0}" srcOrd="0" destOrd="0" parTransId="{6AE3122E-40CD-49C3-BC1F-FB19DE9D6D2F}" sibTransId="{C127B44E-5B72-4E50-9B04-DF301DAB432D}"/>
    <dgm:cxn modelId="{A0EB0A84-9C23-4207-B093-8CD3CD1B1F82}" type="presOf" srcId="{03F5B626-CB48-4FEB-B836-D2119A128D6E}" destId="{99A4C358-F368-456E-956A-146A5EA768BF}" srcOrd="0" destOrd="0" presId="urn:microsoft.com/office/officeart/2005/8/layout/vList2"/>
    <dgm:cxn modelId="{87CE84C6-F8CF-42BD-8CF1-581A76987EDC}" type="presOf" srcId="{8D100AD5-AB4A-4649-B226-E57137E44AD0}" destId="{D05D1A9E-090F-4EEB-B321-A7F13C8F0719}" srcOrd="0" destOrd="0" presId="urn:microsoft.com/office/officeart/2005/8/layout/vList2"/>
    <dgm:cxn modelId="{8DE543EA-7072-4E6E-BE47-FCCD7FA4C95A}" srcId="{03F5B626-CB48-4FEB-B836-D2119A128D6E}" destId="{717FF19F-7095-47F9-8144-605D6FA1AE68}" srcOrd="1" destOrd="0" parTransId="{502667E0-12A5-4D35-BE14-35A32AD9A2EA}" sibTransId="{4AF445D4-14F0-479D-B818-E7AC280E7797}"/>
    <dgm:cxn modelId="{668116F1-51CB-44A9-A43A-B045A1E7D4F6}" type="presOf" srcId="{717FF19F-7095-47F9-8144-605D6FA1AE68}" destId="{4A4BB20D-7CEA-4668-8310-430CF8AF469A}" srcOrd="0" destOrd="0" presId="urn:microsoft.com/office/officeart/2005/8/layout/vList2"/>
    <dgm:cxn modelId="{64F463F7-BC81-4291-8F96-AD5946EEFDE1}" type="presOf" srcId="{FC289C91-7663-47B6-A760-18C700199933}" destId="{1A102F49-6EA3-475D-868B-62B9E650FD6E}" srcOrd="0" destOrd="0" presId="urn:microsoft.com/office/officeart/2005/8/layout/vList2"/>
    <dgm:cxn modelId="{E93E4BC5-9327-479A-90E5-974294D3BD5A}" type="presParOf" srcId="{99A4C358-F368-456E-956A-146A5EA768BF}" destId="{D05D1A9E-090F-4EEB-B321-A7F13C8F0719}" srcOrd="0" destOrd="0" presId="urn:microsoft.com/office/officeart/2005/8/layout/vList2"/>
    <dgm:cxn modelId="{6C179F56-E5F7-49E2-A0DB-CBEE99C421E7}" type="presParOf" srcId="{99A4C358-F368-456E-956A-146A5EA768BF}" destId="{89A5D860-4499-498E-B3EC-97DB95B25758}" srcOrd="1" destOrd="0" presId="urn:microsoft.com/office/officeart/2005/8/layout/vList2"/>
    <dgm:cxn modelId="{21B96DF1-0EAD-486B-B7F1-5D52B0239D96}" type="presParOf" srcId="{99A4C358-F368-456E-956A-146A5EA768BF}" destId="{4A4BB20D-7CEA-4668-8310-430CF8AF469A}" srcOrd="2" destOrd="0" presId="urn:microsoft.com/office/officeart/2005/8/layout/vList2"/>
    <dgm:cxn modelId="{B7EFCBFC-FCF2-4E89-BCFE-408CE9FA70FB}" type="presParOf" srcId="{99A4C358-F368-456E-956A-146A5EA768BF}" destId="{4D422641-56B8-4DE8-BBB1-5F0CA806CFB4}" srcOrd="3" destOrd="0" presId="urn:microsoft.com/office/officeart/2005/8/layout/vList2"/>
    <dgm:cxn modelId="{72B541BC-8F75-428C-8D9A-E8BD7A4E3603}" type="presParOf" srcId="{99A4C358-F368-456E-956A-146A5EA768BF}" destId="{6A38A315-DA0A-4AC6-BF37-DF3E238CCB8E}" srcOrd="4" destOrd="0" presId="urn:microsoft.com/office/officeart/2005/8/layout/vList2"/>
    <dgm:cxn modelId="{C2F3FF1A-A38B-4440-A16B-0C61F54DA78F}" type="presParOf" srcId="{99A4C358-F368-456E-956A-146A5EA768BF}" destId="{AC59ED89-7268-46F5-9A3C-8C1321018087}" srcOrd="5" destOrd="0" presId="urn:microsoft.com/office/officeart/2005/8/layout/vList2"/>
    <dgm:cxn modelId="{6D58D40B-1EB9-4DD2-9917-2FDC25AB811C}" type="presParOf" srcId="{99A4C358-F368-456E-956A-146A5EA768BF}" destId="{1A102F49-6EA3-475D-868B-62B9E650FD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A6B97E6-C8B6-417C-96D3-3A8D4D82C2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7C88BD-F84B-4030-965B-DE4065ED8006}">
      <dgm:prSet/>
      <dgm:spPr/>
      <dgm:t>
        <a:bodyPr/>
        <a:lstStyle/>
        <a:p>
          <a:pPr>
            <a:defRPr cap="all"/>
          </a:pPr>
          <a:r>
            <a:rPr lang="en-US"/>
            <a:t>Wow, you are so passionate about this topic</a:t>
          </a:r>
        </a:p>
      </dgm:t>
    </dgm:pt>
    <dgm:pt modelId="{848B6D00-1103-4D18-AF61-DFF520D38C84}" type="parTrans" cxnId="{2B959423-E641-4538-930D-A937FF940AD9}">
      <dgm:prSet/>
      <dgm:spPr/>
      <dgm:t>
        <a:bodyPr/>
        <a:lstStyle/>
        <a:p>
          <a:endParaRPr lang="en-US"/>
        </a:p>
      </dgm:t>
    </dgm:pt>
    <dgm:pt modelId="{80A4B639-64B6-4269-92C3-4C8CCF0B5935}" type="sibTrans" cxnId="{2B959423-E641-4538-930D-A937FF940AD9}">
      <dgm:prSet/>
      <dgm:spPr/>
      <dgm:t>
        <a:bodyPr/>
        <a:lstStyle/>
        <a:p>
          <a:endParaRPr lang="en-US"/>
        </a:p>
      </dgm:t>
    </dgm:pt>
    <dgm:pt modelId="{C6E562ED-35AA-41D8-8824-727021A8C06E}">
      <dgm:prSet/>
      <dgm:spPr/>
      <dgm:t>
        <a:bodyPr/>
        <a:lstStyle/>
        <a:p>
          <a:pPr>
            <a:defRPr cap="all"/>
          </a:pPr>
          <a:r>
            <a:rPr lang="en-US"/>
            <a:t>Thanks for sharing so many resources about your training program</a:t>
          </a:r>
        </a:p>
      </dgm:t>
    </dgm:pt>
    <dgm:pt modelId="{01AC923A-89FE-4B9A-A19D-3C505DD763DA}" type="parTrans" cxnId="{1642050A-CE60-45D6-AEE5-5D84A35E0777}">
      <dgm:prSet/>
      <dgm:spPr/>
      <dgm:t>
        <a:bodyPr/>
        <a:lstStyle/>
        <a:p>
          <a:endParaRPr lang="en-US"/>
        </a:p>
      </dgm:t>
    </dgm:pt>
    <dgm:pt modelId="{55010A27-BCE5-4320-9B1C-A7D86F641553}" type="sibTrans" cxnId="{1642050A-CE60-45D6-AEE5-5D84A35E0777}">
      <dgm:prSet/>
      <dgm:spPr/>
      <dgm:t>
        <a:bodyPr/>
        <a:lstStyle/>
        <a:p>
          <a:endParaRPr lang="en-US"/>
        </a:p>
      </dgm:t>
    </dgm:pt>
    <dgm:pt modelId="{25D9AF2E-37AE-4976-82B7-BC56327B05D7}" type="pres">
      <dgm:prSet presAssocID="{9A6B97E6-C8B6-417C-96D3-3A8D4D82C2A1}" presName="root" presStyleCnt="0">
        <dgm:presLayoutVars>
          <dgm:dir/>
          <dgm:resizeHandles val="exact"/>
        </dgm:presLayoutVars>
      </dgm:prSet>
      <dgm:spPr/>
    </dgm:pt>
    <dgm:pt modelId="{A6A9630E-237C-4B9A-BECB-6CB0EFF332BF}" type="pres">
      <dgm:prSet presAssocID="{637C88BD-F84B-4030-965B-DE4065ED8006}" presName="compNode" presStyleCnt="0"/>
      <dgm:spPr/>
    </dgm:pt>
    <dgm:pt modelId="{5C2FEC3D-4D78-45B3-B754-98468D629ED1}" type="pres">
      <dgm:prSet presAssocID="{637C88BD-F84B-4030-965B-DE4065ED800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FEF329D-ADF0-41DB-B07F-E8567F0A217B}" type="pres">
      <dgm:prSet presAssocID="{637C88BD-F84B-4030-965B-DE4065ED80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11558967-75B9-4D8A-A75F-21A511081C82}" type="pres">
      <dgm:prSet presAssocID="{637C88BD-F84B-4030-965B-DE4065ED8006}" presName="spaceRect" presStyleCnt="0"/>
      <dgm:spPr/>
    </dgm:pt>
    <dgm:pt modelId="{0646E012-98F9-4240-ABA4-F43050D3EA63}" type="pres">
      <dgm:prSet presAssocID="{637C88BD-F84B-4030-965B-DE4065ED8006}" presName="textRect" presStyleLbl="revTx" presStyleIdx="0" presStyleCnt="2">
        <dgm:presLayoutVars>
          <dgm:chMax val="1"/>
          <dgm:chPref val="1"/>
        </dgm:presLayoutVars>
      </dgm:prSet>
      <dgm:spPr/>
    </dgm:pt>
    <dgm:pt modelId="{E892450B-0C69-4A90-9F80-84A67C37AB1E}" type="pres">
      <dgm:prSet presAssocID="{80A4B639-64B6-4269-92C3-4C8CCF0B5935}" presName="sibTrans" presStyleCnt="0"/>
      <dgm:spPr/>
    </dgm:pt>
    <dgm:pt modelId="{95EB58D5-0C2F-4C64-9EBB-0CA251771FD0}" type="pres">
      <dgm:prSet presAssocID="{C6E562ED-35AA-41D8-8824-727021A8C06E}" presName="compNode" presStyleCnt="0"/>
      <dgm:spPr/>
    </dgm:pt>
    <dgm:pt modelId="{0BF466CD-69B7-4600-B325-964A59BBD257}" type="pres">
      <dgm:prSet presAssocID="{C6E562ED-35AA-41D8-8824-727021A8C06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7289AD1-C6B9-4983-97EB-65A1118BD2B4}" type="pres">
      <dgm:prSet presAssocID="{C6E562ED-35AA-41D8-8824-727021A8C0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0BB570D-14B4-42EE-BE6C-EF323F41228E}" type="pres">
      <dgm:prSet presAssocID="{C6E562ED-35AA-41D8-8824-727021A8C06E}" presName="spaceRect" presStyleCnt="0"/>
      <dgm:spPr/>
    </dgm:pt>
    <dgm:pt modelId="{3696F3A9-E109-40E4-9C0F-63980D663136}" type="pres">
      <dgm:prSet presAssocID="{C6E562ED-35AA-41D8-8824-727021A8C0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4EC503-A9DA-4377-909B-91D7C6040D25}" type="presOf" srcId="{C6E562ED-35AA-41D8-8824-727021A8C06E}" destId="{3696F3A9-E109-40E4-9C0F-63980D663136}" srcOrd="0" destOrd="0" presId="urn:microsoft.com/office/officeart/2018/5/layout/IconLeafLabelList"/>
    <dgm:cxn modelId="{1642050A-CE60-45D6-AEE5-5D84A35E0777}" srcId="{9A6B97E6-C8B6-417C-96D3-3A8D4D82C2A1}" destId="{C6E562ED-35AA-41D8-8824-727021A8C06E}" srcOrd="1" destOrd="0" parTransId="{01AC923A-89FE-4B9A-A19D-3C505DD763DA}" sibTransId="{55010A27-BCE5-4320-9B1C-A7D86F641553}"/>
    <dgm:cxn modelId="{2B959423-E641-4538-930D-A937FF940AD9}" srcId="{9A6B97E6-C8B6-417C-96D3-3A8D4D82C2A1}" destId="{637C88BD-F84B-4030-965B-DE4065ED8006}" srcOrd="0" destOrd="0" parTransId="{848B6D00-1103-4D18-AF61-DFF520D38C84}" sibTransId="{80A4B639-64B6-4269-92C3-4C8CCF0B5935}"/>
    <dgm:cxn modelId="{EEADB380-0665-4179-8B42-A80C9B2491A3}" type="presOf" srcId="{637C88BD-F84B-4030-965B-DE4065ED8006}" destId="{0646E012-98F9-4240-ABA4-F43050D3EA63}" srcOrd="0" destOrd="0" presId="urn:microsoft.com/office/officeart/2018/5/layout/IconLeafLabelList"/>
    <dgm:cxn modelId="{64CAC0CE-5A60-46CE-B51D-DF954FFB1255}" type="presOf" srcId="{9A6B97E6-C8B6-417C-96D3-3A8D4D82C2A1}" destId="{25D9AF2E-37AE-4976-82B7-BC56327B05D7}" srcOrd="0" destOrd="0" presId="urn:microsoft.com/office/officeart/2018/5/layout/IconLeafLabelList"/>
    <dgm:cxn modelId="{ABBA2C68-7FF5-4771-A47A-E1A8460EBCDD}" type="presParOf" srcId="{25D9AF2E-37AE-4976-82B7-BC56327B05D7}" destId="{A6A9630E-237C-4B9A-BECB-6CB0EFF332BF}" srcOrd="0" destOrd="0" presId="urn:microsoft.com/office/officeart/2018/5/layout/IconLeafLabelList"/>
    <dgm:cxn modelId="{109E8BD3-0A77-4D39-8C00-43FCAF3883CB}" type="presParOf" srcId="{A6A9630E-237C-4B9A-BECB-6CB0EFF332BF}" destId="{5C2FEC3D-4D78-45B3-B754-98468D629ED1}" srcOrd="0" destOrd="0" presId="urn:microsoft.com/office/officeart/2018/5/layout/IconLeafLabelList"/>
    <dgm:cxn modelId="{114D4DA8-C2C5-4750-B209-CA573833EA73}" type="presParOf" srcId="{A6A9630E-237C-4B9A-BECB-6CB0EFF332BF}" destId="{AFEF329D-ADF0-41DB-B07F-E8567F0A217B}" srcOrd="1" destOrd="0" presId="urn:microsoft.com/office/officeart/2018/5/layout/IconLeafLabelList"/>
    <dgm:cxn modelId="{04671973-75C5-4950-AE31-0745F029860B}" type="presParOf" srcId="{A6A9630E-237C-4B9A-BECB-6CB0EFF332BF}" destId="{11558967-75B9-4D8A-A75F-21A511081C82}" srcOrd="2" destOrd="0" presId="urn:microsoft.com/office/officeart/2018/5/layout/IconLeafLabelList"/>
    <dgm:cxn modelId="{0267AFFF-526E-4D99-863E-2E315A6598D0}" type="presParOf" srcId="{A6A9630E-237C-4B9A-BECB-6CB0EFF332BF}" destId="{0646E012-98F9-4240-ABA4-F43050D3EA63}" srcOrd="3" destOrd="0" presId="urn:microsoft.com/office/officeart/2018/5/layout/IconLeafLabelList"/>
    <dgm:cxn modelId="{88379C9F-747D-4FA0-AFA8-490857CEBCDF}" type="presParOf" srcId="{25D9AF2E-37AE-4976-82B7-BC56327B05D7}" destId="{E892450B-0C69-4A90-9F80-84A67C37AB1E}" srcOrd="1" destOrd="0" presId="urn:microsoft.com/office/officeart/2018/5/layout/IconLeafLabelList"/>
    <dgm:cxn modelId="{623B4064-29BB-46C0-A014-67BECC1D2AFC}" type="presParOf" srcId="{25D9AF2E-37AE-4976-82B7-BC56327B05D7}" destId="{95EB58D5-0C2F-4C64-9EBB-0CA251771FD0}" srcOrd="2" destOrd="0" presId="urn:microsoft.com/office/officeart/2018/5/layout/IconLeafLabelList"/>
    <dgm:cxn modelId="{A5423650-4901-4893-9DB5-4FE27BDBE880}" type="presParOf" srcId="{95EB58D5-0C2F-4C64-9EBB-0CA251771FD0}" destId="{0BF466CD-69B7-4600-B325-964A59BBD257}" srcOrd="0" destOrd="0" presId="urn:microsoft.com/office/officeart/2018/5/layout/IconLeafLabelList"/>
    <dgm:cxn modelId="{9201AD5C-59CB-43C5-A2D7-1195F1D64896}" type="presParOf" srcId="{95EB58D5-0C2F-4C64-9EBB-0CA251771FD0}" destId="{87289AD1-C6B9-4983-97EB-65A1118BD2B4}" srcOrd="1" destOrd="0" presId="urn:microsoft.com/office/officeart/2018/5/layout/IconLeafLabelList"/>
    <dgm:cxn modelId="{16897786-8DAB-4992-A5C1-AB26C243A11C}" type="presParOf" srcId="{95EB58D5-0C2F-4C64-9EBB-0CA251771FD0}" destId="{D0BB570D-14B4-42EE-BE6C-EF323F41228E}" srcOrd="2" destOrd="0" presId="urn:microsoft.com/office/officeart/2018/5/layout/IconLeafLabelList"/>
    <dgm:cxn modelId="{0193360C-8432-4FCE-B860-6561357E9A69}" type="presParOf" srcId="{95EB58D5-0C2F-4C64-9EBB-0CA251771FD0}" destId="{3696F3A9-E109-40E4-9C0F-63980D6631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378E74-E86D-43E5-BE8E-A69C0E750B4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F4F456-863F-4494-8CAA-8E47F7FB47D5}">
      <dgm:prSet/>
      <dgm:spPr/>
      <dgm:t>
        <a:bodyPr/>
        <a:lstStyle/>
        <a:p>
          <a:r>
            <a:rPr lang="en-US"/>
            <a:t>Nice phone</a:t>
          </a:r>
        </a:p>
      </dgm:t>
    </dgm:pt>
    <dgm:pt modelId="{A05AFF1B-0208-4F8C-AAA6-A9E7E5D80B70}" type="parTrans" cxnId="{149EDBAD-00A1-4A7B-92A5-D55828AB8655}">
      <dgm:prSet/>
      <dgm:spPr/>
      <dgm:t>
        <a:bodyPr/>
        <a:lstStyle/>
        <a:p>
          <a:endParaRPr lang="en-US"/>
        </a:p>
      </dgm:t>
    </dgm:pt>
    <dgm:pt modelId="{9772CC6E-A981-4E6D-8B77-9D955B143922}" type="sibTrans" cxnId="{149EDBAD-00A1-4A7B-92A5-D55828AB8655}">
      <dgm:prSet/>
      <dgm:spPr/>
      <dgm:t>
        <a:bodyPr/>
        <a:lstStyle/>
        <a:p>
          <a:endParaRPr lang="en-US"/>
        </a:p>
      </dgm:t>
    </dgm:pt>
    <dgm:pt modelId="{2428F367-6851-4B49-8ECA-9871D3C52457}">
      <dgm:prSet/>
      <dgm:spPr/>
      <dgm:t>
        <a:bodyPr/>
        <a:lstStyle/>
        <a:p>
          <a:r>
            <a:rPr lang="en-US"/>
            <a:t>Hey, I like your haircut</a:t>
          </a:r>
        </a:p>
      </dgm:t>
    </dgm:pt>
    <dgm:pt modelId="{B8C56DAC-188B-48D2-BB1A-2A7324DFD835}" type="parTrans" cxnId="{225F152B-B5C7-4A9D-B800-F6548CF26F80}">
      <dgm:prSet/>
      <dgm:spPr/>
      <dgm:t>
        <a:bodyPr/>
        <a:lstStyle/>
        <a:p>
          <a:endParaRPr lang="en-US"/>
        </a:p>
      </dgm:t>
    </dgm:pt>
    <dgm:pt modelId="{86D69739-B8CD-49BD-9440-DDD61B76B7B7}" type="sibTrans" cxnId="{225F152B-B5C7-4A9D-B800-F6548CF26F80}">
      <dgm:prSet/>
      <dgm:spPr/>
      <dgm:t>
        <a:bodyPr/>
        <a:lstStyle/>
        <a:p>
          <a:endParaRPr lang="en-US"/>
        </a:p>
      </dgm:t>
    </dgm:pt>
    <dgm:pt modelId="{1FB8A958-19E5-4A4F-AE50-AF9950017A31}" type="pres">
      <dgm:prSet presAssocID="{AA378E74-E86D-43E5-BE8E-A69C0E750B42}" presName="root" presStyleCnt="0">
        <dgm:presLayoutVars>
          <dgm:dir/>
          <dgm:resizeHandles val="exact"/>
        </dgm:presLayoutVars>
      </dgm:prSet>
      <dgm:spPr/>
    </dgm:pt>
    <dgm:pt modelId="{294A2E5F-43D0-4F10-A160-45CE262D722B}" type="pres">
      <dgm:prSet presAssocID="{AA378E74-E86D-43E5-BE8E-A69C0E750B42}" presName="container" presStyleCnt="0">
        <dgm:presLayoutVars>
          <dgm:dir/>
          <dgm:resizeHandles val="exact"/>
        </dgm:presLayoutVars>
      </dgm:prSet>
      <dgm:spPr/>
    </dgm:pt>
    <dgm:pt modelId="{5F02A3BE-C6D0-472B-9F1D-25B2D194BA48}" type="pres">
      <dgm:prSet presAssocID="{76F4F456-863F-4494-8CAA-8E47F7FB47D5}" presName="compNode" presStyleCnt="0"/>
      <dgm:spPr/>
    </dgm:pt>
    <dgm:pt modelId="{3FEEEF7A-2412-4151-9069-50E8CFEC9345}" type="pres">
      <dgm:prSet presAssocID="{76F4F456-863F-4494-8CAA-8E47F7FB47D5}" presName="iconBgRect" presStyleLbl="bgShp" presStyleIdx="0" presStyleCnt="2"/>
      <dgm:spPr/>
    </dgm:pt>
    <dgm:pt modelId="{87659169-BD0D-42BA-AB2B-EE51C5A0DC79}" type="pres">
      <dgm:prSet presAssocID="{76F4F456-863F-4494-8CAA-8E47F7FB47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256D175-4CA7-4CD6-92C1-BC3DFA0DD456}" type="pres">
      <dgm:prSet presAssocID="{76F4F456-863F-4494-8CAA-8E47F7FB47D5}" presName="spaceRect" presStyleCnt="0"/>
      <dgm:spPr/>
    </dgm:pt>
    <dgm:pt modelId="{B880F89E-CE6B-4824-B0BB-839E5F7DCA8F}" type="pres">
      <dgm:prSet presAssocID="{76F4F456-863F-4494-8CAA-8E47F7FB47D5}" presName="textRect" presStyleLbl="revTx" presStyleIdx="0" presStyleCnt="2">
        <dgm:presLayoutVars>
          <dgm:chMax val="1"/>
          <dgm:chPref val="1"/>
        </dgm:presLayoutVars>
      </dgm:prSet>
      <dgm:spPr/>
    </dgm:pt>
    <dgm:pt modelId="{0D78D18F-5696-45DD-8FAE-08B3DE992FDE}" type="pres">
      <dgm:prSet presAssocID="{9772CC6E-A981-4E6D-8B77-9D955B143922}" presName="sibTrans" presStyleLbl="sibTrans2D1" presStyleIdx="0" presStyleCnt="0"/>
      <dgm:spPr/>
    </dgm:pt>
    <dgm:pt modelId="{779E869E-F4EB-4520-98AD-4715EA825CC1}" type="pres">
      <dgm:prSet presAssocID="{2428F367-6851-4B49-8ECA-9871D3C52457}" presName="compNode" presStyleCnt="0"/>
      <dgm:spPr/>
    </dgm:pt>
    <dgm:pt modelId="{4E5866FD-3ECD-4978-831B-C2AA2975A5A1}" type="pres">
      <dgm:prSet presAssocID="{2428F367-6851-4B49-8ECA-9871D3C52457}" presName="iconBgRect" presStyleLbl="bgShp" presStyleIdx="1" presStyleCnt="2"/>
      <dgm:spPr/>
    </dgm:pt>
    <dgm:pt modelId="{808BD4A2-9EFD-4537-A8B0-3C39B15A5A74}" type="pres">
      <dgm:prSet presAssocID="{2428F367-6851-4B49-8ECA-9871D3C524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EAC1ED7-9524-40B3-8E19-950B0F653024}" type="pres">
      <dgm:prSet presAssocID="{2428F367-6851-4B49-8ECA-9871D3C52457}" presName="spaceRect" presStyleCnt="0"/>
      <dgm:spPr/>
    </dgm:pt>
    <dgm:pt modelId="{86A11863-C1C3-4553-A856-BC2AE71D6942}" type="pres">
      <dgm:prSet presAssocID="{2428F367-6851-4B49-8ECA-9871D3C524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5F152B-B5C7-4A9D-B800-F6548CF26F80}" srcId="{AA378E74-E86D-43E5-BE8E-A69C0E750B42}" destId="{2428F367-6851-4B49-8ECA-9871D3C52457}" srcOrd="1" destOrd="0" parTransId="{B8C56DAC-188B-48D2-BB1A-2A7324DFD835}" sibTransId="{86D69739-B8CD-49BD-9440-DDD61B76B7B7}"/>
    <dgm:cxn modelId="{DF785857-C87C-4E8D-8B39-D5672555DF97}" type="presOf" srcId="{2428F367-6851-4B49-8ECA-9871D3C52457}" destId="{86A11863-C1C3-4553-A856-BC2AE71D6942}" srcOrd="0" destOrd="0" presId="urn:microsoft.com/office/officeart/2018/2/layout/IconCircleList"/>
    <dgm:cxn modelId="{149EDBAD-00A1-4A7B-92A5-D55828AB8655}" srcId="{AA378E74-E86D-43E5-BE8E-A69C0E750B42}" destId="{76F4F456-863F-4494-8CAA-8E47F7FB47D5}" srcOrd="0" destOrd="0" parTransId="{A05AFF1B-0208-4F8C-AAA6-A9E7E5D80B70}" sibTransId="{9772CC6E-A981-4E6D-8B77-9D955B143922}"/>
    <dgm:cxn modelId="{D82869C8-A460-4771-B22D-F33C347071F5}" type="presOf" srcId="{9772CC6E-A981-4E6D-8B77-9D955B143922}" destId="{0D78D18F-5696-45DD-8FAE-08B3DE992FDE}" srcOrd="0" destOrd="0" presId="urn:microsoft.com/office/officeart/2018/2/layout/IconCircleList"/>
    <dgm:cxn modelId="{DA8AE2E9-B774-4DBB-BDE9-B61963CF4A0E}" type="presOf" srcId="{76F4F456-863F-4494-8CAA-8E47F7FB47D5}" destId="{B880F89E-CE6B-4824-B0BB-839E5F7DCA8F}" srcOrd="0" destOrd="0" presId="urn:microsoft.com/office/officeart/2018/2/layout/IconCircleList"/>
    <dgm:cxn modelId="{AE4A9BFE-2A1D-4561-9358-0AE057E0A6A9}" type="presOf" srcId="{AA378E74-E86D-43E5-BE8E-A69C0E750B42}" destId="{1FB8A958-19E5-4A4F-AE50-AF9950017A31}" srcOrd="0" destOrd="0" presId="urn:microsoft.com/office/officeart/2018/2/layout/IconCircleList"/>
    <dgm:cxn modelId="{814E5F6D-3742-444B-894D-24C86A7E10B3}" type="presParOf" srcId="{1FB8A958-19E5-4A4F-AE50-AF9950017A31}" destId="{294A2E5F-43D0-4F10-A160-45CE262D722B}" srcOrd="0" destOrd="0" presId="urn:microsoft.com/office/officeart/2018/2/layout/IconCircleList"/>
    <dgm:cxn modelId="{DEC2D72D-C2C2-40D2-B12D-5038E4B6B1BD}" type="presParOf" srcId="{294A2E5F-43D0-4F10-A160-45CE262D722B}" destId="{5F02A3BE-C6D0-472B-9F1D-25B2D194BA48}" srcOrd="0" destOrd="0" presId="urn:microsoft.com/office/officeart/2018/2/layout/IconCircleList"/>
    <dgm:cxn modelId="{7CC1D5E9-2E6E-48DB-BB64-B22D8D2103AA}" type="presParOf" srcId="{5F02A3BE-C6D0-472B-9F1D-25B2D194BA48}" destId="{3FEEEF7A-2412-4151-9069-50E8CFEC9345}" srcOrd="0" destOrd="0" presId="urn:microsoft.com/office/officeart/2018/2/layout/IconCircleList"/>
    <dgm:cxn modelId="{9BE6B852-2B4F-46C8-9432-C30BBB2CDCF7}" type="presParOf" srcId="{5F02A3BE-C6D0-472B-9F1D-25B2D194BA48}" destId="{87659169-BD0D-42BA-AB2B-EE51C5A0DC79}" srcOrd="1" destOrd="0" presId="urn:microsoft.com/office/officeart/2018/2/layout/IconCircleList"/>
    <dgm:cxn modelId="{C15F9EEE-78B0-4AF8-BBE5-404C87FE711C}" type="presParOf" srcId="{5F02A3BE-C6D0-472B-9F1D-25B2D194BA48}" destId="{F256D175-4CA7-4CD6-92C1-BC3DFA0DD456}" srcOrd="2" destOrd="0" presId="urn:microsoft.com/office/officeart/2018/2/layout/IconCircleList"/>
    <dgm:cxn modelId="{F7438AF5-F3D4-4A4B-955F-3348D0B01BEE}" type="presParOf" srcId="{5F02A3BE-C6D0-472B-9F1D-25B2D194BA48}" destId="{B880F89E-CE6B-4824-B0BB-839E5F7DCA8F}" srcOrd="3" destOrd="0" presId="urn:microsoft.com/office/officeart/2018/2/layout/IconCircleList"/>
    <dgm:cxn modelId="{B880837C-4B0E-4DE8-8896-8E1E8582A4FF}" type="presParOf" srcId="{294A2E5F-43D0-4F10-A160-45CE262D722B}" destId="{0D78D18F-5696-45DD-8FAE-08B3DE992FDE}" srcOrd="1" destOrd="0" presId="urn:microsoft.com/office/officeart/2018/2/layout/IconCircleList"/>
    <dgm:cxn modelId="{3FCD0436-BA9D-4B26-92DA-9E896A7BC243}" type="presParOf" srcId="{294A2E5F-43D0-4F10-A160-45CE262D722B}" destId="{779E869E-F4EB-4520-98AD-4715EA825CC1}" srcOrd="2" destOrd="0" presId="urn:microsoft.com/office/officeart/2018/2/layout/IconCircleList"/>
    <dgm:cxn modelId="{DF36F284-837D-41D4-9455-69F312FFB575}" type="presParOf" srcId="{779E869E-F4EB-4520-98AD-4715EA825CC1}" destId="{4E5866FD-3ECD-4978-831B-C2AA2975A5A1}" srcOrd="0" destOrd="0" presId="urn:microsoft.com/office/officeart/2018/2/layout/IconCircleList"/>
    <dgm:cxn modelId="{B8A42B4F-DE12-4C51-AA90-05A52172C1F8}" type="presParOf" srcId="{779E869E-F4EB-4520-98AD-4715EA825CC1}" destId="{808BD4A2-9EFD-4537-A8B0-3C39B15A5A74}" srcOrd="1" destOrd="0" presId="urn:microsoft.com/office/officeart/2018/2/layout/IconCircleList"/>
    <dgm:cxn modelId="{2E1C67A6-D328-4B65-B52D-2D8DAD13CA7F}" type="presParOf" srcId="{779E869E-F4EB-4520-98AD-4715EA825CC1}" destId="{4EAC1ED7-9524-40B3-8E19-950B0F653024}" srcOrd="2" destOrd="0" presId="urn:microsoft.com/office/officeart/2018/2/layout/IconCircleList"/>
    <dgm:cxn modelId="{24B392D7-5D8D-4E91-9578-EF4E6E50E33E}" type="presParOf" srcId="{779E869E-F4EB-4520-98AD-4715EA825CC1}" destId="{86A11863-C1C3-4553-A856-BC2AE71D69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F337DB-0A20-4522-8588-B58F33E915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AF9E45-67F1-47F2-B05E-817939544017}">
      <dgm:prSet/>
      <dgm:spPr/>
      <dgm:t>
        <a:bodyPr/>
        <a:lstStyle/>
        <a:p>
          <a:r>
            <a:rPr lang="en-US"/>
            <a:t>Moving on!</a:t>
          </a:r>
        </a:p>
      </dgm:t>
    </dgm:pt>
    <dgm:pt modelId="{A89C4E39-E378-4690-909D-D5A8226734E4}" type="parTrans" cxnId="{EA8AC052-F8ED-49D1-8ED0-2066685A7C83}">
      <dgm:prSet/>
      <dgm:spPr/>
      <dgm:t>
        <a:bodyPr/>
        <a:lstStyle/>
        <a:p>
          <a:endParaRPr lang="en-US"/>
        </a:p>
      </dgm:t>
    </dgm:pt>
    <dgm:pt modelId="{3363C9E4-D7FE-4DC1-8D84-ACE37B55EF3D}" type="sibTrans" cxnId="{EA8AC052-F8ED-49D1-8ED0-2066685A7C83}">
      <dgm:prSet/>
      <dgm:spPr/>
      <dgm:t>
        <a:bodyPr/>
        <a:lstStyle/>
        <a:p>
          <a:endParaRPr lang="en-US"/>
        </a:p>
      </dgm:t>
    </dgm:pt>
    <dgm:pt modelId="{E3C1D6D7-3ABF-4AB3-85E0-A972FBBF9EE5}">
      <dgm:prSet/>
      <dgm:spPr/>
      <dgm:t>
        <a:bodyPr/>
        <a:lstStyle/>
        <a:p>
          <a:r>
            <a:rPr lang="en-US"/>
            <a:t>Anyway!</a:t>
          </a:r>
        </a:p>
      </dgm:t>
    </dgm:pt>
    <dgm:pt modelId="{0983AFA6-B968-441E-83F0-66FFEE295478}" type="parTrans" cxnId="{F86863B9-CA20-49F0-B9C6-D039A04321B7}">
      <dgm:prSet/>
      <dgm:spPr/>
      <dgm:t>
        <a:bodyPr/>
        <a:lstStyle/>
        <a:p>
          <a:endParaRPr lang="en-US"/>
        </a:p>
      </dgm:t>
    </dgm:pt>
    <dgm:pt modelId="{801D1691-DBC3-42C7-A365-FD4A7B247209}" type="sibTrans" cxnId="{F86863B9-CA20-49F0-B9C6-D039A04321B7}">
      <dgm:prSet/>
      <dgm:spPr/>
      <dgm:t>
        <a:bodyPr/>
        <a:lstStyle/>
        <a:p>
          <a:endParaRPr lang="en-US"/>
        </a:p>
      </dgm:t>
    </dgm:pt>
    <dgm:pt modelId="{8A8578E9-B2E0-464D-BA5C-F570B6F56678}">
      <dgm:prSet/>
      <dgm:spPr/>
      <dgm:t>
        <a:bodyPr/>
        <a:lstStyle/>
        <a:p>
          <a:r>
            <a:rPr lang="en-US"/>
            <a:t>On that note …</a:t>
          </a:r>
        </a:p>
      </dgm:t>
    </dgm:pt>
    <dgm:pt modelId="{6471BE35-3F56-4EC4-B1CD-5AFE3BB2C75C}" type="parTrans" cxnId="{C7EAD49F-54A9-4CD6-A13D-FA716F372C11}">
      <dgm:prSet/>
      <dgm:spPr/>
      <dgm:t>
        <a:bodyPr/>
        <a:lstStyle/>
        <a:p>
          <a:endParaRPr lang="en-US"/>
        </a:p>
      </dgm:t>
    </dgm:pt>
    <dgm:pt modelId="{B31F8868-6CCB-4859-B1DD-9D1563FEF537}" type="sibTrans" cxnId="{C7EAD49F-54A9-4CD6-A13D-FA716F372C11}">
      <dgm:prSet/>
      <dgm:spPr/>
      <dgm:t>
        <a:bodyPr/>
        <a:lstStyle/>
        <a:p>
          <a:endParaRPr lang="en-US"/>
        </a:p>
      </dgm:t>
    </dgm:pt>
    <dgm:pt modelId="{61F7CCB1-F179-4CF9-B662-F0F94DDCDB9D}">
      <dgm:prSet/>
      <dgm:spPr/>
      <dgm:t>
        <a:bodyPr/>
        <a:lstStyle/>
        <a:p>
          <a:r>
            <a:rPr lang="en-US"/>
            <a:t>On a happier note …</a:t>
          </a:r>
        </a:p>
      </dgm:t>
    </dgm:pt>
    <dgm:pt modelId="{CF1ED832-C3CA-4EED-A436-4AC1E0359B30}" type="parTrans" cxnId="{B1CCC515-8220-4529-B0BF-BE3606FDD8D5}">
      <dgm:prSet/>
      <dgm:spPr/>
      <dgm:t>
        <a:bodyPr/>
        <a:lstStyle/>
        <a:p>
          <a:endParaRPr lang="en-US"/>
        </a:p>
      </dgm:t>
    </dgm:pt>
    <dgm:pt modelId="{21AEEB0D-DBDD-443C-A071-C547B3CD787B}" type="sibTrans" cxnId="{B1CCC515-8220-4529-B0BF-BE3606FDD8D5}">
      <dgm:prSet/>
      <dgm:spPr/>
      <dgm:t>
        <a:bodyPr/>
        <a:lstStyle/>
        <a:p>
          <a:endParaRPr lang="en-US"/>
        </a:p>
      </dgm:t>
    </dgm:pt>
    <dgm:pt modelId="{B5182409-83AB-4A04-A8C0-0D1368F89F41}">
      <dgm:prSet/>
      <dgm:spPr/>
      <dgm:t>
        <a:bodyPr/>
        <a:lstStyle/>
        <a:p>
          <a:r>
            <a:rPr lang="en-US"/>
            <a:t>On a sad note …</a:t>
          </a:r>
        </a:p>
      </dgm:t>
    </dgm:pt>
    <dgm:pt modelId="{C3C89BAB-2C8D-465C-9B35-8FD64328A6D2}" type="parTrans" cxnId="{27FFA6C2-D086-449C-881F-31983FBBEA62}">
      <dgm:prSet/>
      <dgm:spPr/>
      <dgm:t>
        <a:bodyPr/>
        <a:lstStyle/>
        <a:p>
          <a:endParaRPr lang="en-US"/>
        </a:p>
      </dgm:t>
    </dgm:pt>
    <dgm:pt modelId="{4FB50FCA-04A5-4698-9E75-3BB17595A72C}" type="sibTrans" cxnId="{27FFA6C2-D086-449C-881F-31983FBBEA62}">
      <dgm:prSet/>
      <dgm:spPr/>
      <dgm:t>
        <a:bodyPr/>
        <a:lstStyle/>
        <a:p>
          <a:endParaRPr lang="en-US"/>
        </a:p>
      </dgm:t>
    </dgm:pt>
    <dgm:pt modelId="{42744B98-6EF0-40B3-B6AC-22C4BCD3D4CF}">
      <dgm:prSet/>
      <dgm:spPr/>
      <dgm:t>
        <a:bodyPr/>
        <a:lstStyle/>
        <a:p>
          <a:r>
            <a:rPr lang="en-US"/>
            <a:t>And now for something completely different …</a:t>
          </a:r>
        </a:p>
      </dgm:t>
    </dgm:pt>
    <dgm:pt modelId="{EE8238EB-B19A-491B-B3CF-AC17A9F6E9A5}" type="parTrans" cxnId="{617904F0-11F8-4201-BED6-C85BCD13E0E4}">
      <dgm:prSet/>
      <dgm:spPr/>
      <dgm:t>
        <a:bodyPr/>
        <a:lstStyle/>
        <a:p>
          <a:endParaRPr lang="en-US"/>
        </a:p>
      </dgm:t>
    </dgm:pt>
    <dgm:pt modelId="{107FDAF7-943C-42C3-8CDD-1C78FEC8582F}" type="sibTrans" cxnId="{617904F0-11F8-4201-BED6-C85BCD13E0E4}">
      <dgm:prSet/>
      <dgm:spPr/>
      <dgm:t>
        <a:bodyPr/>
        <a:lstStyle/>
        <a:p>
          <a:endParaRPr lang="en-US"/>
        </a:p>
      </dgm:t>
    </dgm:pt>
    <dgm:pt modelId="{4B3A0A4E-85AA-4561-92FD-FB212824AAEC}" type="pres">
      <dgm:prSet presAssocID="{8CF337DB-0A20-4522-8588-B58F33E91562}" presName="linear" presStyleCnt="0">
        <dgm:presLayoutVars>
          <dgm:animLvl val="lvl"/>
          <dgm:resizeHandles val="exact"/>
        </dgm:presLayoutVars>
      </dgm:prSet>
      <dgm:spPr/>
    </dgm:pt>
    <dgm:pt modelId="{53CF1529-DA32-4938-BCCB-CA5485B9C030}" type="pres">
      <dgm:prSet presAssocID="{54AF9E45-67F1-47F2-B05E-81793954401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7106DF-2BC3-4B4B-81DF-5DAE89692DC8}" type="pres">
      <dgm:prSet presAssocID="{3363C9E4-D7FE-4DC1-8D84-ACE37B55EF3D}" presName="spacer" presStyleCnt="0"/>
      <dgm:spPr/>
    </dgm:pt>
    <dgm:pt modelId="{7F7D5B87-4180-4B55-A68A-1150F6423C94}" type="pres">
      <dgm:prSet presAssocID="{E3C1D6D7-3ABF-4AB3-85E0-A972FBBF9E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F941FF9-6976-48BF-A6C7-8479F859DE58}" type="pres">
      <dgm:prSet presAssocID="{801D1691-DBC3-42C7-A365-FD4A7B247209}" presName="spacer" presStyleCnt="0"/>
      <dgm:spPr/>
    </dgm:pt>
    <dgm:pt modelId="{41B7F8D4-27B8-4976-82FD-F0D4D95A0348}" type="pres">
      <dgm:prSet presAssocID="{8A8578E9-B2E0-464D-BA5C-F570B6F566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E16D05D-9584-42D5-861A-715F7D25FBD7}" type="pres">
      <dgm:prSet presAssocID="{B31F8868-6CCB-4859-B1DD-9D1563FEF537}" presName="spacer" presStyleCnt="0"/>
      <dgm:spPr/>
    </dgm:pt>
    <dgm:pt modelId="{D59804D4-665B-4AA8-85F4-14C1E7B766E7}" type="pres">
      <dgm:prSet presAssocID="{61F7CCB1-F179-4CF9-B662-F0F94DDCDB9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BF7BEA7-5E82-4DC7-96FE-B87D06E5AD51}" type="pres">
      <dgm:prSet presAssocID="{21AEEB0D-DBDD-443C-A071-C547B3CD787B}" presName="spacer" presStyleCnt="0"/>
      <dgm:spPr/>
    </dgm:pt>
    <dgm:pt modelId="{943C26D9-0CB6-4EAF-8B76-0EF6B53088BA}" type="pres">
      <dgm:prSet presAssocID="{B5182409-83AB-4A04-A8C0-0D1368F89F4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594BD5-C485-46FA-BB13-5178DD307653}" type="pres">
      <dgm:prSet presAssocID="{4FB50FCA-04A5-4698-9E75-3BB17595A72C}" presName="spacer" presStyleCnt="0"/>
      <dgm:spPr/>
    </dgm:pt>
    <dgm:pt modelId="{4EB21D95-E68B-4F27-B248-CF28FD00DB61}" type="pres">
      <dgm:prSet presAssocID="{42744B98-6EF0-40B3-B6AC-22C4BCD3D4C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1CCC515-8220-4529-B0BF-BE3606FDD8D5}" srcId="{8CF337DB-0A20-4522-8588-B58F33E91562}" destId="{61F7CCB1-F179-4CF9-B662-F0F94DDCDB9D}" srcOrd="3" destOrd="0" parTransId="{CF1ED832-C3CA-4EED-A436-4AC1E0359B30}" sibTransId="{21AEEB0D-DBDD-443C-A071-C547B3CD787B}"/>
    <dgm:cxn modelId="{DC75E918-8952-4BA5-80E1-999FA04C131A}" type="presOf" srcId="{8CF337DB-0A20-4522-8588-B58F33E91562}" destId="{4B3A0A4E-85AA-4561-92FD-FB212824AAEC}" srcOrd="0" destOrd="0" presId="urn:microsoft.com/office/officeart/2005/8/layout/vList2"/>
    <dgm:cxn modelId="{185CA631-4A4F-4598-B3DC-54CFE620DB02}" type="presOf" srcId="{B5182409-83AB-4A04-A8C0-0D1368F89F41}" destId="{943C26D9-0CB6-4EAF-8B76-0EF6B53088BA}" srcOrd="0" destOrd="0" presId="urn:microsoft.com/office/officeart/2005/8/layout/vList2"/>
    <dgm:cxn modelId="{038E1F35-AEE1-48D4-A5EB-7FEC8B89D45F}" type="presOf" srcId="{8A8578E9-B2E0-464D-BA5C-F570B6F56678}" destId="{41B7F8D4-27B8-4976-82FD-F0D4D95A0348}" srcOrd="0" destOrd="0" presId="urn:microsoft.com/office/officeart/2005/8/layout/vList2"/>
    <dgm:cxn modelId="{EA8AC052-F8ED-49D1-8ED0-2066685A7C83}" srcId="{8CF337DB-0A20-4522-8588-B58F33E91562}" destId="{54AF9E45-67F1-47F2-B05E-817939544017}" srcOrd="0" destOrd="0" parTransId="{A89C4E39-E378-4690-909D-D5A8226734E4}" sibTransId="{3363C9E4-D7FE-4DC1-8D84-ACE37B55EF3D}"/>
    <dgm:cxn modelId="{D8A53A7F-3EAE-445F-A5CD-1B32D2459148}" type="presOf" srcId="{42744B98-6EF0-40B3-B6AC-22C4BCD3D4CF}" destId="{4EB21D95-E68B-4F27-B248-CF28FD00DB61}" srcOrd="0" destOrd="0" presId="urn:microsoft.com/office/officeart/2005/8/layout/vList2"/>
    <dgm:cxn modelId="{AFD21281-06E3-411A-AC32-804053FEE0B5}" type="presOf" srcId="{61F7CCB1-F179-4CF9-B662-F0F94DDCDB9D}" destId="{D59804D4-665B-4AA8-85F4-14C1E7B766E7}" srcOrd="0" destOrd="0" presId="urn:microsoft.com/office/officeart/2005/8/layout/vList2"/>
    <dgm:cxn modelId="{C7EAD49F-54A9-4CD6-A13D-FA716F372C11}" srcId="{8CF337DB-0A20-4522-8588-B58F33E91562}" destId="{8A8578E9-B2E0-464D-BA5C-F570B6F56678}" srcOrd="2" destOrd="0" parTransId="{6471BE35-3F56-4EC4-B1CD-5AFE3BB2C75C}" sibTransId="{B31F8868-6CCB-4859-B1DD-9D1563FEF537}"/>
    <dgm:cxn modelId="{805F22AA-1D3F-4A5F-A1C6-D83BD4BA6DF0}" type="presOf" srcId="{54AF9E45-67F1-47F2-B05E-817939544017}" destId="{53CF1529-DA32-4938-BCCB-CA5485B9C030}" srcOrd="0" destOrd="0" presId="urn:microsoft.com/office/officeart/2005/8/layout/vList2"/>
    <dgm:cxn modelId="{F86863B9-CA20-49F0-B9C6-D039A04321B7}" srcId="{8CF337DB-0A20-4522-8588-B58F33E91562}" destId="{E3C1D6D7-3ABF-4AB3-85E0-A972FBBF9EE5}" srcOrd="1" destOrd="0" parTransId="{0983AFA6-B968-441E-83F0-66FFEE295478}" sibTransId="{801D1691-DBC3-42C7-A365-FD4A7B247209}"/>
    <dgm:cxn modelId="{27FFA6C2-D086-449C-881F-31983FBBEA62}" srcId="{8CF337DB-0A20-4522-8588-B58F33E91562}" destId="{B5182409-83AB-4A04-A8C0-0D1368F89F41}" srcOrd="4" destOrd="0" parTransId="{C3C89BAB-2C8D-465C-9B35-8FD64328A6D2}" sibTransId="{4FB50FCA-04A5-4698-9E75-3BB17595A72C}"/>
    <dgm:cxn modelId="{F1E3BFCC-1A79-4190-B816-96D2029725E0}" type="presOf" srcId="{E3C1D6D7-3ABF-4AB3-85E0-A972FBBF9EE5}" destId="{7F7D5B87-4180-4B55-A68A-1150F6423C94}" srcOrd="0" destOrd="0" presId="urn:microsoft.com/office/officeart/2005/8/layout/vList2"/>
    <dgm:cxn modelId="{617904F0-11F8-4201-BED6-C85BCD13E0E4}" srcId="{8CF337DB-0A20-4522-8588-B58F33E91562}" destId="{42744B98-6EF0-40B3-B6AC-22C4BCD3D4CF}" srcOrd="5" destOrd="0" parTransId="{EE8238EB-B19A-491B-B3CF-AC17A9F6E9A5}" sibTransId="{107FDAF7-943C-42C3-8CDD-1C78FEC8582F}"/>
    <dgm:cxn modelId="{DE4FBE49-E0A7-403A-86B9-21F2076B8FAA}" type="presParOf" srcId="{4B3A0A4E-85AA-4561-92FD-FB212824AAEC}" destId="{53CF1529-DA32-4938-BCCB-CA5485B9C030}" srcOrd="0" destOrd="0" presId="urn:microsoft.com/office/officeart/2005/8/layout/vList2"/>
    <dgm:cxn modelId="{B6A76644-E4D8-4B60-A13D-456D453968CD}" type="presParOf" srcId="{4B3A0A4E-85AA-4561-92FD-FB212824AAEC}" destId="{037106DF-2BC3-4B4B-81DF-5DAE89692DC8}" srcOrd="1" destOrd="0" presId="urn:microsoft.com/office/officeart/2005/8/layout/vList2"/>
    <dgm:cxn modelId="{F8E76E54-A538-4C9B-AA33-FBA46AC5CBEE}" type="presParOf" srcId="{4B3A0A4E-85AA-4561-92FD-FB212824AAEC}" destId="{7F7D5B87-4180-4B55-A68A-1150F6423C94}" srcOrd="2" destOrd="0" presId="urn:microsoft.com/office/officeart/2005/8/layout/vList2"/>
    <dgm:cxn modelId="{200553BE-DD1E-4DAE-B2B9-C51243632723}" type="presParOf" srcId="{4B3A0A4E-85AA-4561-92FD-FB212824AAEC}" destId="{BF941FF9-6976-48BF-A6C7-8479F859DE58}" srcOrd="3" destOrd="0" presId="urn:microsoft.com/office/officeart/2005/8/layout/vList2"/>
    <dgm:cxn modelId="{16379665-B2B8-448B-AEFB-A07500F030AC}" type="presParOf" srcId="{4B3A0A4E-85AA-4561-92FD-FB212824AAEC}" destId="{41B7F8D4-27B8-4976-82FD-F0D4D95A0348}" srcOrd="4" destOrd="0" presId="urn:microsoft.com/office/officeart/2005/8/layout/vList2"/>
    <dgm:cxn modelId="{7CB99BCF-87AE-4435-90F8-E3841DD3122C}" type="presParOf" srcId="{4B3A0A4E-85AA-4561-92FD-FB212824AAEC}" destId="{4E16D05D-9584-42D5-861A-715F7D25FBD7}" srcOrd="5" destOrd="0" presId="urn:microsoft.com/office/officeart/2005/8/layout/vList2"/>
    <dgm:cxn modelId="{77043AC1-EC3D-40C3-845C-833F5F522429}" type="presParOf" srcId="{4B3A0A4E-85AA-4561-92FD-FB212824AAEC}" destId="{D59804D4-665B-4AA8-85F4-14C1E7B766E7}" srcOrd="6" destOrd="0" presId="urn:microsoft.com/office/officeart/2005/8/layout/vList2"/>
    <dgm:cxn modelId="{1C5CADD3-0FBA-4DCE-AD06-1884C064D559}" type="presParOf" srcId="{4B3A0A4E-85AA-4561-92FD-FB212824AAEC}" destId="{ABF7BEA7-5E82-4DC7-96FE-B87D06E5AD51}" srcOrd="7" destOrd="0" presId="urn:microsoft.com/office/officeart/2005/8/layout/vList2"/>
    <dgm:cxn modelId="{7DF06244-8DCE-482E-8E01-1D6ECC755F06}" type="presParOf" srcId="{4B3A0A4E-85AA-4561-92FD-FB212824AAEC}" destId="{943C26D9-0CB6-4EAF-8B76-0EF6B53088BA}" srcOrd="8" destOrd="0" presId="urn:microsoft.com/office/officeart/2005/8/layout/vList2"/>
    <dgm:cxn modelId="{0FA2463E-A800-4665-9B4E-D9087A40F697}" type="presParOf" srcId="{4B3A0A4E-85AA-4561-92FD-FB212824AAEC}" destId="{24594BD5-C485-46FA-BB13-5178DD307653}" srcOrd="9" destOrd="0" presId="urn:microsoft.com/office/officeart/2005/8/layout/vList2"/>
    <dgm:cxn modelId="{9A71B085-F184-4740-932D-947CBFDED618}" type="presParOf" srcId="{4B3A0A4E-85AA-4561-92FD-FB212824AAEC}" destId="{4EB21D95-E68B-4F27-B248-CF28FD00DB6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A20C51A-B387-4AB9-8792-E0D79C1035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E08A6D-CA57-4DA4-9BA3-1624D2B9BD8A}">
      <dgm:prSet/>
      <dgm:spPr/>
      <dgm:t>
        <a:bodyPr/>
        <a:lstStyle/>
        <a:p>
          <a:r>
            <a:rPr lang="en-US"/>
            <a:t>Would you like to comment on this?</a:t>
          </a:r>
        </a:p>
      </dgm:t>
    </dgm:pt>
    <dgm:pt modelId="{F9B55289-AD42-4EB0-9387-FD9477A3302A}" type="parTrans" cxnId="{1D2F4DE6-2119-4753-946A-13C6E40E836C}">
      <dgm:prSet/>
      <dgm:spPr/>
      <dgm:t>
        <a:bodyPr/>
        <a:lstStyle/>
        <a:p>
          <a:endParaRPr lang="en-US"/>
        </a:p>
      </dgm:t>
    </dgm:pt>
    <dgm:pt modelId="{5AE59601-1781-43FE-AE86-6ED73AFD95AC}" type="sibTrans" cxnId="{1D2F4DE6-2119-4753-946A-13C6E40E836C}">
      <dgm:prSet/>
      <dgm:spPr/>
      <dgm:t>
        <a:bodyPr/>
        <a:lstStyle/>
        <a:p>
          <a:endParaRPr lang="en-US"/>
        </a:p>
      </dgm:t>
    </dgm:pt>
    <dgm:pt modelId="{6FA5E1A7-FB22-46B8-931D-D6750BB4D976}">
      <dgm:prSet/>
      <dgm:spPr/>
      <dgm:t>
        <a:bodyPr/>
        <a:lstStyle/>
        <a:p>
          <a:r>
            <a:rPr lang="en-US"/>
            <a:t>Julie, what’s your opinion on the issue?</a:t>
          </a:r>
        </a:p>
      </dgm:t>
    </dgm:pt>
    <dgm:pt modelId="{2F85CD3B-7F38-4FA5-926B-3D6021548C31}" type="parTrans" cxnId="{1173EC9B-8203-4502-9527-AC7BA13B2C0C}">
      <dgm:prSet/>
      <dgm:spPr/>
      <dgm:t>
        <a:bodyPr/>
        <a:lstStyle/>
        <a:p>
          <a:endParaRPr lang="en-US"/>
        </a:p>
      </dgm:t>
    </dgm:pt>
    <dgm:pt modelId="{23214B8F-7F7F-437D-987B-F68680CE992F}" type="sibTrans" cxnId="{1173EC9B-8203-4502-9527-AC7BA13B2C0C}">
      <dgm:prSet/>
      <dgm:spPr/>
      <dgm:t>
        <a:bodyPr/>
        <a:lstStyle/>
        <a:p>
          <a:endParaRPr lang="en-US"/>
        </a:p>
      </dgm:t>
    </dgm:pt>
    <dgm:pt modelId="{EAEB6DD6-A8AF-4C8A-9D30-330CCE2BC174}">
      <dgm:prSet/>
      <dgm:spPr/>
      <dgm:t>
        <a:bodyPr/>
        <a:lstStyle/>
        <a:p>
          <a:r>
            <a:rPr lang="en-US"/>
            <a:t>Mimi, would you like to contribute to the discussion?</a:t>
          </a:r>
        </a:p>
      </dgm:t>
    </dgm:pt>
    <dgm:pt modelId="{0A648C2E-FDF8-45F5-B89D-D5AACEA31B73}" type="parTrans" cxnId="{D77D8696-0750-49D2-AB70-B7588DD0BCDE}">
      <dgm:prSet/>
      <dgm:spPr/>
      <dgm:t>
        <a:bodyPr/>
        <a:lstStyle/>
        <a:p>
          <a:endParaRPr lang="en-US"/>
        </a:p>
      </dgm:t>
    </dgm:pt>
    <dgm:pt modelId="{D094BF90-673C-4039-9F2D-6FAB1D487B7F}" type="sibTrans" cxnId="{D77D8696-0750-49D2-AB70-B7588DD0BCDE}">
      <dgm:prSet/>
      <dgm:spPr/>
      <dgm:t>
        <a:bodyPr/>
        <a:lstStyle/>
        <a:p>
          <a:endParaRPr lang="en-US"/>
        </a:p>
      </dgm:t>
    </dgm:pt>
    <dgm:pt modelId="{15843B7D-13AB-43A3-8617-ECD0AC4E9B72}">
      <dgm:prSet/>
      <dgm:spPr/>
      <dgm:t>
        <a:bodyPr/>
        <a:lstStyle/>
        <a:p>
          <a:r>
            <a:rPr lang="en-US"/>
            <a:t>What do you think?</a:t>
          </a:r>
        </a:p>
      </dgm:t>
    </dgm:pt>
    <dgm:pt modelId="{6C279CBB-64B6-4918-AA1C-04DB569C45A1}" type="parTrans" cxnId="{B518BC3D-68FB-4D73-983C-EC158CEAF9B6}">
      <dgm:prSet/>
      <dgm:spPr/>
      <dgm:t>
        <a:bodyPr/>
        <a:lstStyle/>
        <a:p>
          <a:endParaRPr lang="en-US"/>
        </a:p>
      </dgm:t>
    </dgm:pt>
    <dgm:pt modelId="{04D58723-3CA3-4E98-B2FC-6F7A4610D789}" type="sibTrans" cxnId="{B518BC3D-68FB-4D73-983C-EC158CEAF9B6}">
      <dgm:prSet/>
      <dgm:spPr/>
      <dgm:t>
        <a:bodyPr/>
        <a:lstStyle/>
        <a:p>
          <a:endParaRPr lang="en-US"/>
        </a:p>
      </dgm:t>
    </dgm:pt>
    <dgm:pt modelId="{A79DD7FE-0A3F-4E5D-A085-B325E209F669}">
      <dgm:prSet/>
      <dgm:spPr/>
      <dgm:t>
        <a:bodyPr/>
        <a:lstStyle/>
        <a:p>
          <a:r>
            <a:rPr lang="en-US"/>
            <a:t>Micheal, do you agree?</a:t>
          </a:r>
        </a:p>
      </dgm:t>
    </dgm:pt>
    <dgm:pt modelId="{9E76F9B3-1C2D-4DF7-B951-E7FD97C9386A}" type="parTrans" cxnId="{49AFFC69-3259-426A-B059-5EA18AE8DE1D}">
      <dgm:prSet/>
      <dgm:spPr/>
      <dgm:t>
        <a:bodyPr/>
        <a:lstStyle/>
        <a:p>
          <a:endParaRPr lang="en-US"/>
        </a:p>
      </dgm:t>
    </dgm:pt>
    <dgm:pt modelId="{0961AFCA-4142-4674-995D-16328CFF933D}" type="sibTrans" cxnId="{49AFFC69-3259-426A-B059-5EA18AE8DE1D}">
      <dgm:prSet/>
      <dgm:spPr/>
      <dgm:t>
        <a:bodyPr/>
        <a:lstStyle/>
        <a:p>
          <a:endParaRPr lang="en-US"/>
        </a:p>
      </dgm:t>
    </dgm:pt>
    <dgm:pt modelId="{920C5216-4E23-46F4-A9BE-8E5C01206EE2}">
      <dgm:prSet/>
      <dgm:spPr/>
      <dgm:t>
        <a:bodyPr/>
        <a:lstStyle/>
        <a:p>
          <a:r>
            <a:rPr lang="en-US"/>
            <a:t>Give us your opinion on …</a:t>
          </a:r>
        </a:p>
      </dgm:t>
    </dgm:pt>
    <dgm:pt modelId="{226C6DF6-9536-4FA8-B61A-86BF14A4D0C1}" type="parTrans" cxnId="{DD7B0002-1FA8-4817-9C42-499EE51DA0E1}">
      <dgm:prSet/>
      <dgm:spPr/>
      <dgm:t>
        <a:bodyPr/>
        <a:lstStyle/>
        <a:p>
          <a:endParaRPr lang="en-US"/>
        </a:p>
      </dgm:t>
    </dgm:pt>
    <dgm:pt modelId="{06A9F17E-99AD-48E6-AC70-91AFF41E2BDD}" type="sibTrans" cxnId="{DD7B0002-1FA8-4817-9C42-499EE51DA0E1}">
      <dgm:prSet/>
      <dgm:spPr/>
      <dgm:t>
        <a:bodyPr/>
        <a:lstStyle/>
        <a:p>
          <a:endParaRPr lang="en-US"/>
        </a:p>
      </dgm:t>
    </dgm:pt>
    <dgm:pt modelId="{3005CB50-40C0-4911-BC38-EA465A08FC2B}">
      <dgm:prSet/>
      <dgm:spPr/>
      <dgm:t>
        <a:bodyPr/>
        <a:lstStyle/>
        <a:p>
          <a:r>
            <a:rPr lang="en-US"/>
            <a:t>What are your opinions/views regarding …</a:t>
          </a:r>
        </a:p>
      </dgm:t>
    </dgm:pt>
    <dgm:pt modelId="{8B262C21-9848-4A8E-9108-D2FEF2DDB477}" type="parTrans" cxnId="{9E4AA011-2035-4AFD-A984-BDF90C70EE77}">
      <dgm:prSet/>
      <dgm:spPr/>
      <dgm:t>
        <a:bodyPr/>
        <a:lstStyle/>
        <a:p>
          <a:endParaRPr lang="en-US"/>
        </a:p>
      </dgm:t>
    </dgm:pt>
    <dgm:pt modelId="{083A4F7C-54BD-4DA7-BE59-785E2125AE94}" type="sibTrans" cxnId="{9E4AA011-2035-4AFD-A984-BDF90C70EE77}">
      <dgm:prSet/>
      <dgm:spPr/>
      <dgm:t>
        <a:bodyPr/>
        <a:lstStyle/>
        <a:p>
          <a:endParaRPr lang="en-US"/>
        </a:p>
      </dgm:t>
    </dgm:pt>
    <dgm:pt modelId="{ECC9B6F0-FF26-4694-AF01-FBB8534E531E}" type="pres">
      <dgm:prSet presAssocID="{7A20C51A-B387-4AB9-8792-E0D79C1035DA}" presName="root" presStyleCnt="0">
        <dgm:presLayoutVars>
          <dgm:dir/>
          <dgm:resizeHandles val="exact"/>
        </dgm:presLayoutVars>
      </dgm:prSet>
      <dgm:spPr/>
    </dgm:pt>
    <dgm:pt modelId="{7CC32871-1AC7-4272-8AA4-7E85E8ED69F4}" type="pres">
      <dgm:prSet presAssocID="{9BE08A6D-CA57-4DA4-9BA3-1624D2B9BD8A}" presName="compNode" presStyleCnt="0"/>
      <dgm:spPr/>
    </dgm:pt>
    <dgm:pt modelId="{200B40A5-02DF-4F14-B0B1-313535C0F41A}" type="pres">
      <dgm:prSet presAssocID="{9BE08A6D-CA57-4DA4-9BA3-1624D2B9BD8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E50FE7A-AE74-48B5-B3ED-F22BEBD05F05}" type="pres">
      <dgm:prSet presAssocID="{9BE08A6D-CA57-4DA4-9BA3-1624D2B9BD8A}" presName="spaceRect" presStyleCnt="0"/>
      <dgm:spPr/>
    </dgm:pt>
    <dgm:pt modelId="{49E236C1-014D-44FE-AC4D-62FB07ED651D}" type="pres">
      <dgm:prSet presAssocID="{9BE08A6D-CA57-4DA4-9BA3-1624D2B9BD8A}" presName="textRect" presStyleLbl="revTx" presStyleIdx="0" presStyleCnt="7">
        <dgm:presLayoutVars>
          <dgm:chMax val="1"/>
          <dgm:chPref val="1"/>
        </dgm:presLayoutVars>
      </dgm:prSet>
      <dgm:spPr/>
    </dgm:pt>
    <dgm:pt modelId="{03B18D8D-D48F-4359-B27D-80F044C4FBD2}" type="pres">
      <dgm:prSet presAssocID="{5AE59601-1781-43FE-AE86-6ED73AFD95AC}" presName="sibTrans" presStyleCnt="0"/>
      <dgm:spPr/>
    </dgm:pt>
    <dgm:pt modelId="{B68E54CB-5894-4B0F-A652-7254D0211F34}" type="pres">
      <dgm:prSet presAssocID="{6FA5E1A7-FB22-46B8-931D-D6750BB4D976}" presName="compNode" presStyleCnt="0"/>
      <dgm:spPr/>
    </dgm:pt>
    <dgm:pt modelId="{AC4B3EDC-B71D-40BF-8A9C-DFCCE8DF783D}" type="pres">
      <dgm:prSet presAssocID="{6FA5E1A7-FB22-46B8-931D-D6750BB4D9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36CA09A-9A4D-4E08-9055-33D2229D18FF}" type="pres">
      <dgm:prSet presAssocID="{6FA5E1A7-FB22-46B8-931D-D6750BB4D976}" presName="spaceRect" presStyleCnt="0"/>
      <dgm:spPr/>
    </dgm:pt>
    <dgm:pt modelId="{FCD43D93-B539-4F3A-815D-F35C338CCA50}" type="pres">
      <dgm:prSet presAssocID="{6FA5E1A7-FB22-46B8-931D-D6750BB4D976}" presName="textRect" presStyleLbl="revTx" presStyleIdx="1" presStyleCnt="7">
        <dgm:presLayoutVars>
          <dgm:chMax val="1"/>
          <dgm:chPref val="1"/>
        </dgm:presLayoutVars>
      </dgm:prSet>
      <dgm:spPr/>
    </dgm:pt>
    <dgm:pt modelId="{FB10D84E-2670-4B68-864F-9CC72FE6E3DB}" type="pres">
      <dgm:prSet presAssocID="{23214B8F-7F7F-437D-987B-F68680CE992F}" presName="sibTrans" presStyleCnt="0"/>
      <dgm:spPr/>
    </dgm:pt>
    <dgm:pt modelId="{379D26C7-9199-4A57-9C85-CA42FC96F465}" type="pres">
      <dgm:prSet presAssocID="{EAEB6DD6-A8AF-4C8A-9D30-330CCE2BC174}" presName="compNode" presStyleCnt="0"/>
      <dgm:spPr/>
    </dgm:pt>
    <dgm:pt modelId="{563F214B-4C07-4927-8873-DEBC5E1CAA3C}" type="pres">
      <dgm:prSet presAssocID="{EAEB6DD6-A8AF-4C8A-9D30-330CCE2BC17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733C2032-22B2-405F-9F83-B90A54B5E703}" type="pres">
      <dgm:prSet presAssocID="{EAEB6DD6-A8AF-4C8A-9D30-330CCE2BC174}" presName="spaceRect" presStyleCnt="0"/>
      <dgm:spPr/>
    </dgm:pt>
    <dgm:pt modelId="{2F4D9002-0498-45B8-AD4A-BED2B9A22E0A}" type="pres">
      <dgm:prSet presAssocID="{EAEB6DD6-A8AF-4C8A-9D30-330CCE2BC174}" presName="textRect" presStyleLbl="revTx" presStyleIdx="2" presStyleCnt="7">
        <dgm:presLayoutVars>
          <dgm:chMax val="1"/>
          <dgm:chPref val="1"/>
        </dgm:presLayoutVars>
      </dgm:prSet>
      <dgm:spPr/>
    </dgm:pt>
    <dgm:pt modelId="{4FC499A9-F542-4A47-BE61-1B7760BFEC08}" type="pres">
      <dgm:prSet presAssocID="{D094BF90-673C-4039-9F2D-6FAB1D487B7F}" presName="sibTrans" presStyleCnt="0"/>
      <dgm:spPr/>
    </dgm:pt>
    <dgm:pt modelId="{639BF0CE-550D-425D-8555-B4B9692A50FE}" type="pres">
      <dgm:prSet presAssocID="{15843B7D-13AB-43A3-8617-ECD0AC4E9B72}" presName="compNode" presStyleCnt="0"/>
      <dgm:spPr/>
    </dgm:pt>
    <dgm:pt modelId="{D2997929-A764-4941-BF5A-79645A47AE27}" type="pres">
      <dgm:prSet presAssocID="{15843B7D-13AB-43A3-8617-ECD0AC4E9B7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7F431A2-2564-445D-A9E8-E95B4D4420CC}" type="pres">
      <dgm:prSet presAssocID="{15843B7D-13AB-43A3-8617-ECD0AC4E9B72}" presName="spaceRect" presStyleCnt="0"/>
      <dgm:spPr/>
    </dgm:pt>
    <dgm:pt modelId="{FCD52A02-3C49-4080-9CFB-CF4484D9A997}" type="pres">
      <dgm:prSet presAssocID="{15843B7D-13AB-43A3-8617-ECD0AC4E9B72}" presName="textRect" presStyleLbl="revTx" presStyleIdx="3" presStyleCnt="7">
        <dgm:presLayoutVars>
          <dgm:chMax val="1"/>
          <dgm:chPref val="1"/>
        </dgm:presLayoutVars>
      </dgm:prSet>
      <dgm:spPr/>
    </dgm:pt>
    <dgm:pt modelId="{8F2C743C-3154-441D-94AA-19200B5C2636}" type="pres">
      <dgm:prSet presAssocID="{04D58723-3CA3-4E98-B2FC-6F7A4610D789}" presName="sibTrans" presStyleCnt="0"/>
      <dgm:spPr/>
    </dgm:pt>
    <dgm:pt modelId="{02C40F66-9502-487E-B5A3-B1F27DFB75E1}" type="pres">
      <dgm:prSet presAssocID="{A79DD7FE-0A3F-4E5D-A085-B325E209F669}" presName="compNode" presStyleCnt="0"/>
      <dgm:spPr/>
    </dgm:pt>
    <dgm:pt modelId="{8A6BCE17-E6E4-4074-85AA-2319D8B58D80}" type="pres">
      <dgm:prSet presAssocID="{A79DD7FE-0A3F-4E5D-A085-B325E209F66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B31E80C-4E72-4138-8D2F-1AE9EF37C74B}" type="pres">
      <dgm:prSet presAssocID="{A79DD7FE-0A3F-4E5D-A085-B325E209F669}" presName="spaceRect" presStyleCnt="0"/>
      <dgm:spPr/>
    </dgm:pt>
    <dgm:pt modelId="{B5D29ECA-E333-44BC-A9F0-8366DC0925C2}" type="pres">
      <dgm:prSet presAssocID="{A79DD7FE-0A3F-4E5D-A085-B325E209F669}" presName="textRect" presStyleLbl="revTx" presStyleIdx="4" presStyleCnt="7">
        <dgm:presLayoutVars>
          <dgm:chMax val="1"/>
          <dgm:chPref val="1"/>
        </dgm:presLayoutVars>
      </dgm:prSet>
      <dgm:spPr/>
    </dgm:pt>
    <dgm:pt modelId="{D09E008E-4CDE-4D50-A9B7-0C2187B5CD88}" type="pres">
      <dgm:prSet presAssocID="{0961AFCA-4142-4674-995D-16328CFF933D}" presName="sibTrans" presStyleCnt="0"/>
      <dgm:spPr/>
    </dgm:pt>
    <dgm:pt modelId="{2E324C81-F72B-45B2-9356-35971452F388}" type="pres">
      <dgm:prSet presAssocID="{920C5216-4E23-46F4-A9BE-8E5C01206EE2}" presName="compNode" presStyleCnt="0"/>
      <dgm:spPr/>
    </dgm:pt>
    <dgm:pt modelId="{6A928FB3-9D19-4B85-94E0-AFE3FBA0E119}" type="pres">
      <dgm:prSet presAssocID="{920C5216-4E23-46F4-A9BE-8E5C01206EE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7FF9D1-3362-427D-899E-D44E68A612B0}" type="pres">
      <dgm:prSet presAssocID="{920C5216-4E23-46F4-A9BE-8E5C01206EE2}" presName="spaceRect" presStyleCnt="0"/>
      <dgm:spPr/>
    </dgm:pt>
    <dgm:pt modelId="{2499D46D-42A9-4C39-A7A5-D07DAE1FB8A9}" type="pres">
      <dgm:prSet presAssocID="{920C5216-4E23-46F4-A9BE-8E5C01206EE2}" presName="textRect" presStyleLbl="revTx" presStyleIdx="5" presStyleCnt="7">
        <dgm:presLayoutVars>
          <dgm:chMax val="1"/>
          <dgm:chPref val="1"/>
        </dgm:presLayoutVars>
      </dgm:prSet>
      <dgm:spPr/>
    </dgm:pt>
    <dgm:pt modelId="{F6C84282-73EA-461C-9058-DBF7CA0B8F42}" type="pres">
      <dgm:prSet presAssocID="{06A9F17E-99AD-48E6-AC70-91AFF41E2BDD}" presName="sibTrans" presStyleCnt="0"/>
      <dgm:spPr/>
    </dgm:pt>
    <dgm:pt modelId="{67F19052-6486-4A15-BA2F-59994561962B}" type="pres">
      <dgm:prSet presAssocID="{3005CB50-40C0-4911-BC38-EA465A08FC2B}" presName="compNode" presStyleCnt="0"/>
      <dgm:spPr/>
    </dgm:pt>
    <dgm:pt modelId="{EF4EF028-B74C-4849-95BF-9A908804C279}" type="pres">
      <dgm:prSet presAssocID="{3005CB50-40C0-4911-BC38-EA465A08FC2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70600EF-93D0-4D52-A740-221AEF75914E}" type="pres">
      <dgm:prSet presAssocID="{3005CB50-40C0-4911-BC38-EA465A08FC2B}" presName="spaceRect" presStyleCnt="0"/>
      <dgm:spPr/>
    </dgm:pt>
    <dgm:pt modelId="{4DE45599-3665-4A90-95D8-CBC9B4FF809F}" type="pres">
      <dgm:prSet presAssocID="{3005CB50-40C0-4911-BC38-EA465A08FC2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D7B0002-1FA8-4817-9C42-499EE51DA0E1}" srcId="{7A20C51A-B387-4AB9-8792-E0D79C1035DA}" destId="{920C5216-4E23-46F4-A9BE-8E5C01206EE2}" srcOrd="5" destOrd="0" parTransId="{226C6DF6-9536-4FA8-B61A-86BF14A4D0C1}" sibTransId="{06A9F17E-99AD-48E6-AC70-91AFF41E2BDD}"/>
    <dgm:cxn modelId="{371AE304-A3AF-46C0-A42F-357A75D83F44}" type="presOf" srcId="{7A20C51A-B387-4AB9-8792-E0D79C1035DA}" destId="{ECC9B6F0-FF26-4694-AF01-FBB8534E531E}" srcOrd="0" destOrd="0" presId="urn:microsoft.com/office/officeart/2018/2/layout/IconLabelList"/>
    <dgm:cxn modelId="{86363D0F-AB82-488E-B566-A882EC38B1A5}" type="presOf" srcId="{3005CB50-40C0-4911-BC38-EA465A08FC2B}" destId="{4DE45599-3665-4A90-95D8-CBC9B4FF809F}" srcOrd="0" destOrd="0" presId="urn:microsoft.com/office/officeart/2018/2/layout/IconLabelList"/>
    <dgm:cxn modelId="{9E4AA011-2035-4AFD-A984-BDF90C70EE77}" srcId="{7A20C51A-B387-4AB9-8792-E0D79C1035DA}" destId="{3005CB50-40C0-4911-BC38-EA465A08FC2B}" srcOrd="6" destOrd="0" parTransId="{8B262C21-9848-4A8E-9108-D2FEF2DDB477}" sibTransId="{083A4F7C-54BD-4DA7-BE59-785E2125AE94}"/>
    <dgm:cxn modelId="{001CD016-44E1-4342-8F79-1AF4324D32B1}" type="presOf" srcId="{6FA5E1A7-FB22-46B8-931D-D6750BB4D976}" destId="{FCD43D93-B539-4F3A-815D-F35C338CCA50}" srcOrd="0" destOrd="0" presId="urn:microsoft.com/office/officeart/2018/2/layout/IconLabelList"/>
    <dgm:cxn modelId="{CA115736-49AB-4192-92D3-C4C8FE81301D}" type="presOf" srcId="{EAEB6DD6-A8AF-4C8A-9D30-330CCE2BC174}" destId="{2F4D9002-0498-45B8-AD4A-BED2B9A22E0A}" srcOrd="0" destOrd="0" presId="urn:microsoft.com/office/officeart/2018/2/layout/IconLabelList"/>
    <dgm:cxn modelId="{B518BC3D-68FB-4D73-983C-EC158CEAF9B6}" srcId="{7A20C51A-B387-4AB9-8792-E0D79C1035DA}" destId="{15843B7D-13AB-43A3-8617-ECD0AC4E9B72}" srcOrd="3" destOrd="0" parTransId="{6C279CBB-64B6-4918-AA1C-04DB569C45A1}" sibTransId="{04D58723-3CA3-4E98-B2FC-6F7A4610D789}"/>
    <dgm:cxn modelId="{0E768544-6C2E-49BC-AB01-ADBDC2ACCC1B}" type="presOf" srcId="{920C5216-4E23-46F4-A9BE-8E5C01206EE2}" destId="{2499D46D-42A9-4C39-A7A5-D07DAE1FB8A9}" srcOrd="0" destOrd="0" presId="urn:microsoft.com/office/officeart/2018/2/layout/IconLabelList"/>
    <dgm:cxn modelId="{49AFFC69-3259-426A-B059-5EA18AE8DE1D}" srcId="{7A20C51A-B387-4AB9-8792-E0D79C1035DA}" destId="{A79DD7FE-0A3F-4E5D-A085-B325E209F669}" srcOrd="4" destOrd="0" parTransId="{9E76F9B3-1C2D-4DF7-B951-E7FD97C9386A}" sibTransId="{0961AFCA-4142-4674-995D-16328CFF933D}"/>
    <dgm:cxn modelId="{B65B174A-ECDE-4DEC-BC2B-A69AE39AA338}" type="presOf" srcId="{A79DD7FE-0A3F-4E5D-A085-B325E209F669}" destId="{B5D29ECA-E333-44BC-A9F0-8366DC0925C2}" srcOrd="0" destOrd="0" presId="urn:microsoft.com/office/officeart/2018/2/layout/IconLabelList"/>
    <dgm:cxn modelId="{E935D66B-FF19-4609-92ED-72DA5B169F9D}" type="presOf" srcId="{15843B7D-13AB-43A3-8617-ECD0AC4E9B72}" destId="{FCD52A02-3C49-4080-9CFB-CF4484D9A997}" srcOrd="0" destOrd="0" presId="urn:microsoft.com/office/officeart/2018/2/layout/IconLabelList"/>
    <dgm:cxn modelId="{D77D8696-0750-49D2-AB70-B7588DD0BCDE}" srcId="{7A20C51A-B387-4AB9-8792-E0D79C1035DA}" destId="{EAEB6DD6-A8AF-4C8A-9D30-330CCE2BC174}" srcOrd="2" destOrd="0" parTransId="{0A648C2E-FDF8-45F5-B89D-D5AACEA31B73}" sibTransId="{D094BF90-673C-4039-9F2D-6FAB1D487B7F}"/>
    <dgm:cxn modelId="{1173EC9B-8203-4502-9527-AC7BA13B2C0C}" srcId="{7A20C51A-B387-4AB9-8792-E0D79C1035DA}" destId="{6FA5E1A7-FB22-46B8-931D-D6750BB4D976}" srcOrd="1" destOrd="0" parTransId="{2F85CD3B-7F38-4FA5-926B-3D6021548C31}" sibTransId="{23214B8F-7F7F-437D-987B-F68680CE992F}"/>
    <dgm:cxn modelId="{4CA9F9C4-050A-4F64-A380-F807DC10D835}" type="presOf" srcId="{9BE08A6D-CA57-4DA4-9BA3-1624D2B9BD8A}" destId="{49E236C1-014D-44FE-AC4D-62FB07ED651D}" srcOrd="0" destOrd="0" presId="urn:microsoft.com/office/officeart/2018/2/layout/IconLabelList"/>
    <dgm:cxn modelId="{1D2F4DE6-2119-4753-946A-13C6E40E836C}" srcId="{7A20C51A-B387-4AB9-8792-E0D79C1035DA}" destId="{9BE08A6D-CA57-4DA4-9BA3-1624D2B9BD8A}" srcOrd="0" destOrd="0" parTransId="{F9B55289-AD42-4EB0-9387-FD9477A3302A}" sibTransId="{5AE59601-1781-43FE-AE86-6ED73AFD95AC}"/>
    <dgm:cxn modelId="{228D842E-6765-45A6-805E-9A3F7BEFC6E4}" type="presParOf" srcId="{ECC9B6F0-FF26-4694-AF01-FBB8534E531E}" destId="{7CC32871-1AC7-4272-8AA4-7E85E8ED69F4}" srcOrd="0" destOrd="0" presId="urn:microsoft.com/office/officeart/2018/2/layout/IconLabelList"/>
    <dgm:cxn modelId="{9682A827-E0A4-43D2-9F99-3037A410B935}" type="presParOf" srcId="{7CC32871-1AC7-4272-8AA4-7E85E8ED69F4}" destId="{200B40A5-02DF-4F14-B0B1-313535C0F41A}" srcOrd="0" destOrd="0" presId="urn:microsoft.com/office/officeart/2018/2/layout/IconLabelList"/>
    <dgm:cxn modelId="{36BC5FC1-E68F-4974-BB93-BC784719643A}" type="presParOf" srcId="{7CC32871-1AC7-4272-8AA4-7E85E8ED69F4}" destId="{7E50FE7A-AE74-48B5-B3ED-F22BEBD05F05}" srcOrd="1" destOrd="0" presId="urn:microsoft.com/office/officeart/2018/2/layout/IconLabelList"/>
    <dgm:cxn modelId="{C91C303C-8137-4F8E-B190-121C51035268}" type="presParOf" srcId="{7CC32871-1AC7-4272-8AA4-7E85E8ED69F4}" destId="{49E236C1-014D-44FE-AC4D-62FB07ED651D}" srcOrd="2" destOrd="0" presId="urn:microsoft.com/office/officeart/2018/2/layout/IconLabelList"/>
    <dgm:cxn modelId="{6BA68298-FCAC-4C02-8469-24342382F839}" type="presParOf" srcId="{ECC9B6F0-FF26-4694-AF01-FBB8534E531E}" destId="{03B18D8D-D48F-4359-B27D-80F044C4FBD2}" srcOrd="1" destOrd="0" presId="urn:microsoft.com/office/officeart/2018/2/layout/IconLabelList"/>
    <dgm:cxn modelId="{4976A508-1271-416C-A7A2-002CB8417471}" type="presParOf" srcId="{ECC9B6F0-FF26-4694-AF01-FBB8534E531E}" destId="{B68E54CB-5894-4B0F-A652-7254D0211F34}" srcOrd="2" destOrd="0" presId="urn:microsoft.com/office/officeart/2018/2/layout/IconLabelList"/>
    <dgm:cxn modelId="{9733FA36-3A21-4F14-BF51-F068B4E23FDA}" type="presParOf" srcId="{B68E54CB-5894-4B0F-A652-7254D0211F34}" destId="{AC4B3EDC-B71D-40BF-8A9C-DFCCE8DF783D}" srcOrd="0" destOrd="0" presId="urn:microsoft.com/office/officeart/2018/2/layout/IconLabelList"/>
    <dgm:cxn modelId="{BBF42351-97E6-485E-9338-3FDC99908228}" type="presParOf" srcId="{B68E54CB-5894-4B0F-A652-7254D0211F34}" destId="{736CA09A-9A4D-4E08-9055-33D2229D18FF}" srcOrd="1" destOrd="0" presId="urn:microsoft.com/office/officeart/2018/2/layout/IconLabelList"/>
    <dgm:cxn modelId="{8DCF344D-0112-4FE4-8F44-C75409899836}" type="presParOf" srcId="{B68E54CB-5894-4B0F-A652-7254D0211F34}" destId="{FCD43D93-B539-4F3A-815D-F35C338CCA50}" srcOrd="2" destOrd="0" presId="urn:microsoft.com/office/officeart/2018/2/layout/IconLabelList"/>
    <dgm:cxn modelId="{8260AB3D-E85B-4B7D-9FB9-737092EB07E7}" type="presParOf" srcId="{ECC9B6F0-FF26-4694-AF01-FBB8534E531E}" destId="{FB10D84E-2670-4B68-864F-9CC72FE6E3DB}" srcOrd="3" destOrd="0" presId="urn:microsoft.com/office/officeart/2018/2/layout/IconLabelList"/>
    <dgm:cxn modelId="{0C543246-766D-4385-A600-213960E8D794}" type="presParOf" srcId="{ECC9B6F0-FF26-4694-AF01-FBB8534E531E}" destId="{379D26C7-9199-4A57-9C85-CA42FC96F465}" srcOrd="4" destOrd="0" presId="urn:microsoft.com/office/officeart/2018/2/layout/IconLabelList"/>
    <dgm:cxn modelId="{E85372BD-D828-4A59-90BF-1319C24B74F4}" type="presParOf" srcId="{379D26C7-9199-4A57-9C85-CA42FC96F465}" destId="{563F214B-4C07-4927-8873-DEBC5E1CAA3C}" srcOrd="0" destOrd="0" presId="urn:microsoft.com/office/officeart/2018/2/layout/IconLabelList"/>
    <dgm:cxn modelId="{7332AC5C-C602-4A33-B299-AACFF9C607CE}" type="presParOf" srcId="{379D26C7-9199-4A57-9C85-CA42FC96F465}" destId="{733C2032-22B2-405F-9F83-B90A54B5E703}" srcOrd="1" destOrd="0" presId="urn:microsoft.com/office/officeart/2018/2/layout/IconLabelList"/>
    <dgm:cxn modelId="{E1344D96-6D92-4532-AEE3-F2D5D0A7BA7E}" type="presParOf" srcId="{379D26C7-9199-4A57-9C85-CA42FC96F465}" destId="{2F4D9002-0498-45B8-AD4A-BED2B9A22E0A}" srcOrd="2" destOrd="0" presId="urn:microsoft.com/office/officeart/2018/2/layout/IconLabelList"/>
    <dgm:cxn modelId="{842B3FF6-51A6-4915-B1C1-D1C047777FC4}" type="presParOf" srcId="{ECC9B6F0-FF26-4694-AF01-FBB8534E531E}" destId="{4FC499A9-F542-4A47-BE61-1B7760BFEC08}" srcOrd="5" destOrd="0" presId="urn:microsoft.com/office/officeart/2018/2/layout/IconLabelList"/>
    <dgm:cxn modelId="{BB5EC82C-F3B0-4F02-B64C-C77F7D58E08E}" type="presParOf" srcId="{ECC9B6F0-FF26-4694-AF01-FBB8534E531E}" destId="{639BF0CE-550D-425D-8555-B4B9692A50FE}" srcOrd="6" destOrd="0" presId="urn:microsoft.com/office/officeart/2018/2/layout/IconLabelList"/>
    <dgm:cxn modelId="{27153AD1-729A-4E5A-9FA5-58EEE7033A07}" type="presParOf" srcId="{639BF0CE-550D-425D-8555-B4B9692A50FE}" destId="{D2997929-A764-4941-BF5A-79645A47AE27}" srcOrd="0" destOrd="0" presId="urn:microsoft.com/office/officeart/2018/2/layout/IconLabelList"/>
    <dgm:cxn modelId="{AB036E15-6C35-482C-AEB2-11D4CCE8BAFC}" type="presParOf" srcId="{639BF0CE-550D-425D-8555-B4B9692A50FE}" destId="{57F431A2-2564-445D-A9E8-E95B4D4420CC}" srcOrd="1" destOrd="0" presId="urn:microsoft.com/office/officeart/2018/2/layout/IconLabelList"/>
    <dgm:cxn modelId="{A21723F0-5499-4CF1-8D95-3935AC97818D}" type="presParOf" srcId="{639BF0CE-550D-425D-8555-B4B9692A50FE}" destId="{FCD52A02-3C49-4080-9CFB-CF4484D9A997}" srcOrd="2" destOrd="0" presId="urn:microsoft.com/office/officeart/2018/2/layout/IconLabelList"/>
    <dgm:cxn modelId="{6D8ED050-3F3C-4C30-87EF-956FAB8042F1}" type="presParOf" srcId="{ECC9B6F0-FF26-4694-AF01-FBB8534E531E}" destId="{8F2C743C-3154-441D-94AA-19200B5C2636}" srcOrd="7" destOrd="0" presId="urn:microsoft.com/office/officeart/2018/2/layout/IconLabelList"/>
    <dgm:cxn modelId="{2A21AD95-239A-46AE-9D4F-6C6362663A72}" type="presParOf" srcId="{ECC9B6F0-FF26-4694-AF01-FBB8534E531E}" destId="{02C40F66-9502-487E-B5A3-B1F27DFB75E1}" srcOrd="8" destOrd="0" presId="urn:microsoft.com/office/officeart/2018/2/layout/IconLabelList"/>
    <dgm:cxn modelId="{4EA8BBBE-9779-4F9C-80FB-04747A64DBBB}" type="presParOf" srcId="{02C40F66-9502-487E-B5A3-B1F27DFB75E1}" destId="{8A6BCE17-E6E4-4074-85AA-2319D8B58D80}" srcOrd="0" destOrd="0" presId="urn:microsoft.com/office/officeart/2018/2/layout/IconLabelList"/>
    <dgm:cxn modelId="{A2786405-0F4D-4F14-9BAA-0C0F68B24C4B}" type="presParOf" srcId="{02C40F66-9502-487E-B5A3-B1F27DFB75E1}" destId="{7B31E80C-4E72-4138-8D2F-1AE9EF37C74B}" srcOrd="1" destOrd="0" presId="urn:microsoft.com/office/officeart/2018/2/layout/IconLabelList"/>
    <dgm:cxn modelId="{5E483D74-5FFE-43EB-83C4-0A3F6AD2B2F9}" type="presParOf" srcId="{02C40F66-9502-487E-B5A3-B1F27DFB75E1}" destId="{B5D29ECA-E333-44BC-A9F0-8366DC0925C2}" srcOrd="2" destOrd="0" presId="urn:microsoft.com/office/officeart/2018/2/layout/IconLabelList"/>
    <dgm:cxn modelId="{3738B334-85DD-4D98-9C87-7685C17D082B}" type="presParOf" srcId="{ECC9B6F0-FF26-4694-AF01-FBB8534E531E}" destId="{D09E008E-4CDE-4D50-A9B7-0C2187B5CD88}" srcOrd="9" destOrd="0" presId="urn:microsoft.com/office/officeart/2018/2/layout/IconLabelList"/>
    <dgm:cxn modelId="{72E53DE1-AFB5-4160-9125-24A2E6FB56C8}" type="presParOf" srcId="{ECC9B6F0-FF26-4694-AF01-FBB8534E531E}" destId="{2E324C81-F72B-45B2-9356-35971452F388}" srcOrd="10" destOrd="0" presId="urn:microsoft.com/office/officeart/2018/2/layout/IconLabelList"/>
    <dgm:cxn modelId="{0C312436-BF9F-442F-BE53-E8A433A608AE}" type="presParOf" srcId="{2E324C81-F72B-45B2-9356-35971452F388}" destId="{6A928FB3-9D19-4B85-94E0-AFE3FBA0E119}" srcOrd="0" destOrd="0" presId="urn:microsoft.com/office/officeart/2018/2/layout/IconLabelList"/>
    <dgm:cxn modelId="{E207AC15-8486-4C6F-8908-E5D84323A60F}" type="presParOf" srcId="{2E324C81-F72B-45B2-9356-35971452F388}" destId="{647FF9D1-3362-427D-899E-D44E68A612B0}" srcOrd="1" destOrd="0" presId="urn:microsoft.com/office/officeart/2018/2/layout/IconLabelList"/>
    <dgm:cxn modelId="{C391F8AB-6F4F-4841-B9B7-741B22D6BBB6}" type="presParOf" srcId="{2E324C81-F72B-45B2-9356-35971452F388}" destId="{2499D46D-42A9-4C39-A7A5-D07DAE1FB8A9}" srcOrd="2" destOrd="0" presId="urn:microsoft.com/office/officeart/2018/2/layout/IconLabelList"/>
    <dgm:cxn modelId="{E6FA5186-26E5-4DE5-B7A2-8C86746AE3EB}" type="presParOf" srcId="{ECC9B6F0-FF26-4694-AF01-FBB8534E531E}" destId="{F6C84282-73EA-461C-9058-DBF7CA0B8F42}" srcOrd="11" destOrd="0" presId="urn:microsoft.com/office/officeart/2018/2/layout/IconLabelList"/>
    <dgm:cxn modelId="{A6839CC7-1726-4078-91CE-2B46CBDDA14B}" type="presParOf" srcId="{ECC9B6F0-FF26-4694-AF01-FBB8534E531E}" destId="{67F19052-6486-4A15-BA2F-59994561962B}" srcOrd="12" destOrd="0" presId="urn:microsoft.com/office/officeart/2018/2/layout/IconLabelList"/>
    <dgm:cxn modelId="{3DCE24B6-416E-410D-B417-B57DE9AD175F}" type="presParOf" srcId="{67F19052-6486-4A15-BA2F-59994561962B}" destId="{EF4EF028-B74C-4849-95BF-9A908804C279}" srcOrd="0" destOrd="0" presId="urn:microsoft.com/office/officeart/2018/2/layout/IconLabelList"/>
    <dgm:cxn modelId="{D7C6D9D5-A9BF-4165-A48B-B95642A175E3}" type="presParOf" srcId="{67F19052-6486-4A15-BA2F-59994561962B}" destId="{370600EF-93D0-4D52-A740-221AEF75914E}" srcOrd="1" destOrd="0" presId="urn:microsoft.com/office/officeart/2018/2/layout/IconLabelList"/>
    <dgm:cxn modelId="{69E3749D-5E4D-4738-9A6F-28103EB6432D}" type="presParOf" srcId="{67F19052-6486-4A15-BA2F-59994561962B}" destId="{4DE45599-3665-4A90-95D8-CBC9B4FF80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4403DC-BE2F-4B11-AE64-BD136D11B1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AE3A346-0AE8-4CE9-B780-E389C292DB7A}">
      <dgm:prSet/>
      <dgm:spPr/>
      <dgm:t>
        <a:bodyPr/>
        <a:lstStyle/>
        <a:p>
          <a:r>
            <a:rPr lang="en-US"/>
            <a:t>What is meant by ‘discourse functions’?</a:t>
          </a:r>
        </a:p>
      </dgm:t>
    </dgm:pt>
    <dgm:pt modelId="{D82DD6C9-38FF-4C44-8CC4-71958FE7AB45}" type="parTrans" cxnId="{674B315C-6125-4350-A656-A21D55A68C2F}">
      <dgm:prSet/>
      <dgm:spPr/>
      <dgm:t>
        <a:bodyPr/>
        <a:lstStyle/>
        <a:p>
          <a:endParaRPr lang="en-US"/>
        </a:p>
      </dgm:t>
    </dgm:pt>
    <dgm:pt modelId="{AC149586-7122-45E2-B290-B6E91C82EA71}" type="sibTrans" cxnId="{674B315C-6125-4350-A656-A21D55A68C2F}">
      <dgm:prSet/>
      <dgm:spPr/>
      <dgm:t>
        <a:bodyPr/>
        <a:lstStyle/>
        <a:p>
          <a:endParaRPr lang="en-US"/>
        </a:p>
      </dgm:t>
    </dgm:pt>
    <dgm:pt modelId="{0DF07407-EE2A-434E-BBD1-2336A47429B6}">
      <dgm:prSet/>
      <dgm:spPr/>
      <dgm:t>
        <a:bodyPr/>
        <a:lstStyle/>
        <a:p>
          <a:r>
            <a:rPr lang="en-US"/>
            <a:t>What is the element that discourse functions are dependent on?</a:t>
          </a:r>
        </a:p>
      </dgm:t>
    </dgm:pt>
    <dgm:pt modelId="{CDA3B311-641F-4BA2-A012-6DBD602F3727}" type="parTrans" cxnId="{F017713B-A1CE-41A0-AF12-EB4BF2FE58C1}">
      <dgm:prSet/>
      <dgm:spPr/>
      <dgm:t>
        <a:bodyPr/>
        <a:lstStyle/>
        <a:p>
          <a:endParaRPr lang="en-US"/>
        </a:p>
      </dgm:t>
    </dgm:pt>
    <dgm:pt modelId="{A63F1318-CB8F-44DD-9595-EEA7B8DE1EDF}" type="sibTrans" cxnId="{F017713B-A1CE-41A0-AF12-EB4BF2FE58C1}">
      <dgm:prSet/>
      <dgm:spPr/>
      <dgm:t>
        <a:bodyPr/>
        <a:lstStyle/>
        <a:p>
          <a:endParaRPr lang="en-US"/>
        </a:p>
      </dgm:t>
    </dgm:pt>
    <dgm:pt modelId="{ACEE586A-FB9D-444F-B358-6EE2DDB0615D}">
      <dgm:prSet/>
      <dgm:spPr/>
      <dgm:t>
        <a:bodyPr/>
        <a:lstStyle/>
        <a:p>
          <a:r>
            <a:rPr lang="en-US"/>
            <a:t>List 3 elements that discourse functions comprise of</a:t>
          </a:r>
        </a:p>
      </dgm:t>
    </dgm:pt>
    <dgm:pt modelId="{B94F6F0D-0999-4191-BF3E-45ED452A25E5}" type="parTrans" cxnId="{B3B9798D-369F-4D5D-B0F9-D89D3F372F63}">
      <dgm:prSet/>
      <dgm:spPr/>
      <dgm:t>
        <a:bodyPr/>
        <a:lstStyle/>
        <a:p>
          <a:endParaRPr lang="en-US"/>
        </a:p>
      </dgm:t>
    </dgm:pt>
    <dgm:pt modelId="{983A993A-ED3C-42EC-A122-C07BA13ADA83}" type="sibTrans" cxnId="{B3B9798D-369F-4D5D-B0F9-D89D3F372F63}">
      <dgm:prSet/>
      <dgm:spPr/>
      <dgm:t>
        <a:bodyPr/>
        <a:lstStyle/>
        <a:p>
          <a:endParaRPr lang="en-US"/>
        </a:p>
      </dgm:t>
    </dgm:pt>
    <dgm:pt modelId="{04D00795-8AA2-4558-944C-2DB4C5AC36E4}">
      <dgm:prSet/>
      <dgm:spPr/>
      <dgm:t>
        <a:bodyPr/>
        <a:lstStyle/>
        <a:p>
          <a:r>
            <a:rPr lang="en-US"/>
            <a:t>Why is it necessary to familiarise with discourse functions in an interaction?</a:t>
          </a:r>
        </a:p>
      </dgm:t>
    </dgm:pt>
    <dgm:pt modelId="{D239BB87-C0E7-4C76-9C82-3B9526B93E81}" type="parTrans" cxnId="{83E3709B-CA74-4964-9DCD-F3BF15211D1D}">
      <dgm:prSet/>
      <dgm:spPr/>
      <dgm:t>
        <a:bodyPr/>
        <a:lstStyle/>
        <a:p>
          <a:endParaRPr lang="en-US"/>
        </a:p>
      </dgm:t>
    </dgm:pt>
    <dgm:pt modelId="{846793F0-05C0-4E6C-BF42-9DEA14A31165}" type="sibTrans" cxnId="{83E3709B-CA74-4964-9DCD-F3BF15211D1D}">
      <dgm:prSet/>
      <dgm:spPr/>
      <dgm:t>
        <a:bodyPr/>
        <a:lstStyle/>
        <a:p>
          <a:endParaRPr lang="en-US"/>
        </a:p>
      </dgm:t>
    </dgm:pt>
    <dgm:pt modelId="{F736D7F8-AB56-4C39-81AC-1360A7FAB1E0}">
      <dgm:prSet/>
      <dgm:spPr/>
      <dgm:t>
        <a:bodyPr/>
        <a:lstStyle/>
        <a:p>
          <a:r>
            <a:rPr lang="en-US"/>
            <a:t>Interruption should generally be accompanied by ……………………………………</a:t>
          </a:r>
        </a:p>
      </dgm:t>
    </dgm:pt>
    <dgm:pt modelId="{42397F39-8123-42EA-97E6-0D367145C175}" type="parTrans" cxnId="{A7563280-560E-42FB-B1AF-97E8D697011C}">
      <dgm:prSet/>
      <dgm:spPr/>
      <dgm:t>
        <a:bodyPr/>
        <a:lstStyle/>
        <a:p>
          <a:endParaRPr lang="en-US"/>
        </a:p>
      </dgm:t>
    </dgm:pt>
    <dgm:pt modelId="{0C2EC5BA-C34D-424A-B55D-58CE097A1FCD}" type="sibTrans" cxnId="{A7563280-560E-42FB-B1AF-97E8D697011C}">
      <dgm:prSet/>
      <dgm:spPr/>
      <dgm:t>
        <a:bodyPr/>
        <a:lstStyle/>
        <a:p>
          <a:endParaRPr lang="en-US"/>
        </a:p>
      </dgm:t>
    </dgm:pt>
    <dgm:pt modelId="{E45C0E46-6977-48C4-92F4-B76F67DB1706}">
      <dgm:prSet/>
      <dgm:spPr/>
      <dgm:t>
        <a:bodyPr/>
        <a:lstStyle/>
        <a:p>
          <a:r>
            <a:rPr lang="en-US"/>
            <a:t>List 3 circumstances that lead to an interruption in a conversation</a:t>
          </a:r>
        </a:p>
      </dgm:t>
    </dgm:pt>
    <dgm:pt modelId="{CB34B215-1BD2-45EA-91DE-268ADF190A94}" type="parTrans" cxnId="{361A472D-9956-4FA2-BB88-74A5D8B29D92}">
      <dgm:prSet/>
      <dgm:spPr/>
      <dgm:t>
        <a:bodyPr/>
        <a:lstStyle/>
        <a:p>
          <a:endParaRPr lang="en-US"/>
        </a:p>
      </dgm:t>
    </dgm:pt>
    <dgm:pt modelId="{8E723BB1-60D2-4922-9619-17ACCFDFEBE1}" type="sibTrans" cxnId="{361A472D-9956-4FA2-BB88-74A5D8B29D92}">
      <dgm:prSet/>
      <dgm:spPr/>
      <dgm:t>
        <a:bodyPr/>
        <a:lstStyle/>
        <a:p>
          <a:endParaRPr lang="en-US"/>
        </a:p>
      </dgm:t>
    </dgm:pt>
    <dgm:pt modelId="{E214F240-5D98-49FD-AA31-4BE28A311467}">
      <dgm:prSet/>
      <dgm:spPr/>
      <dgm:t>
        <a:bodyPr/>
        <a:lstStyle/>
        <a:p>
          <a:r>
            <a:rPr lang="en-US"/>
            <a:t>Why is it necessary to keep an interruption as short as possible?</a:t>
          </a:r>
        </a:p>
      </dgm:t>
    </dgm:pt>
    <dgm:pt modelId="{2AC01B87-5351-4E52-8307-099CBB128E84}" type="parTrans" cxnId="{DD119636-2C2D-493E-9983-DC88F41EC19D}">
      <dgm:prSet/>
      <dgm:spPr/>
      <dgm:t>
        <a:bodyPr/>
        <a:lstStyle/>
        <a:p>
          <a:endParaRPr lang="en-US"/>
        </a:p>
      </dgm:t>
    </dgm:pt>
    <dgm:pt modelId="{BB6A9295-D7A0-4EB8-9143-F4F615F4B374}" type="sibTrans" cxnId="{DD119636-2C2D-493E-9983-DC88F41EC19D}">
      <dgm:prSet/>
      <dgm:spPr/>
      <dgm:t>
        <a:bodyPr/>
        <a:lstStyle/>
        <a:p>
          <a:endParaRPr lang="en-US"/>
        </a:p>
      </dgm:t>
    </dgm:pt>
    <dgm:pt modelId="{ECFF3EFF-10B4-4C31-B680-88D914EA7459}">
      <dgm:prSet/>
      <dgm:spPr/>
      <dgm:t>
        <a:bodyPr/>
        <a:lstStyle/>
        <a:p>
          <a:r>
            <a:rPr lang="en-US"/>
            <a:t>What is an important element that needs to be taken into consideration when there is a need to change a subject abruptly?</a:t>
          </a:r>
        </a:p>
      </dgm:t>
    </dgm:pt>
    <dgm:pt modelId="{3AFBDD61-25D8-47B2-9F1F-B78B5F4B7362}" type="parTrans" cxnId="{4952B72C-3F07-430D-A12F-B6CF16EDA6E6}">
      <dgm:prSet/>
      <dgm:spPr/>
      <dgm:t>
        <a:bodyPr/>
        <a:lstStyle/>
        <a:p>
          <a:endParaRPr lang="en-US"/>
        </a:p>
      </dgm:t>
    </dgm:pt>
    <dgm:pt modelId="{A4532EF1-A2B7-4A5A-8210-E98017ACA03E}" type="sibTrans" cxnId="{4952B72C-3F07-430D-A12F-B6CF16EDA6E6}">
      <dgm:prSet/>
      <dgm:spPr/>
      <dgm:t>
        <a:bodyPr/>
        <a:lstStyle/>
        <a:p>
          <a:endParaRPr lang="en-US"/>
        </a:p>
      </dgm:t>
    </dgm:pt>
    <dgm:pt modelId="{8F284096-D103-4CFF-AC45-76B517940491}" type="pres">
      <dgm:prSet presAssocID="{134403DC-BE2F-4B11-AE64-BD136D11B10C}" presName="root" presStyleCnt="0">
        <dgm:presLayoutVars>
          <dgm:dir/>
          <dgm:resizeHandles val="exact"/>
        </dgm:presLayoutVars>
      </dgm:prSet>
      <dgm:spPr/>
    </dgm:pt>
    <dgm:pt modelId="{73FE6FB9-C6C4-4EC8-972A-7A38959294C5}" type="pres">
      <dgm:prSet presAssocID="{3AE3A346-0AE8-4CE9-B780-E389C292DB7A}" presName="compNode" presStyleCnt="0"/>
      <dgm:spPr/>
    </dgm:pt>
    <dgm:pt modelId="{180FFBAA-5773-4DD4-83D3-3BA96036F68E}" type="pres">
      <dgm:prSet presAssocID="{3AE3A346-0AE8-4CE9-B780-E389C292DB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D180E99-4C73-463A-8B3B-F9B2616C374A}" type="pres">
      <dgm:prSet presAssocID="{3AE3A346-0AE8-4CE9-B780-E389C292DB7A}" presName="spaceRect" presStyleCnt="0"/>
      <dgm:spPr/>
    </dgm:pt>
    <dgm:pt modelId="{5EAA23E7-2F82-4912-A221-33EAACFB2F2C}" type="pres">
      <dgm:prSet presAssocID="{3AE3A346-0AE8-4CE9-B780-E389C292DB7A}" presName="textRect" presStyleLbl="revTx" presStyleIdx="0" presStyleCnt="8">
        <dgm:presLayoutVars>
          <dgm:chMax val="1"/>
          <dgm:chPref val="1"/>
        </dgm:presLayoutVars>
      </dgm:prSet>
      <dgm:spPr/>
    </dgm:pt>
    <dgm:pt modelId="{E5B45E91-077C-4151-9F46-179FB21FF402}" type="pres">
      <dgm:prSet presAssocID="{AC149586-7122-45E2-B290-B6E91C82EA71}" presName="sibTrans" presStyleCnt="0"/>
      <dgm:spPr/>
    </dgm:pt>
    <dgm:pt modelId="{4BA51287-4E40-4E4C-89FE-E3FFC7B82B02}" type="pres">
      <dgm:prSet presAssocID="{0DF07407-EE2A-434E-BBD1-2336A47429B6}" presName="compNode" presStyleCnt="0"/>
      <dgm:spPr/>
    </dgm:pt>
    <dgm:pt modelId="{8A0E048C-0B71-4FBA-9AE1-0E8695FA0EDC}" type="pres">
      <dgm:prSet presAssocID="{0DF07407-EE2A-434E-BBD1-2336A47429B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F88BF6AF-27CD-480F-A677-AE33455CB0D3}" type="pres">
      <dgm:prSet presAssocID="{0DF07407-EE2A-434E-BBD1-2336A47429B6}" presName="spaceRect" presStyleCnt="0"/>
      <dgm:spPr/>
    </dgm:pt>
    <dgm:pt modelId="{0081BD3A-A50D-485D-B8C1-5656022C27D4}" type="pres">
      <dgm:prSet presAssocID="{0DF07407-EE2A-434E-BBD1-2336A47429B6}" presName="textRect" presStyleLbl="revTx" presStyleIdx="1" presStyleCnt="8">
        <dgm:presLayoutVars>
          <dgm:chMax val="1"/>
          <dgm:chPref val="1"/>
        </dgm:presLayoutVars>
      </dgm:prSet>
      <dgm:spPr/>
    </dgm:pt>
    <dgm:pt modelId="{88857A78-D46E-4EDE-8960-71B9CA85C5DF}" type="pres">
      <dgm:prSet presAssocID="{A63F1318-CB8F-44DD-9595-EEA7B8DE1EDF}" presName="sibTrans" presStyleCnt="0"/>
      <dgm:spPr/>
    </dgm:pt>
    <dgm:pt modelId="{65363D32-CD0A-4BE7-B14D-04E0E835615A}" type="pres">
      <dgm:prSet presAssocID="{ACEE586A-FB9D-444F-B358-6EE2DDB0615D}" presName="compNode" presStyleCnt="0"/>
      <dgm:spPr/>
    </dgm:pt>
    <dgm:pt modelId="{F5F99332-E831-4F60-A26A-407E118F9044}" type="pres">
      <dgm:prSet presAssocID="{ACEE586A-FB9D-444F-B358-6EE2DDB0615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554E42-C59F-4F50-BDB6-74EA2E556DAC}" type="pres">
      <dgm:prSet presAssocID="{ACEE586A-FB9D-444F-B358-6EE2DDB0615D}" presName="spaceRect" presStyleCnt="0"/>
      <dgm:spPr/>
    </dgm:pt>
    <dgm:pt modelId="{6CD41210-875A-4CE8-8958-803D8EBCECE6}" type="pres">
      <dgm:prSet presAssocID="{ACEE586A-FB9D-444F-B358-6EE2DDB0615D}" presName="textRect" presStyleLbl="revTx" presStyleIdx="2" presStyleCnt="8">
        <dgm:presLayoutVars>
          <dgm:chMax val="1"/>
          <dgm:chPref val="1"/>
        </dgm:presLayoutVars>
      </dgm:prSet>
      <dgm:spPr/>
    </dgm:pt>
    <dgm:pt modelId="{6BF38886-E3CE-4BC2-9D1D-EF33FC8D6A0C}" type="pres">
      <dgm:prSet presAssocID="{983A993A-ED3C-42EC-A122-C07BA13ADA83}" presName="sibTrans" presStyleCnt="0"/>
      <dgm:spPr/>
    </dgm:pt>
    <dgm:pt modelId="{581AC54F-A8B8-41A1-B354-00B03B75D3F8}" type="pres">
      <dgm:prSet presAssocID="{04D00795-8AA2-4558-944C-2DB4C5AC36E4}" presName="compNode" presStyleCnt="0"/>
      <dgm:spPr/>
    </dgm:pt>
    <dgm:pt modelId="{4AA56048-5D6D-4B17-8D89-6DBAE6EA5651}" type="pres">
      <dgm:prSet presAssocID="{04D00795-8AA2-4558-944C-2DB4C5AC36E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2128995-8A01-4648-A16C-627FA30D7CC4}" type="pres">
      <dgm:prSet presAssocID="{04D00795-8AA2-4558-944C-2DB4C5AC36E4}" presName="spaceRect" presStyleCnt="0"/>
      <dgm:spPr/>
    </dgm:pt>
    <dgm:pt modelId="{7A043A0B-4917-4DD1-9934-6E7C5EB7947F}" type="pres">
      <dgm:prSet presAssocID="{04D00795-8AA2-4558-944C-2DB4C5AC36E4}" presName="textRect" presStyleLbl="revTx" presStyleIdx="3" presStyleCnt="8">
        <dgm:presLayoutVars>
          <dgm:chMax val="1"/>
          <dgm:chPref val="1"/>
        </dgm:presLayoutVars>
      </dgm:prSet>
      <dgm:spPr/>
    </dgm:pt>
    <dgm:pt modelId="{AE02C015-D0BA-4F03-A7C5-7A55F9FD13BB}" type="pres">
      <dgm:prSet presAssocID="{846793F0-05C0-4E6C-BF42-9DEA14A31165}" presName="sibTrans" presStyleCnt="0"/>
      <dgm:spPr/>
    </dgm:pt>
    <dgm:pt modelId="{61DA2BE6-1B71-41DD-93DE-E81711A38E9E}" type="pres">
      <dgm:prSet presAssocID="{F736D7F8-AB56-4C39-81AC-1360A7FAB1E0}" presName="compNode" presStyleCnt="0"/>
      <dgm:spPr/>
    </dgm:pt>
    <dgm:pt modelId="{FF4E6745-A061-4A9F-B0FE-3366739AD0D3}" type="pres">
      <dgm:prSet presAssocID="{F736D7F8-AB56-4C39-81AC-1360A7FAB1E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F9434B-CBF1-40B8-900D-7C04D2E59E9E}" type="pres">
      <dgm:prSet presAssocID="{F736D7F8-AB56-4C39-81AC-1360A7FAB1E0}" presName="spaceRect" presStyleCnt="0"/>
      <dgm:spPr/>
    </dgm:pt>
    <dgm:pt modelId="{F86D025C-0BBA-4755-9F93-E9800261D596}" type="pres">
      <dgm:prSet presAssocID="{F736D7F8-AB56-4C39-81AC-1360A7FAB1E0}" presName="textRect" presStyleLbl="revTx" presStyleIdx="4" presStyleCnt="8">
        <dgm:presLayoutVars>
          <dgm:chMax val="1"/>
          <dgm:chPref val="1"/>
        </dgm:presLayoutVars>
      </dgm:prSet>
      <dgm:spPr/>
    </dgm:pt>
    <dgm:pt modelId="{BAD9F94F-4750-4CC6-98E7-33FD3D8B179D}" type="pres">
      <dgm:prSet presAssocID="{0C2EC5BA-C34D-424A-B55D-58CE097A1FCD}" presName="sibTrans" presStyleCnt="0"/>
      <dgm:spPr/>
    </dgm:pt>
    <dgm:pt modelId="{410769BF-3A9F-4939-A2CC-150D794AA4B2}" type="pres">
      <dgm:prSet presAssocID="{E45C0E46-6977-48C4-92F4-B76F67DB1706}" presName="compNode" presStyleCnt="0"/>
      <dgm:spPr/>
    </dgm:pt>
    <dgm:pt modelId="{BF4C71CE-6946-4B8C-9FA0-DEB06D08A9BB}" type="pres">
      <dgm:prSet presAssocID="{E45C0E46-6977-48C4-92F4-B76F67DB170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8DCAE32-7CA6-42CF-9F59-8C3B8804F470}" type="pres">
      <dgm:prSet presAssocID="{E45C0E46-6977-48C4-92F4-B76F67DB1706}" presName="spaceRect" presStyleCnt="0"/>
      <dgm:spPr/>
    </dgm:pt>
    <dgm:pt modelId="{C7882554-46CF-48D1-952B-02B75CCC0928}" type="pres">
      <dgm:prSet presAssocID="{E45C0E46-6977-48C4-92F4-B76F67DB1706}" presName="textRect" presStyleLbl="revTx" presStyleIdx="5" presStyleCnt="8">
        <dgm:presLayoutVars>
          <dgm:chMax val="1"/>
          <dgm:chPref val="1"/>
        </dgm:presLayoutVars>
      </dgm:prSet>
      <dgm:spPr/>
    </dgm:pt>
    <dgm:pt modelId="{CEE5D445-741E-43F8-AFA4-CB4BC1466056}" type="pres">
      <dgm:prSet presAssocID="{8E723BB1-60D2-4922-9619-17ACCFDFEBE1}" presName="sibTrans" presStyleCnt="0"/>
      <dgm:spPr/>
    </dgm:pt>
    <dgm:pt modelId="{C909A61D-C1A3-4B5D-8B9A-8EF0BED0787B}" type="pres">
      <dgm:prSet presAssocID="{E214F240-5D98-49FD-AA31-4BE28A311467}" presName="compNode" presStyleCnt="0"/>
      <dgm:spPr/>
    </dgm:pt>
    <dgm:pt modelId="{6756C2ED-241C-4884-8616-1A7692D71B18}" type="pres">
      <dgm:prSet presAssocID="{E214F240-5D98-49FD-AA31-4BE28A31146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D712B56-2B6E-4950-A022-47E96C9845B9}" type="pres">
      <dgm:prSet presAssocID="{E214F240-5D98-49FD-AA31-4BE28A311467}" presName="spaceRect" presStyleCnt="0"/>
      <dgm:spPr/>
    </dgm:pt>
    <dgm:pt modelId="{0D371BFA-F12D-4171-AF2C-2DC98A243019}" type="pres">
      <dgm:prSet presAssocID="{E214F240-5D98-49FD-AA31-4BE28A311467}" presName="textRect" presStyleLbl="revTx" presStyleIdx="6" presStyleCnt="8">
        <dgm:presLayoutVars>
          <dgm:chMax val="1"/>
          <dgm:chPref val="1"/>
        </dgm:presLayoutVars>
      </dgm:prSet>
      <dgm:spPr/>
    </dgm:pt>
    <dgm:pt modelId="{8B76A713-599F-48B6-A063-D84E69E8A6CF}" type="pres">
      <dgm:prSet presAssocID="{BB6A9295-D7A0-4EB8-9143-F4F615F4B374}" presName="sibTrans" presStyleCnt="0"/>
      <dgm:spPr/>
    </dgm:pt>
    <dgm:pt modelId="{CD32365D-DACD-43AC-8D1D-409C30E4C91F}" type="pres">
      <dgm:prSet presAssocID="{ECFF3EFF-10B4-4C31-B680-88D914EA7459}" presName="compNode" presStyleCnt="0"/>
      <dgm:spPr/>
    </dgm:pt>
    <dgm:pt modelId="{A033182A-C1B0-4A8F-A772-963B93129461}" type="pres">
      <dgm:prSet presAssocID="{ECFF3EFF-10B4-4C31-B680-88D914EA745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0D1CA3A-2335-4C8F-B04F-937C00E4D78F}" type="pres">
      <dgm:prSet presAssocID="{ECFF3EFF-10B4-4C31-B680-88D914EA7459}" presName="spaceRect" presStyleCnt="0"/>
      <dgm:spPr/>
    </dgm:pt>
    <dgm:pt modelId="{5A7AE37D-F94B-43A5-9D56-874F4622DCE9}" type="pres">
      <dgm:prSet presAssocID="{ECFF3EFF-10B4-4C31-B680-88D914EA745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952B72C-3F07-430D-A12F-B6CF16EDA6E6}" srcId="{134403DC-BE2F-4B11-AE64-BD136D11B10C}" destId="{ECFF3EFF-10B4-4C31-B680-88D914EA7459}" srcOrd="7" destOrd="0" parTransId="{3AFBDD61-25D8-47B2-9F1F-B78B5F4B7362}" sibTransId="{A4532EF1-A2B7-4A5A-8210-E98017ACA03E}"/>
    <dgm:cxn modelId="{361A472D-9956-4FA2-BB88-74A5D8B29D92}" srcId="{134403DC-BE2F-4B11-AE64-BD136D11B10C}" destId="{E45C0E46-6977-48C4-92F4-B76F67DB1706}" srcOrd="5" destOrd="0" parTransId="{CB34B215-1BD2-45EA-91DE-268ADF190A94}" sibTransId="{8E723BB1-60D2-4922-9619-17ACCFDFEBE1}"/>
    <dgm:cxn modelId="{DD119636-2C2D-493E-9983-DC88F41EC19D}" srcId="{134403DC-BE2F-4B11-AE64-BD136D11B10C}" destId="{E214F240-5D98-49FD-AA31-4BE28A311467}" srcOrd="6" destOrd="0" parTransId="{2AC01B87-5351-4E52-8307-099CBB128E84}" sibTransId="{BB6A9295-D7A0-4EB8-9143-F4F615F4B374}"/>
    <dgm:cxn modelId="{D9D7FE39-BE7D-48AA-83DF-1F35D3B2F232}" type="presOf" srcId="{E45C0E46-6977-48C4-92F4-B76F67DB1706}" destId="{C7882554-46CF-48D1-952B-02B75CCC0928}" srcOrd="0" destOrd="0" presId="urn:microsoft.com/office/officeart/2018/2/layout/IconLabelList"/>
    <dgm:cxn modelId="{F017713B-A1CE-41A0-AF12-EB4BF2FE58C1}" srcId="{134403DC-BE2F-4B11-AE64-BD136D11B10C}" destId="{0DF07407-EE2A-434E-BBD1-2336A47429B6}" srcOrd="1" destOrd="0" parTransId="{CDA3B311-641F-4BA2-A012-6DBD602F3727}" sibTransId="{A63F1318-CB8F-44DD-9595-EEA7B8DE1EDF}"/>
    <dgm:cxn modelId="{F0792A40-0080-4268-9A9E-25189E83DCD9}" type="presOf" srcId="{ACEE586A-FB9D-444F-B358-6EE2DDB0615D}" destId="{6CD41210-875A-4CE8-8958-803D8EBCECE6}" srcOrd="0" destOrd="0" presId="urn:microsoft.com/office/officeart/2018/2/layout/IconLabelList"/>
    <dgm:cxn modelId="{674B315C-6125-4350-A656-A21D55A68C2F}" srcId="{134403DC-BE2F-4B11-AE64-BD136D11B10C}" destId="{3AE3A346-0AE8-4CE9-B780-E389C292DB7A}" srcOrd="0" destOrd="0" parTransId="{D82DD6C9-38FF-4C44-8CC4-71958FE7AB45}" sibTransId="{AC149586-7122-45E2-B290-B6E91C82EA71}"/>
    <dgm:cxn modelId="{6FE6E441-82D1-4108-BE52-549C69137322}" type="presOf" srcId="{3AE3A346-0AE8-4CE9-B780-E389C292DB7A}" destId="{5EAA23E7-2F82-4912-A221-33EAACFB2F2C}" srcOrd="0" destOrd="0" presId="urn:microsoft.com/office/officeart/2018/2/layout/IconLabelList"/>
    <dgm:cxn modelId="{31F59345-2105-414F-9E75-B9E04A77A1C9}" type="presOf" srcId="{04D00795-8AA2-4558-944C-2DB4C5AC36E4}" destId="{7A043A0B-4917-4DD1-9934-6E7C5EB7947F}" srcOrd="0" destOrd="0" presId="urn:microsoft.com/office/officeart/2018/2/layout/IconLabelList"/>
    <dgm:cxn modelId="{5ADF196B-55E1-46D1-8F52-D3CD11614CA7}" type="presOf" srcId="{ECFF3EFF-10B4-4C31-B680-88D914EA7459}" destId="{5A7AE37D-F94B-43A5-9D56-874F4622DCE9}" srcOrd="0" destOrd="0" presId="urn:microsoft.com/office/officeart/2018/2/layout/IconLabelList"/>
    <dgm:cxn modelId="{1CA7476E-EE74-44BA-9FBA-B0DEC8D55AEC}" type="presOf" srcId="{0DF07407-EE2A-434E-BBD1-2336A47429B6}" destId="{0081BD3A-A50D-485D-B8C1-5656022C27D4}" srcOrd="0" destOrd="0" presId="urn:microsoft.com/office/officeart/2018/2/layout/IconLabelList"/>
    <dgm:cxn modelId="{A7563280-560E-42FB-B1AF-97E8D697011C}" srcId="{134403DC-BE2F-4B11-AE64-BD136D11B10C}" destId="{F736D7F8-AB56-4C39-81AC-1360A7FAB1E0}" srcOrd="4" destOrd="0" parTransId="{42397F39-8123-42EA-97E6-0D367145C175}" sibTransId="{0C2EC5BA-C34D-424A-B55D-58CE097A1FCD}"/>
    <dgm:cxn modelId="{B3B9798D-369F-4D5D-B0F9-D89D3F372F63}" srcId="{134403DC-BE2F-4B11-AE64-BD136D11B10C}" destId="{ACEE586A-FB9D-444F-B358-6EE2DDB0615D}" srcOrd="2" destOrd="0" parTransId="{B94F6F0D-0999-4191-BF3E-45ED452A25E5}" sibTransId="{983A993A-ED3C-42EC-A122-C07BA13ADA83}"/>
    <dgm:cxn modelId="{1BB5F290-E650-41B3-A482-68D353C34BF8}" type="presOf" srcId="{134403DC-BE2F-4B11-AE64-BD136D11B10C}" destId="{8F284096-D103-4CFF-AC45-76B517940491}" srcOrd="0" destOrd="0" presId="urn:microsoft.com/office/officeart/2018/2/layout/IconLabelList"/>
    <dgm:cxn modelId="{FFAE3697-06B8-4575-AD80-EF73FD9729F9}" type="presOf" srcId="{E214F240-5D98-49FD-AA31-4BE28A311467}" destId="{0D371BFA-F12D-4171-AF2C-2DC98A243019}" srcOrd="0" destOrd="0" presId="urn:microsoft.com/office/officeart/2018/2/layout/IconLabelList"/>
    <dgm:cxn modelId="{83E3709B-CA74-4964-9DCD-F3BF15211D1D}" srcId="{134403DC-BE2F-4B11-AE64-BD136D11B10C}" destId="{04D00795-8AA2-4558-944C-2DB4C5AC36E4}" srcOrd="3" destOrd="0" parTransId="{D239BB87-C0E7-4C76-9C82-3B9526B93E81}" sibTransId="{846793F0-05C0-4E6C-BF42-9DEA14A31165}"/>
    <dgm:cxn modelId="{28D0E5B1-48AF-446C-BC77-68863B2A55CC}" type="presOf" srcId="{F736D7F8-AB56-4C39-81AC-1360A7FAB1E0}" destId="{F86D025C-0BBA-4755-9F93-E9800261D596}" srcOrd="0" destOrd="0" presId="urn:microsoft.com/office/officeart/2018/2/layout/IconLabelList"/>
    <dgm:cxn modelId="{A59414E6-85AD-48EC-A2A7-CDFB0D3558FC}" type="presParOf" srcId="{8F284096-D103-4CFF-AC45-76B517940491}" destId="{73FE6FB9-C6C4-4EC8-972A-7A38959294C5}" srcOrd="0" destOrd="0" presId="urn:microsoft.com/office/officeart/2018/2/layout/IconLabelList"/>
    <dgm:cxn modelId="{0096ACAA-EC43-4634-A662-3CB594FCC170}" type="presParOf" srcId="{73FE6FB9-C6C4-4EC8-972A-7A38959294C5}" destId="{180FFBAA-5773-4DD4-83D3-3BA96036F68E}" srcOrd="0" destOrd="0" presId="urn:microsoft.com/office/officeart/2018/2/layout/IconLabelList"/>
    <dgm:cxn modelId="{03D63630-7608-4B54-A194-F0F2839B77A0}" type="presParOf" srcId="{73FE6FB9-C6C4-4EC8-972A-7A38959294C5}" destId="{7D180E99-4C73-463A-8B3B-F9B2616C374A}" srcOrd="1" destOrd="0" presId="urn:microsoft.com/office/officeart/2018/2/layout/IconLabelList"/>
    <dgm:cxn modelId="{F625D95C-1AF3-41C1-BCF3-C2C9BEA28813}" type="presParOf" srcId="{73FE6FB9-C6C4-4EC8-972A-7A38959294C5}" destId="{5EAA23E7-2F82-4912-A221-33EAACFB2F2C}" srcOrd="2" destOrd="0" presId="urn:microsoft.com/office/officeart/2018/2/layout/IconLabelList"/>
    <dgm:cxn modelId="{FF8FEA05-5D92-4C2F-A494-5C7CF9A6F0EB}" type="presParOf" srcId="{8F284096-D103-4CFF-AC45-76B517940491}" destId="{E5B45E91-077C-4151-9F46-179FB21FF402}" srcOrd="1" destOrd="0" presId="urn:microsoft.com/office/officeart/2018/2/layout/IconLabelList"/>
    <dgm:cxn modelId="{C83461C1-D836-46C0-9681-F863511BD818}" type="presParOf" srcId="{8F284096-D103-4CFF-AC45-76B517940491}" destId="{4BA51287-4E40-4E4C-89FE-E3FFC7B82B02}" srcOrd="2" destOrd="0" presId="urn:microsoft.com/office/officeart/2018/2/layout/IconLabelList"/>
    <dgm:cxn modelId="{444763BA-F0C4-4D58-A801-DE79E4BCF1ED}" type="presParOf" srcId="{4BA51287-4E40-4E4C-89FE-E3FFC7B82B02}" destId="{8A0E048C-0B71-4FBA-9AE1-0E8695FA0EDC}" srcOrd="0" destOrd="0" presId="urn:microsoft.com/office/officeart/2018/2/layout/IconLabelList"/>
    <dgm:cxn modelId="{E16BE788-DC99-4B34-B7EE-502BC45BE95D}" type="presParOf" srcId="{4BA51287-4E40-4E4C-89FE-E3FFC7B82B02}" destId="{F88BF6AF-27CD-480F-A677-AE33455CB0D3}" srcOrd="1" destOrd="0" presId="urn:microsoft.com/office/officeart/2018/2/layout/IconLabelList"/>
    <dgm:cxn modelId="{93E8728F-F314-4D02-8BFE-212DE7F1DC38}" type="presParOf" srcId="{4BA51287-4E40-4E4C-89FE-E3FFC7B82B02}" destId="{0081BD3A-A50D-485D-B8C1-5656022C27D4}" srcOrd="2" destOrd="0" presId="urn:microsoft.com/office/officeart/2018/2/layout/IconLabelList"/>
    <dgm:cxn modelId="{70EDC79A-C7B6-4887-A09C-2E862DCAE881}" type="presParOf" srcId="{8F284096-D103-4CFF-AC45-76B517940491}" destId="{88857A78-D46E-4EDE-8960-71B9CA85C5DF}" srcOrd="3" destOrd="0" presId="urn:microsoft.com/office/officeart/2018/2/layout/IconLabelList"/>
    <dgm:cxn modelId="{D12DF51E-1541-4EB7-863D-AB04974AA1E1}" type="presParOf" srcId="{8F284096-D103-4CFF-AC45-76B517940491}" destId="{65363D32-CD0A-4BE7-B14D-04E0E835615A}" srcOrd="4" destOrd="0" presId="urn:microsoft.com/office/officeart/2018/2/layout/IconLabelList"/>
    <dgm:cxn modelId="{7C1A2AFC-8468-46BF-8D99-9F6470CD997F}" type="presParOf" srcId="{65363D32-CD0A-4BE7-B14D-04E0E835615A}" destId="{F5F99332-E831-4F60-A26A-407E118F9044}" srcOrd="0" destOrd="0" presId="urn:microsoft.com/office/officeart/2018/2/layout/IconLabelList"/>
    <dgm:cxn modelId="{5760FD4A-E2C3-4FBA-846F-529D60056128}" type="presParOf" srcId="{65363D32-CD0A-4BE7-B14D-04E0E835615A}" destId="{96554E42-C59F-4F50-BDB6-74EA2E556DAC}" srcOrd="1" destOrd="0" presId="urn:microsoft.com/office/officeart/2018/2/layout/IconLabelList"/>
    <dgm:cxn modelId="{8E2AB91E-88D4-492B-A239-EB9FF00F44A7}" type="presParOf" srcId="{65363D32-CD0A-4BE7-B14D-04E0E835615A}" destId="{6CD41210-875A-4CE8-8958-803D8EBCECE6}" srcOrd="2" destOrd="0" presId="urn:microsoft.com/office/officeart/2018/2/layout/IconLabelList"/>
    <dgm:cxn modelId="{E9BBB9B4-F0A9-4D7D-B20F-05C894A04BA1}" type="presParOf" srcId="{8F284096-D103-4CFF-AC45-76B517940491}" destId="{6BF38886-E3CE-4BC2-9D1D-EF33FC8D6A0C}" srcOrd="5" destOrd="0" presId="urn:microsoft.com/office/officeart/2018/2/layout/IconLabelList"/>
    <dgm:cxn modelId="{094E3F1B-5F28-4270-8B08-26949ACD85C0}" type="presParOf" srcId="{8F284096-D103-4CFF-AC45-76B517940491}" destId="{581AC54F-A8B8-41A1-B354-00B03B75D3F8}" srcOrd="6" destOrd="0" presId="urn:microsoft.com/office/officeart/2018/2/layout/IconLabelList"/>
    <dgm:cxn modelId="{25EF404C-399C-4956-87EC-A298A20A6AAB}" type="presParOf" srcId="{581AC54F-A8B8-41A1-B354-00B03B75D3F8}" destId="{4AA56048-5D6D-4B17-8D89-6DBAE6EA5651}" srcOrd="0" destOrd="0" presId="urn:microsoft.com/office/officeart/2018/2/layout/IconLabelList"/>
    <dgm:cxn modelId="{75A0FDBE-52FC-4E0D-8B31-19A527BE79E6}" type="presParOf" srcId="{581AC54F-A8B8-41A1-B354-00B03B75D3F8}" destId="{E2128995-8A01-4648-A16C-627FA30D7CC4}" srcOrd="1" destOrd="0" presId="urn:microsoft.com/office/officeart/2018/2/layout/IconLabelList"/>
    <dgm:cxn modelId="{48A2D857-7339-4CBD-8B99-D20D75229ED1}" type="presParOf" srcId="{581AC54F-A8B8-41A1-B354-00B03B75D3F8}" destId="{7A043A0B-4917-4DD1-9934-6E7C5EB7947F}" srcOrd="2" destOrd="0" presId="urn:microsoft.com/office/officeart/2018/2/layout/IconLabelList"/>
    <dgm:cxn modelId="{AC316CB5-2A23-432F-8A00-8BC459E72B20}" type="presParOf" srcId="{8F284096-D103-4CFF-AC45-76B517940491}" destId="{AE02C015-D0BA-4F03-A7C5-7A55F9FD13BB}" srcOrd="7" destOrd="0" presId="urn:microsoft.com/office/officeart/2018/2/layout/IconLabelList"/>
    <dgm:cxn modelId="{8F4992B6-7440-4ABE-A5F9-4DE54BF6D6A1}" type="presParOf" srcId="{8F284096-D103-4CFF-AC45-76B517940491}" destId="{61DA2BE6-1B71-41DD-93DE-E81711A38E9E}" srcOrd="8" destOrd="0" presId="urn:microsoft.com/office/officeart/2018/2/layout/IconLabelList"/>
    <dgm:cxn modelId="{63BF31F1-7430-4A28-AF0B-D79C669AD7EE}" type="presParOf" srcId="{61DA2BE6-1B71-41DD-93DE-E81711A38E9E}" destId="{FF4E6745-A061-4A9F-B0FE-3366739AD0D3}" srcOrd="0" destOrd="0" presId="urn:microsoft.com/office/officeart/2018/2/layout/IconLabelList"/>
    <dgm:cxn modelId="{FB75F6DE-06F5-4FA7-B029-1E72F908FCB4}" type="presParOf" srcId="{61DA2BE6-1B71-41DD-93DE-E81711A38E9E}" destId="{9CF9434B-CBF1-40B8-900D-7C04D2E59E9E}" srcOrd="1" destOrd="0" presId="urn:microsoft.com/office/officeart/2018/2/layout/IconLabelList"/>
    <dgm:cxn modelId="{6FFD6488-2F5C-4C8E-ACB2-853670945C54}" type="presParOf" srcId="{61DA2BE6-1B71-41DD-93DE-E81711A38E9E}" destId="{F86D025C-0BBA-4755-9F93-E9800261D596}" srcOrd="2" destOrd="0" presId="urn:microsoft.com/office/officeart/2018/2/layout/IconLabelList"/>
    <dgm:cxn modelId="{02E85C10-141C-4CEF-A0C6-EE01E4091ADD}" type="presParOf" srcId="{8F284096-D103-4CFF-AC45-76B517940491}" destId="{BAD9F94F-4750-4CC6-98E7-33FD3D8B179D}" srcOrd="9" destOrd="0" presId="urn:microsoft.com/office/officeart/2018/2/layout/IconLabelList"/>
    <dgm:cxn modelId="{9A20B8B7-3A03-4560-8130-E48B143C2CE6}" type="presParOf" srcId="{8F284096-D103-4CFF-AC45-76B517940491}" destId="{410769BF-3A9F-4939-A2CC-150D794AA4B2}" srcOrd="10" destOrd="0" presId="urn:microsoft.com/office/officeart/2018/2/layout/IconLabelList"/>
    <dgm:cxn modelId="{AC703590-EC3B-4955-8909-083EA761EC22}" type="presParOf" srcId="{410769BF-3A9F-4939-A2CC-150D794AA4B2}" destId="{BF4C71CE-6946-4B8C-9FA0-DEB06D08A9BB}" srcOrd="0" destOrd="0" presId="urn:microsoft.com/office/officeart/2018/2/layout/IconLabelList"/>
    <dgm:cxn modelId="{0D0DF207-F785-4F0C-9D57-F11550930E20}" type="presParOf" srcId="{410769BF-3A9F-4939-A2CC-150D794AA4B2}" destId="{88DCAE32-7CA6-42CF-9F59-8C3B8804F470}" srcOrd="1" destOrd="0" presId="urn:microsoft.com/office/officeart/2018/2/layout/IconLabelList"/>
    <dgm:cxn modelId="{E7667923-BB72-4247-B2FC-7860AB298980}" type="presParOf" srcId="{410769BF-3A9F-4939-A2CC-150D794AA4B2}" destId="{C7882554-46CF-48D1-952B-02B75CCC0928}" srcOrd="2" destOrd="0" presId="urn:microsoft.com/office/officeart/2018/2/layout/IconLabelList"/>
    <dgm:cxn modelId="{1DEB6771-A8B8-4704-A148-72EA2B54BF03}" type="presParOf" srcId="{8F284096-D103-4CFF-AC45-76B517940491}" destId="{CEE5D445-741E-43F8-AFA4-CB4BC1466056}" srcOrd="11" destOrd="0" presId="urn:microsoft.com/office/officeart/2018/2/layout/IconLabelList"/>
    <dgm:cxn modelId="{C122296C-F87E-4A5F-9662-011966BB6583}" type="presParOf" srcId="{8F284096-D103-4CFF-AC45-76B517940491}" destId="{C909A61D-C1A3-4B5D-8B9A-8EF0BED0787B}" srcOrd="12" destOrd="0" presId="urn:microsoft.com/office/officeart/2018/2/layout/IconLabelList"/>
    <dgm:cxn modelId="{0DF5B701-3B83-4A79-9000-7BF5E4B0BFA7}" type="presParOf" srcId="{C909A61D-C1A3-4B5D-8B9A-8EF0BED0787B}" destId="{6756C2ED-241C-4884-8616-1A7692D71B18}" srcOrd="0" destOrd="0" presId="urn:microsoft.com/office/officeart/2018/2/layout/IconLabelList"/>
    <dgm:cxn modelId="{33BFB79D-B337-4732-8E5B-D3989B240403}" type="presParOf" srcId="{C909A61D-C1A3-4B5D-8B9A-8EF0BED0787B}" destId="{CD712B56-2B6E-4950-A022-47E96C9845B9}" srcOrd="1" destOrd="0" presId="urn:microsoft.com/office/officeart/2018/2/layout/IconLabelList"/>
    <dgm:cxn modelId="{E435F26F-A810-4B26-8BE1-DB9FE8B16F8E}" type="presParOf" srcId="{C909A61D-C1A3-4B5D-8B9A-8EF0BED0787B}" destId="{0D371BFA-F12D-4171-AF2C-2DC98A243019}" srcOrd="2" destOrd="0" presId="urn:microsoft.com/office/officeart/2018/2/layout/IconLabelList"/>
    <dgm:cxn modelId="{FCC7A165-0989-47C1-99F0-EA7161D76048}" type="presParOf" srcId="{8F284096-D103-4CFF-AC45-76B517940491}" destId="{8B76A713-599F-48B6-A063-D84E69E8A6CF}" srcOrd="13" destOrd="0" presId="urn:microsoft.com/office/officeart/2018/2/layout/IconLabelList"/>
    <dgm:cxn modelId="{1ECC6FFA-954D-4FBE-BC63-9088312B10AC}" type="presParOf" srcId="{8F284096-D103-4CFF-AC45-76B517940491}" destId="{CD32365D-DACD-43AC-8D1D-409C30E4C91F}" srcOrd="14" destOrd="0" presId="urn:microsoft.com/office/officeart/2018/2/layout/IconLabelList"/>
    <dgm:cxn modelId="{F7C01E61-2A39-4A1B-AAF5-108261CAF4E5}" type="presParOf" srcId="{CD32365D-DACD-43AC-8D1D-409C30E4C91F}" destId="{A033182A-C1B0-4A8F-A772-963B93129461}" srcOrd="0" destOrd="0" presId="urn:microsoft.com/office/officeart/2018/2/layout/IconLabelList"/>
    <dgm:cxn modelId="{8BE68CF4-C616-4FA8-9392-BBB667B09C07}" type="presParOf" srcId="{CD32365D-DACD-43AC-8D1D-409C30E4C91F}" destId="{30D1CA3A-2335-4C8F-B04F-937C00E4D78F}" srcOrd="1" destOrd="0" presId="urn:microsoft.com/office/officeart/2018/2/layout/IconLabelList"/>
    <dgm:cxn modelId="{421473FA-93B1-4EEA-BF7B-C9E47DA27720}" type="presParOf" srcId="{CD32365D-DACD-43AC-8D1D-409C30E4C91F}" destId="{5A7AE37D-F94B-43A5-9D56-874F4622DC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422E680-DB19-472B-9045-7532A4A85C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17E0DC-2CD6-4207-9216-1AB480DE1D80}">
      <dgm:prSet/>
      <dgm:spPr/>
      <dgm:t>
        <a:bodyPr/>
        <a:lstStyle/>
        <a:p>
          <a:r>
            <a:rPr lang="en-US"/>
            <a:t>Who is managing the discussion?</a:t>
          </a:r>
        </a:p>
      </dgm:t>
    </dgm:pt>
    <dgm:pt modelId="{7EA85511-C329-4D15-A4A2-7BB64B5AFB84}" type="parTrans" cxnId="{0DDA56C6-B62F-42F2-9DDA-78D5A0CD8F7C}">
      <dgm:prSet/>
      <dgm:spPr/>
      <dgm:t>
        <a:bodyPr/>
        <a:lstStyle/>
        <a:p>
          <a:endParaRPr lang="en-US"/>
        </a:p>
      </dgm:t>
    </dgm:pt>
    <dgm:pt modelId="{E1713C6B-C75D-4B41-A88A-89CD36AFBFCA}" type="sibTrans" cxnId="{0DDA56C6-B62F-42F2-9DDA-78D5A0CD8F7C}">
      <dgm:prSet/>
      <dgm:spPr/>
      <dgm:t>
        <a:bodyPr/>
        <a:lstStyle/>
        <a:p>
          <a:endParaRPr lang="en-US"/>
        </a:p>
      </dgm:t>
    </dgm:pt>
    <dgm:pt modelId="{5C12A46C-8CE9-4FB9-BCA1-8A53424A8558}">
      <dgm:prSet/>
      <dgm:spPr/>
      <dgm:t>
        <a:bodyPr/>
        <a:lstStyle/>
        <a:p>
          <a:r>
            <a:rPr lang="en-US"/>
            <a:t>How did Ben interrupt Lee?</a:t>
          </a:r>
        </a:p>
      </dgm:t>
    </dgm:pt>
    <dgm:pt modelId="{BCF5C4E2-1BD6-42AC-85FC-FB23A1A15D5A}" type="parTrans" cxnId="{B712122E-092B-4415-B1EA-0D640443378D}">
      <dgm:prSet/>
      <dgm:spPr/>
      <dgm:t>
        <a:bodyPr/>
        <a:lstStyle/>
        <a:p>
          <a:endParaRPr lang="en-US"/>
        </a:p>
      </dgm:t>
    </dgm:pt>
    <dgm:pt modelId="{4E3C4692-5088-41DD-A54E-BF8E9D52DDDD}" type="sibTrans" cxnId="{B712122E-092B-4415-B1EA-0D640443378D}">
      <dgm:prSet/>
      <dgm:spPr/>
      <dgm:t>
        <a:bodyPr/>
        <a:lstStyle/>
        <a:p>
          <a:endParaRPr lang="en-US"/>
        </a:p>
      </dgm:t>
    </dgm:pt>
    <dgm:pt modelId="{E00AC71B-A321-4B1B-9D1F-EE58A2E4A710}">
      <dgm:prSet/>
      <dgm:spPr/>
      <dgm:t>
        <a:bodyPr/>
        <a:lstStyle/>
        <a:p>
          <a:r>
            <a:rPr lang="en-US"/>
            <a:t>How did Lee encourage another speaker to come in?</a:t>
          </a:r>
        </a:p>
      </dgm:t>
    </dgm:pt>
    <dgm:pt modelId="{3A24699A-BF71-4A02-AC1F-1181000BC05E}" type="parTrans" cxnId="{F6B85FFF-2B66-4A72-9196-1E3ECAD2AD91}">
      <dgm:prSet/>
      <dgm:spPr/>
      <dgm:t>
        <a:bodyPr/>
        <a:lstStyle/>
        <a:p>
          <a:endParaRPr lang="en-US"/>
        </a:p>
      </dgm:t>
    </dgm:pt>
    <dgm:pt modelId="{4518C69A-05DC-4752-82C9-E67C6EF6BDB5}" type="sibTrans" cxnId="{F6B85FFF-2B66-4A72-9196-1E3ECAD2AD91}">
      <dgm:prSet/>
      <dgm:spPr/>
      <dgm:t>
        <a:bodyPr/>
        <a:lstStyle/>
        <a:p>
          <a:endParaRPr lang="en-US"/>
        </a:p>
      </dgm:t>
    </dgm:pt>
    <dgm:pt modelId="{CF599A2E-D75E-42B9-A26B-0872EE4FFCE2}">
      <dgm:prSet/>
      <dgm:spPr/>
      <dgm:t>
        <a:bodyPr/>
        <a:lstStyle/>
        <a:p>
          <a:r>
            <a:rPr lang="en-US"/>
            <a:t>What are the 2 statements that show how Lee keeps the interaction and participants on topic?</a:t>
          </a:r>
        </a:p>
      </dgm:t>
    </dgm:pt>
    <dgm:pt modelId="{03EBC7BB-444B-42AC-A5D1-7F12B1204084}" type="parTrans" cxnId="{502891AD-3380-4545-9CB8-E0B64AF199BB}">
      <dgm:prSet/>
      <dgm:spPr/>
      <dgm:t>
        <a:bodyPr/>
        <a:lstStyle/>
        <a:p>
          <a:endParaRPr lang="en-US"/>
        </a:p>
      </dgm:t>
    </dgm:pt>
    <dgm:pt modelId="{4F8CAE30-CCF8-48BF-87B6-CE3A9ADB8D74}" type="sibTrans" cxnId="{502891AD-3380-4545-9CB8-E0B64AF199BB}">
      <dgm:prSet/>
      <dgm:spPr/>
      <dgm:t>
        <a:bodyPr/>
        <a:lstStyle/>
        <a:p>
          <a:endParaRPr lang="en-US"/>
        </a:p>
      </dgm:t>
    </dgm:pt>
    <dgm:pt modelId="{B55B555F-CAA8-47F9-AE22-2D185FF46373}">
      <dgm:prSet/>
      <dgm:spPr/>
      <dgm:t>
        <a:bodyPr/>
        <a:lstStyle/>
        <a:p>
          <a:r>
            <a:rPr lang="en-US"/>
            <a:t>State 2 expressions used by Aisyah to interrupt the conversation</a:t>
          </a:r>
        </a:p>
      </dgm:t>
    </dgm:pt>
    <dgm:pt modelId="{22880631-89E8-4100-A0F0-0E6176D156CD}" type="parTrans" cxnId="{6160AE80-E35C-44C3-8889-B6EAB7C71B32}">
      <dgm:prSet/>
      <dgm:spPr/>
      <dgm:t>
        <a:bodyPr/>
        <a:lstStyle/>
        <a:p>
          <a:endParaRPr lang="en-US"/>
        </a:p>
      </dgm:t>
    </dgm:pt>
    <dgm:pt modelId="{DC4D8434-7378-4227-AC0A-9BEDF00882EA}" type="sibTrans" cxnId="{6160AE80-E35C-44C3-8889-B6EAB7C71B32}">
      <dgm:prSet/>
      <dgm:spPr/>
      <dgm:t>
        <a:bodyPr/>
        <a:lstStyle/>
        <a:p>
          <a:endParaRPr lang="en-US"/>
        </a:p>
      </dgm:t>
    </dgm:pt>
    <dgm:pt modelId="{B0BF9978-749F-411A-A7B2-9DA465F551B6}" type="pres">
      <dgm:prSet presAssocID="{6422E680-DB19-472B-9045-7532A4A85C15}" presName="root" presStyleCnt="0">
        <dgm:presLayoutVars>
          <dgm:dir/>
          <dgm:resizeHandles val="exact"/>
        </dgm:presLayoutVars>
      </dgm:prSet>
      <dgm:spPr/>
    </dgm:pt>
    <dgm:pt modelId="{D482CF06-F9B9-4032-9204-4C04914F03E2}" type="pres">
      <dgm:prSet presAssocID="{1F17E0DC-2CD6-4207-9216-1AB480DE1D80}" presName="compNode" presStyleCnt="0"/>
      <dgm:spPr/>
    </dgm:pt>
    <dgm:pt modelId="{63769BEB-38C9-4193-950B-D4BA467D236C}" type="pres">
      <dgm:prSet presAssocID="{1F17E0DC-2CD6-4207-9216-1AB480DE1D80}" presName="bgRect" presStyleLbl="bgShp" presStyleIdx="0" presStyleCnt="5"/>
      <dgm:spPr/>
    </dgm:pt>
    <dgm:pt modelId="{7E97C3BA-7B1A-44CD-8013-E79E1B89362C}" type="pres">
      <dgm:prSet presAssocID="{1F17E0DC-2CD6-4207-9216-1AB480DE1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BCC1739-E808-4614-9D09-2BBD2008D68F}" type="pres">
      <dgm:prSet presAssocID="{1F17E0DC-2CD6-4207-9216-1AB480DE1D80}" presName="spaceRect" presStyleCnt="0"/>
      <dgm:spPr/>
    </dgm:pt>
    <dgm:pt modelId="{2B187DD5-40E4-4228-AA98-26809F1CCD22}" type="pres">
      <dgm:prSet presAssocID="{1F17E0DC-2CD6-4207-9216-1AB480DE1D80}" presName="parTx" presStyleLbl="revTx" presStyleIdx="0" presStyleCnt="5">
        <dgm:presLayoutVars>
          <dgm:chMax val="0"/>
          <dgm:chPref val="0"/>
        </dgm:presLayoutVars>
      </dgm:prSet>
      <dgm:spPr/>
    </dgm:pt>
    <dgm:pt modelId="{57B7C1ED-D929-4C98-A82F-0538CE63AE0B}" type="pres">
      <dgm:prSet presAssocID="{E1713C6B-C75D-4B41-A88A-89CD36AFBFCA}" presName="sibTrans" presStyleCnt="0"/>
      <dgm:spPr/>
    </dgm:pt>
    <dgm:pt modelId="{0FCC5652-F85B-4ED8-8EA2-13DFE7375111}" type="pres">
      <dgm:prSet presAssocID="{5C12A46C-8CE9-4FB9-BCA1-8A53424A8558}" presName="compNode" presStyleCnt="0"/>
      <dgm:spPr/>
    </dgm:pt>
    <dgm:pt modelId="{13A5865B-3749-407F-9548-E61E9584815F}" type="pres">
      <dgm:prSet presAssocID="{5C12A46C-8CE9-4FB9-BCA1-8A53424A8558}" presName="bgRect" presStyleLbl="bgShp" presStyleIdx="1" presStyleCnt="5"/>
      <dgm:spPr/>
    </dgm:pt>
    <dgm:pt modelId="{DFF5CBF7-6A44-44C5-857E-F29AEB138B72}" type="pres">
      <dgm:prSet presAssocID="{5C12A46C-8CE9-4FB9-BCA1-8A53424A85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C678D1A-B952-414E-B87F-7361056CB9A1}" type="pres">
      <dgm:prSet presAssocID="{5C12A46C-8CE9-4FB9-BCA1-8A53424A8558}" presName="spaceRect" presStyleCnt="0"/>
      <dgm:spPr/>
    </dgm:pt>
    <dgm:pt modelId="{2266DFCD-0EB7-41B2-A977-7F7002DCA9F1}" type="pres">
      <dgm:prSet presAssocID="{5C12A46C-8CE9-4FB9-BCA1-8A53424A8558}" presName="parTx" presStyleLbl="revTx" presStyleIdx="1" presStyleCnt="5">
        <dgm:presLayoutVars>
          <dgm:chMax val="0"/>
          <dgm:chPref val="0"/>
        </dgm:presLayoutVars>
      </dgm:prSet>
      <dgm:spPr/>
    </dgm:pt>
    <dgm:pt modelId="{DE3553FD-5409-42CC-AC79-1C163C285376}" type="pres">
      <dgm:prSet presAssocID="{4E3C4692-5088-41DD-A54E-BF8E9D52DDDD}" presName="sibTrans" presStyleCnt="0"/>
      <dgm:spPr/>
    </dgm:pt>
    <dgm:pt modelId="{12C31132-4344-4B93-98A7-56F636CDDC57}" type="pres">
      <dgm:prSet presAssocID="{E00AC71B-A321-4B1B-9D1F-EE58A2E4A710}" presName="compNode" presStyleCnt="0"/>
      <dgm:spPr/>
    </dgm:pt>
    <dgm:pt modelId="{992AB9F5-7019-497B-846C-E9F86662710E}" type="pres">
      <dgm:prSet presAssocID="{E00AC71B-A321-4B1B-9D1F-EE58A2E4A710}" presName="bgRect" presStyleLbl="bgShp" presStyleIdx="2" presStyleCnt="5"/>
      <dgm:spPr/>
    </dgm:pt>
    <dgm:pt modelId="{DF278B78-E756-4073-8B5F-F8C73F1C5E37}" type="pres">
      <dgm:prSet presAssocID="{E00AC71B-A321-4B1B-9D1F-EE58A2E4A7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002041C-D566-4A0C-8FD8-0FC72662E7A0}" type="pres">
      <dgm:prSet presAssocID="{E00AC71B-A321-4B1B-9D1F-EE58A2E4A710}" presName="spaceRect" presStyleCnt="0"/>
      <dgm:spPr/>
    </dgm:pt>
    <dgm:pt modelId="{3D3B942E-EF6F-432A-99A3-255C1BBC4B18}" type="pres">
      <dgm:prSet presAssocID="{E00AC71B-A321-4B1B-9D1F-EE58A2E4A710}" presName="parTx" presStyleLbl="revTx" presStyleIdx="2" presStyleCnt="5">
        <dgm:presLayoutVars>
          <dgm:chMax val="0"/>
          <dgm:chPref val="0"/>
        </dgm:presLayoutVars>
      </dgm:prSet>
      <dgm:spPr/>
    </dgm:pt>
    <dgm:pt modelId="{AA33EC93-7E77-4DB6-9DBA-FE76B55C72B0}" type="pres">
      <dgm:prSet presAssocID="{4518C69A-05DC-4752-82C9-E67C6EF6BDB5}" presName="sibTrans" presStyleCnt="0"/>
      <dgm:spPr/>
    </dgm:pt>
    <dgm:pt modelId="{E450B4D1-DE22-4DD0-8B75-D648046DB5FE}" type="pres">
      <dgm:prSet presAssocID="{CF599A2E-D75E-42B9-A26B-0872EE4FFCE2}" presName="compNode" presStyleCnt="0"/>
      <dgm:spPr/>
    </dgm:pt>
    <dgm:pt modelId="{16ABF453-4205-4DD4-9F8B-D85765EEFD73}" type="pres">
      <dgm:prSet presAssocID="{CF599A2E-D75E-42B9-A26B-0872EE4FFCE2}" presName="bgRect" presStyleLbl="bgShp" presStyleIdx="3" presStyleCnt="5"/>
      <dgm:spPr/>
    </dgm:pt>
    <dgm:pt modelId="{4390D33F-CE01-44D1-B4EE-92E7A4B781AD}" type="pres">
      <dgm:prSet presAssocID="{CF599A2E-D75E-42B9-A26B-0872EE4FFC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5503E4F-5B2B-44A8-B7C1-FAD07E336AD1}" type="pres">
      <dgm:prSet presAssocID="{CF599A2E-D75E-42B9-A26B-0872EE4FFCE2}" presName="spaceRect" presStyleCnt="0"/>
      <dgm:spPr/>
    </dgm:pt>
    <dgm:pt modelId="{97144F4E-70A8-4A0A-AD95-5438343E5403}" type="pres">
      <dgm:prSet presAssocID="{CF599A2E-D75E-42B9-A26B-0872EE4FFCE2}" presName="parTx" presStyleLbl="revTx" presStyleIdx="3" presStyleCnt="5">
        <dgm:presLayoutVars>
          <dgm:chMax val="0"/>
          <dgm:chPref val="0"/>
        </dgm:presLayoutVars>
      </dgm:prSet>
      <dgm:spPr/>
    </dgm:pt>
    <dgm:pt modelId="{EF971BEC-552F-4EEB-810A-02B6A99EDB86}" type="pres">
      <dgm:prSet presAssocID="{4F8CAE30-CCF8-48BF-87B6-CE3A9ADB8D74}" presName="sibTrans" presStyleCnt="0"/>
      <dgm:spPr/>
    </dgm:pt>
    <dgm:pt modelId="{1FD690F1-BC42-420A-A51F-E71E19EB1F2E}" type="pres">
      <dgm:prSet presAssocID="{B55B555F-CAA8-47F9-AE22-2D185FF46373}" presName="compNode" presStyleCnt="0"/>
      <dgm:spPr/>
    </dgm:pt>
    <dgm:pt modelId="{985E6F70-460B-4A1A-BC10-42DD6A3F7F0E}" type="pres">
      <dgm:prSet presAssocID="{B55B555F-CAA8-47F9-AE22-2D185FF46373}" presName="bgRect" presStyleLbl="bgShp" presStyleIdx="4" presStyleCnt="5"/>
      <dgm:spPr/>
    </dgm:pt>
    <dgm:pt modelId="{84669618-E2A1-493D-A01F-ACF9380F9BE9}" type="pres">
      <dgm:prSet presAssocID="{B55B555F-CAA8-47F9-AE22-2D185FF463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BBF30818-8C9C-40C4-95EC-145D4D7A4B6A}" type="pres">
      <dgm:prSet presAssocID="{B55B555F-CAA8-47F9-AE22-2D185FF46373}" presName="spaceRect" presStyleCnt="0"/>
      <dgm:spPr/>
    </dgm:pt>
    <dgm:pt modelId="{9443E58D-4A45-4C75-A727-976291EEEB69}" type="pres">
      <dgm:prSet presAssocID="{B55B555F-CAA8-47F9-AE22-2D185FF463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AC8E15-482A-4EAD-B5E2-0FD3F0A1C485}" type="presOf" srcId="{CF599A2E-D75E-42B9-A26B-0872EE4FFCE2}" destId="{97144F4E-70A8-4A0A-AD95-5438343E5403}" srcOrd="0" destOrd="0" presId="urn:microsoft.com/office/officeart/2018/2/layout/IconVerticalSolidList"/>
    <dgm:cxn modelId="{E45B121A-7778-4B78-AAB8-6BBB3122072F}" type="presOf" srcId="{5C12A46C-8CE9-4FB9-BCA1-8A53424A8558}" destId="{2266DFCD-0EB7-41B2-A977-7F7002DCA9F1}" srcOrd="0" destOrd="0" presId="urn:microsoft.com/office/officeart/2018/2/layout/IconVerticalSolidList"/>
    <dgm:cxn modelId="{B712122E-092B-4415-B1EA-0D640443378D}" srcId="{6422E680-DB19-472B-9045-7532A4A85C15}" destId="{5C12A46C-8CE9-4FB9-BCA1-8A53424A8558}" srcOrd="1" destOrd="0" parTransId="{BCF5C4E2-1BD6-42AC-85FC-FB23A1A15D5A}" sibTransId="{4E3C4692-5088-41DD-A54E-BF8E9D52DDDD}"/>
    <dgm:cxn modelId="{E1792A32-0F2C-4FA4-B070-BEC9FCB90F30}" type="presOf" srcId="{B55B555F-CAA8-47F9-AE22-2D185FF46373}" destId="{9443E58D-4A45-4C75-A727-976291EEEB69}" srcOrd="0" destOrd="0" presId="urn:microsoft.com/office/officeart/2018/2/layout/IconVerticalSolidList"/>
    <dgm:cxn modelId="{20B6C846-C5B4-406E-ADBA-DD3F070EF46C}" type="presOf" srcId="{6422E680-DB19-472B-9045-7532A4A85C15}" destId="{B0BF9978-749F-411A-A7B2-9DA465F551B6}" srcOrd="0" destOrd="0" presId="urn:microsoft.com/office/officeart/2018/2/layout/IconVerticalSolidList"/>
    <dgm:cxn modelId="{6160AE80-E35C-44C3-8889-B6EAB7C71B32}" srcId="{6422E680-DB19-472B-9045-7532A4A85C15}" destId="{B55B555F-CAA8-47F9-AE22-2D185FF46373}" srcOrd="4" destOrd="0" parTransId="{22880631-89E8-4100-A0F0-0E6176D156CD}" sibTransId="{DC4D8434-7378-4227-AC0A-9BEDF00882EA}"/>
    <dgm:cxn modelId="{FBAEA085-CF5B-4D02-A467-7D05731C8762}" type="presOf" srcId="{1F17E0DC-2CD6-4207-9216-1AB480DE1D80}" destId="{2B187DD5-40E4-4228-AA98-26809F1CCD22}" srcOrd="0" destOrd="0" presId="urn:microsoft.com/office/officeart/2018/2/layout/IconVerticalSolidList"/>
    <dgm:cxn modelId="{502891AD-3380-4545-9CB8-E0B64AF199BB}" srcId="{6422E680-DB19-472B-9045-7532A4A85C15}" destId="{CF599A2E-D75E-42B9-A26B-0872EE4FFCE2}" srcOrd="3" destOrd="0" parTransId="{03EBC7BB-444B-42AC-A5D1-7F12B1204084}" sibTransId="{4F8CAE30-CCF8-48BF-87B6-CE3A9ADB8D74}"/>
    <dgm:cxn modelId="{0DDA56C6-B62F-42F2-9DDA-78D5A0CD8F7C}" srcId="{6422E680-DB19-472B-9045-7532A4A85C15}" destId="{1F17E0DC-2CD6-4207-9216-1AB480DE1D80}" srcOrd="0" destOrd="0" parTransId="{7EA85511-C329-4D15-A4A2-7BB64B5AFB84}" sibTransId="{E1713C6B-C75D-4B41-A88A-89CD36AFBFCA}"/>
    <dgm:cxn modelId="{C545B3EA-473A-4BF7-B268-7D4A298EEC27}" type="presOf" srcId="{E00AC71B-A321-4B1B-9D1F-EE58A2E4A710}" destId="{3D3B942E-EF6F-432A-99A3-255C1BBC4B18}" srcOrd="0" destOrd="0" presId="urn:microsoft.com/office/officeart/2018/2/layout/IconVerticalSolidList"/>
    <dgm:cxn modelId="{F6B85FFF-2B66-4A72-9196-1E3ECAD2AD91}" srcId="{6422E680-DB19-472B-9045-7532A4A85C15}" destId="{E00AC71B-A321-4B1B-9D1F-EE58A2E4A710}" srcOrd="2" destOrd="0" parTransId="{3A24699A-BF71-4A02-AC1F-1181000BC05E}" sibTransId="{4518C69A-05DC-4752-82C9-E67C6EF6BDB5}"/>
    <dgm:cxn modelId="{F4918AB4-EA96-475F-865A-543DD74CAFDE}" type="presParOf" srcId="{B0BF9978-749F-411A-A7B2-9DA465F551B6}" destId="{D482CF06-F9B9-4032-9204-4C04914F03E2}" srcOrd="0" destOrd="0" presId="urn:microsoft.com/office/officeart/2018/2/layout/IconVerticalSolidList"/>
    <dgm:cxn modelId="{2DEE0179-9A5A-44A3-8912-7672D7D416D7}" type="presParOf" srcId="{D482CF06-F9B9-4032-9204-4C04914F03E2}" destId="{63769BEB-38C9-4193-950B-D4BA467D236C}" srcOrd="0" destOrd="0" presId="urn:microsoft.com/office/officeart/2018/2/layout/IconVerticalSolidList"/>
    <dgm:cxn modelId="{585EA650-6007-4C4D-A182-8FBEDF729F32}" type="presParOf" srcId="{D482CF06-F9B9-4032-9204-4C04914F03E2}" destId="{7E97C3BA-7B1A-44CD-8013-E79E1B89362C}" srcOrd="1" destOrd="0" presId="urn:microsoft.com/office/officeart/2018/2/layout/IconVerticalSolidList"/>
    <dgm:cxn modelId="{5BD710F7-A0FF-4D04-8C6D-1C8CF25EA6C2}" type="presParOf" srcId="{D482CF06-F9B9-4032-9204-4C04914F03E2}" destId="{0BCC1739-E808-4614-9D09-2BBD2008D68F}" srcOrd="2" destOrd="0" presId="urn:microsoft.com/office/officeart/2018/2/layout/IconVerticalSolidList"/>
    <dgm:cxn modelId="{077DBA95-347A-434A-8E25-1B0D05DA48F7}" type="presParOf" srcId="{D482CF06-F9B9-4032-9204-4C04914F03E2}" destId="{2B187DD5-40E4-4228-AA98-26809F1CCD22}" srcOrd="3" destOrd="0" presId="urn:microsoft.com/office/officeart/2018/2/layout/IconVerticalSolidList"/>
    <dgm:cxn modelId="{6BC2ED58-0590-4A89-ABA4-48D3664CF980}" type="presParOf" srcId="{B0BF9978-749F-411A-A7B2-9DA465F551B6}" destId="{57B7C1ED-D929-4C98-A82F-0538CE63AE0B}" srcOrd="1" destOrd="0" presId="urn:microsoft.com/office/officeart/2018/2/layout/IconVerticalSolidList"/>
    <dgm:cxn modelId="{F2681ECF-5CDA-4966-9CE6-57DFA70C822C}" type="presParOf" srcId="{B0BF9978-749F-411A-A7B2-9DA465F551B6}" destId="{0FCC5652-F85B-4ED8-8EA2-13DFE7375111}" srcOrd="2" destOrd="0" presId="urn:microsoft.com/office/officeart/2018/2/layout/IconVerticalSolidList"/>
    <dgm:cxn modelId="{A7D61DDF-CC57-4674-B575-6032D3AC7CF2}" type="presParOf" srcId="{0FCC5652-F85B-4ED8-8EA2-13DFE7375111}" destId="{13A5865B-3749-407F-9548-E61E9584815F}" srcOrd="0" destOrd="0" presId="urn:microsoft.com/office/officeart/2018/2/layout/IconVerticalSolidList"/>
    <dgm:cxn modelId="{19324012-9580-4C73-8916-59341D9E6294}" type="presParOf" srcId="{0FCC5652-F85B-4ED8-8EA2-13DFE7375111}" destId="{DFF5CBF7-6A44-44C5-857E-F29AEB138B72}" srcOrd="1" destOrd="0" presId="urn:microsoft.com/office/officeart/2018/2/layout/IconVerticalSolidList"/>
    <dgm:cxn modelId="{663DFACA-0F62-490B-A4DB-2FCF649075FC}" type="presParOf" srcId="{0FCC5652-F85B-4ED8-8EA2-13DFE7375111}" destId="{2C678D1A-B952-414E-B87F-7361056CB9A1}" srcOrd="2" destOrd="0" presId="urn:microsoft.com/office/officeart/2018/2/layout/IconVerticalSolidList"/>
    <dgm:cxn modelId="{B8626B8F-E932-4758-B0FB-539AB6D78788}" type="presParOf" srcId="{0FCC5652-F85B-4ED8-8EA2-13DFE7375111}" destId="{2266DFCD-0EB7-41B2-A977-7F7002DCA9F1}" srcOrd="3" destOrd="0" presId="urn:microsoft.com/office/officeart/2018/2/layout/IconVerticalSolidList"/>
    <dgm:cxn modelId="{EFFEB26D-C18C-4B98-AFE1-CAEC22864FF9}" type="presParOf" srcId="{B0BF9978-749F-411A-A7B2-9DA465F551B6}" destId="{DE3553FD-5409-42CC-AC79-1C163C285376}" srcOrd="3" destOrd="0" presId="urn:microsoft.com/office/officeart/2018/2/layout/IconVerticalSolidList"/>
    <dgm:cxn modelId="{B32056AC-0CC8-4961-92C7-83805A476981}" type="presParOf" srcId="{B0BF9978-749F-411A-A7B2-9DA465F551B6}" destId="{12C31132-4344-4B93-98A7-56F636CDDC57}" srcOrd="4" destOrd="0" presId="urn:microsoft.com/office/officeart/2018/2/layout/IconVerticalSolidList"/>
    <dgm:cxn modelId="{D9DFBA19-0DD6-48E5-9BCE-61144B9C0202}" type="presParOf" srcId="{12C31132-4344-4B93-98A7-56F636CDDC57}" destId="{992AB9F5-7019-497B-846C-E9F86662710E}" srcOrd="0" destOrd="0" presId="urn:microsoft.com/office/officeart/2018/2/layout/IconVerticalSolidList"/>
    <dgm:cxn modelId="{449F7FFB-3E6E-4DBA-BE0B-0F0EC7A53E4D}" type="presParOf" srcId="{12C31132-4344-4B93-98A7-56F636CDDC57}" destId="{DF278B78-E756-4073-8B5F-F8C73F1C5E37}" srcOrd="1" destOrd="0" presId="urn:microsoft.com/office/officeart/2018/2/layout/IconVerticalSolidList"/>
    <dgm:cxn modelId="{7F3C28A4-5347-4995-A25D-D129E75A9979}" type="presParOf" srcId="{12C31132-4344-4B93-98A7-56F636CDDC57}" destId="{E002041C-D566-4A0C-8FD8-0FC72662E7A0}" srcOrd="2" destOrd="0" presId="urn:microsoft.com/office/officeart/2018/2/layout/IconVerticalSolidList"/>
    <dgm:cxn modelId="{1818F84B-2F55-4D23-954A-8D3363839EC9}" type="presParOf" srcId="{12C31132-4344-4B93-98A7-56F636CDDC57}" destId="{3D3B942E-EF6F-432A-99A3-255C1BBC4B18}" srcOrd="3" destOrd="0" presId="urn:microsoft.com/office/officeart/2018/2/layout/IconVerticalSolidList"/>
    <dgm:cxn modelId="{92F68276-D844-41A9-BD0A-DF20EC2F9127}" type="presParOf" srcId="{B0BF9978-749F-411A-A7B2-9DA465F551B6}" destId="{AA33EC93-7E77-4DB6-9DBA-FE76B55C72B0}" srcOrd="5" destOrd="0" presId="urn:microsoft.com/office/officeart/2018/2/layout/IconVerticalSolidList"/>
    <dgm:cxn modelId="{5A1040BF-BE22-43E0-94E0-5F3C302DB803}" type="presParOf" srcId="{B0BF9978-749F-411A-A7B2-9DA465F551B6}" destId="{E450B4D1-DE22-4DD0-8B75-D648046DB5FE}" srcOrd="6" destOrd="0" presId="urn:microsoft.com/office/officeart/2018/2/layout/IconVerticalSolidList"/>
    <dgm:cxn modelId="{1E5D2D22-CA1A-4446-B052-1F3C3DE2B563}" type="presParOf" srcId="{E450B4D1-DE22-4DD0-8B75-D648046DB5FE}" destId="{16ABF453-4205-4DD4-9F8B-D85765EEFD73}" srcOrd="0" destOrd="0" presId="urn:microsoft.com/office/officeart/2018/2/layout/IconVerticalSolidList"/>
    <dgm:cxn modelId="{98DDA1F3-4AD3-4936-BA87-ECD5F583455C}" type="presParOf" srcId="{E450B4D1-DE22-4DD0-8B75-D648046DB5FE}" destId="{4390D33F-CE01-44D1-B4EE-92E7A4B781AD}" srcOrd="1" destOrd="0" presId="urn:microsoft.com/office/officeart/2018/2/layout/IconVerticalSolidList"/>
    <dgm:cxn modelId="{D432B4C1-97ED-40A5-ADE3-14A6C87B5270}" type="presParOf" srcId="{E450B4D1-DE22-4DD0-8B75-D648046DB5FE}" destId="{E5503E4F-5B2B-44A8-B7C1-FAD07E336AD1}" srcOrd="2" destOrd="0" presId="urn:microsoft.com/office/officeart/2018/2/layout/IconVerticalSolidList"/>
    <dgm:cxn modelId="{D3EF663A-A917-4994-9903-DB6DD48AF8EF}" type="presParOf" srcId="{E450B4D1-DE22-4DD0-8B75-D648046DB5FE}" destId="{97144F4E-70A8-4A0A-AD95-5438343E5403}" srcOrd="3" destOrd="0" presId="urn:microsoft.com/office/officeart/2018/2/layout/IconVerticalSolidList"/>
    <dgm:cxn modelId="{35C1E844-C9AD-4256-BA50-31E62F56A7AA}" type="presParOf" srcId="{B0BF9978-749F-411A-A7B2-9DA465F551B6}" destId="{EF971BEC-552F-4EEB-810A-02B6A99EDB86}" srcOrd="7" destOrd="0" presId="urn:microsoft.com/office/officeart/2018/2/layout/IconVerticalSolidList"/>
    <dgm:cxn modelId="{7F21B117-44FD-4AD5-BFB4-CB700FF848D8}" type="presParOf" srcId="{B0BF9978-749F-411A-A7B2-9DA465F551B6}" destId="{1FD690F1-BC42-420A-A51F-E71E19EB1F2E}" srcOrd="8" destOrd="0" presId="urn:microsoft.com/office/officeart/2018/2/layout/IconVerticalSolidList"/>
    <dgm:cxn modelId="{9CFFE404-ED83-493A-85A8-622F3C2DED31}" type="presParOf" srcId="{1FD690F1-BC42-420A-A51F-E71E19EB1F2E}" destId="{985E6F70-460B-4A1A-BC10-42DD6A3F7F0E}" srcOrd="0" destOrd="0" presId="urn:microsoft.com/office/officeart/2018/2/layout/IconVerticalSolidList"/>
    <dgm:cxn modelId="{2E3CB9E9-8089-4C0F-BF91-6103E16A02D3}" type="presParOf" srcId="{1FD690F1-BC42-420A-A51F-E71E19EB1F2E}" destId="{84669618-E2A1-493D-A01F-ACF9380F9BE9}" srcOrd="1" destOrd="0" presId="urn:microsoft.com/office/officeart/2018/2/layout/IconVerticalSolidList"/>
    <dgm:cxn modelId="{81216F4A-C8A9-46DF-A6AF-B50F12D00D36}" type="presParOf" srcId="{1FD690F1-BC42-420A-A51F-E71E19EB1F2E}" destId="{BBF30818-8C9C-40C4-95EC-145D4D7A4B6A}" srcOrd="2" destOrd="0" presId="urn:microsoft.com/office/officeart/2018/2/layout/IconVerticalSolidList"/>
    <dgm:cxn modelId="{8B1ADCDE-A5F2-4C94-85E7-88759E96E2E4}" type="presParOf" srcId="{1FD690F1-BC42-420A-A51F-E71E19EB1F2E}" destId="{9443E58D-4A45-4C75-A727-976291EEEB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DE1CA-893C-469A-B2EA-869A449B62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58449-8091-4025-829D-61E3E5D0ADE9}">
      <dgm:prSet/>
      <dgm:spPr/>
      <dgm:t>
        <a:bodyPr/>
        <a:lstStyle/>
        <a:p>
          <a:r>
            <a:rPr lang="en-US"/>
            <a:t>Listen to what the others are saying and make appropriate responses</a:t>
          </a:r>
        </a:p>
      </dgm:t>
    </dgm:pt>
    <dgm:pt modelId="{82261116-3F82-49E7-997A-2D9316BC70E4}" type="parTrans" cxnId="{2B83378F-5724-4847-AAE8-30355EA4E2EF}">
      <dgm:prSet/>
      <dgm:spPr/>
      <dgm:t>
        <a:bodyPr/>
        <a:lstStyle/>
        <a:p>
          <a:endParaRPr lang="en-US"/>
        </a:p>
      </dgm:t>
    </dgm:pt>
    <dgm:pt modelId="{82293456-B729-4ED2-85B0-E8B1B5239FAC}" type="sibTrans" cxnId="{2B83378F-5724-4847-AAE8-30355EA4E2EF}">
      <dgm:prSet/>
      <dgm:spPr/>
      <dgm:t>
        <a:bodyPr/>
        <a:lstStyle/>
        <a:p>
          <a:endParaRPr lang="en-US"/>
        </a:p>
      </dgm:t>
    </dgm:pt>
    <dgm:pt modelId="{EE42BC87-A6DD-4FEB-9BC3-B2FF4BD89927}">
      <dgm:prSet/>
      <dgm:spPr/>
      <dgm:t>
        <a:bodyPr/>
        <a:lstStyle/>
        <a:p>
          <a:r>
            <a:rPr lang="en-US"/>
            <a:t>Non-verbal communication cues are also important</a:t>
          </a:r>
        </a:p>
      </dgm:t>
    </dgm:pt>
    <dgm:pt modelId="{CB7AFFD3-3417-4C4C-9EF9-E1188D706CC7}" type="parTrans" cxnId="{8023E92C-7363-4F32-92A4-92E961B22896}">
      <dgm:prSet/>
      <dgm:spPr/>
      <dgm:t>
        <a:bodyPr/>
        <a:lstStyle/>
        <a:p>
          <a:endParaRPr lang="en-US"/>
        </a:p>
      </dgm:t>
    </dgm:pt>
    <dgm:pt modelId="{3E4C4BD1-3586-401A-9847-F76844B5C370}" type="sibTrans" cxnId="{8023E92C-7363-4F32-92A4-92E961B22896}">
      <dgm:prSet/>
      <dgm:spPr/>
      <dgm:t>
        <a:bodyPr/>
        <a:lstStyle/>
        <a:p>
          <a:endParaRPr lang="en-US"/>
        </a:p>
      </dgm:t>
    </dgm:pt>
    <dgm:pt modelId="{EB33AD1F-4365-43DA-B3F3-70DD86E7DE3C}">
      <dgm:prSet/>
      <dgm:spPr/>
      <dgm:t>
        <a:bodyPr/>
        <a:lstStyle/>
        <a:p>
          <a:r>
            <a:rPr lang="en-US"/>
            <a:t>Cooperation with the other members of the group is important so that the discussion can be carried out smoothly</a:t>
          </a:r>
        </a:p>
      </dgm:t>
    </dgm:pt>
    <dgm:pt modelId="{D758E554-64BB-4498-BE02-99516E2D9670}" type="parTrans" cxnId="{896A435F-E904-434C-B340-DE5458E2D0DB}">
      <dgm:prSet/>
      <dgm:spPr/>
      <dgm:t>
        <a:bodyPr/>
        <a:lstStyle/>
        <a:p>
          <a:endParaRPr lang="en-US"/>
        </a:p>
      </dgm:t>
    </dgm:pt>
    <dgm:pt modelId="{A1DE0439-DBB1-4E8E-A682-C18FC5751467}" type="sibTrans" cxnId="{896A435F-E904-434C-B340-DE5458E2D0DB}">
      <dgm:prSet/>
      <dgm:spPr/>
      <dgm:t>
        <a:bodyPr/>
        <a:lstStyle/>
        <a:p>
          <a:endParaRPr lang="en-US"/>
        </a:p>
      </dgm:t>
    </dgm:pt>
    <dgm:pt modelId="{B3825E52-B398-4F53-AE53-304E0C6B62BC}">
      <dgm:prSet/>
      <dgm:spPr/>
      <dgm:t>
        <a:bodyPr/>
        <a:lstStyle/>
        <a:p>
          <a:r>
            <a:rPr lang="en-US"/>
            <a:t>Display initiative by helping to prompt those who find it difficult to continue the discussion</a:t>
          </a:r>
        </a:p>
      </dgm:t>
    </dgm:pt>
    <dgm:pt modelId="{A561ADE1-9DC6-41BF-BCAA-19F8BF63A465}" type="parTrans" cxnId="{2E7337BE-1EFC-44DD-951B-CD0F10B86F65}">
      <dgm:prSet/>
      <dgm:spPr/>
      <dgm:t>
        <a:bodyPr/>
        <a:lstStyle/>
        <a:p>
          <a:endParaRPr lang="en-US"/>
        </a:p>
      </dgm:t>
    </dgm:pt>
    <dgm:pt modelId="{7708DEB8-1E7C-4A70-83EE-DD2B2CA88F44}" type="sibTrans" cxnId="{2E7337BE-1EFC-44DD-951B-CD0F10B86F65}">
      <dgm:prSet/>
      <dgm:spPr/>
      <dgm:t>
        <a:bodyPr/>
        <a:lstStyle/>
        <a:p>
          <a:endParaRPr lang="en-US"/>
        </a:p>
      </dgm:t>
    </dgm:pt>
    <dgm:pt modelId="{7360609C-F190-45E0-ADEC-3437E45A47B6}" type="pres">
      <dgm:prSet presAssocID="{28EDE1CA-893C-469A-B2EA-869A449B628A}" presName="root" presStyleCnt="0">
        <dgm:presLayoutVars>
          <dgm:dir/>
          <dgm:resizeHandles val="exact"/>
        </dgm:presLayoutVars>
      </dgm:prSet>
      <dgm:spPr/>
    </dgm:pt>
    <dgm:pt modelId="{3913CB2B-2828-49FB-8686-795901583442}" type="pres">
      <dgm:prSet presAssocID="{C6458449-8091-4025-829D-61E3E5D0ADE9}" presName="compNode" presStyleCnt="0"/>
      <dgm:spPr/>
    </dgm:pt>
    <dgm:pt modelId="{D0415808-7875-480E-8413-4E274ABC9797}" type="pres">
      <dgm:prSet presAssocID="{C6458449-8091-4025-829D-61E3E5D0AD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8157DF0E-F913-47E4-933E-FB89C4C516A4}" type="pres">
      <dgm:prSet presAssocID="{C6458449-8091-4025-829D-61E3E5D0ADE9}" presName="spaceRect" presStyleCnt="0"/>
      <dgm:spPr/>
    </dgm:pt>
    <dgm:pt modelId="{5CCB32EC-CB44-4F8F-87BA-925A18B638D8}" type="pres">
      <dgm:prSet presAssocID="{C6458449-8091-4025-829D-61E3E5D0ADE9}" presName="textRect" presStyleLbl="revTx" presStyleIdx="0" presStyleCnt="4">
        <dgm:presLayoutVars>
          <dgm:chMax val="1"/>
          <dgm:chPref val="1"/>
        </dgm:presLayoutVars>
      </dgm:prSet>
      <dgm:spPr/>
    </dgm:pt>
    <dgm:pt modelId="{94BD8AFA-60C3-4006-A61A-9DECE941BA0A}" type="pres">
      <dgm:prSet presAssocID="{82293456-B729-4ED2-85B0-E8B1B5239FAC}" presName="sibTrans" presStyleCnt="0"/>
      <dgm:spPr/>
    </dgm:pt>
    <dgm:pt modelId="{A867E3AB-1CB6-4380-B795-05975504CEF9}" type="pres">
      <dgm:prSet presAssocID="{EE42BC87-A6DD-4FEB-9BC3-B2FF4BD89927}" presName="compNode" presStyleCnt="0"/>
      <dgm:spPr/>
    </dgm:pt>
    <dgm:pt modelId="{289B9CB2-E818-4534-87D8-076DCCD9FC86}" type="pres">
      <dgm:prSet presAssocID="{EE42BC87-A6DD-4FEB-9BC3-B2FF4BD899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9F3DA59-DAA0-48A3-8647-AE2283681EE5}" type="pres">
      <dgm:prSet presAssocID="{EE42BC87-A6DD-4FEB-9BC3-B2FF4BD89927}" presName="spaceRect" presStyleCnt="0"/>
      <dgm:spPr/>
    </dgm:pt>
    <dgm:pt modelId="{75F5A78E-8B77-476C-AAD9-2B1F832A9D58}" type="pres">
      <dgm:prSet presAssocID="{EE42BC87-A6DD-4FEB-9BC3-B2FF4BD89927}" presName="textRect" presStyleLbl="revTx" presStyleIdx="1" presStyleCnt="4">
        <dgm:presLayoutVars>
          <dgm:chMax val="1"/>
          <dgm:chPref val="1"/>
        </dgm:presLayoutVars>
      </dgm:prSet>
      <dgm:spPr/>
    </dgm:pt>
    <dgm:pt modelId="{240AD803-B290-41FE-8988-BF8B8DC56FA2}" type="pres">
      <dgm:prSet presAssocID="{3E4C4BD1-3586-401A-9847-F76844B5C370}" presName="sibTrans" presStyleCnt="0"/>
      <dgm:spPr/>
    </dgm:pt>
    <dgm:pt modelId="{99266AFB-A5A6-41B1-9413-8AF96FFF93AD}" type="pres">
      <dgm:prSet presAssocID="{EB33AD1F-4365-43DA-B3F3-70DD86E7DE3C}" presName="compNode" presStyleCnt="0"/>
      <dgm:spPr/>
    </dgm:pt>
    <dgm:pt modelId="{8E8E6A5F-505F-4F07-BA9F-D957FEE1E1E7}" type="pres">
      <dgm:prSet presAssocID="{EB33AD1F-4365-43DA-B3F3-70DD86E7DE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CB99723A-0C50-4DF3-A196-DA41DFC0D386}" type="pres">
      <dgm:prSet presAssocID="{EB33AD1F-4365-43DA-B3F3-70DD86E7DE3C}" presName="spaceRect" presStyleCnt="0"/>
      <dgm:spPr/>
    </dgm:pt>
    <dgm:pt modelId="{BC7D56AE-F0D9-40CA-90F8-DD19A5573433}" type="pres">
      <dgm:prSet presAssocID="{EB33AD1F-4365-43DA-B3F3-70DD86E7DE3C}" presName="textRect" presStyleLbl="revTx" presStyleIdx="2" presStyleCnt="4">
        <dgm:presLayoutVars>
          <dgm:chMax val="1"/>
          <dgm:chPref val="1"/>
        </dgm:presLayoutVars>
      </dgm:prSet>
      <dgm:spPr/>
    </dgm:pt>
    <dgm:pt modelId="{630CCED3-734C-4C23-AB83-6670F0753939}" type="pres">
      <dgm:prSet presAssocID="{A1DE0439-DBB1-4E8E-A682-C18FC5751467}" presName="sibTrans" presStyleCnt="0"/>
      <dgm:spPr/>
    </dgm:pt>
    <dgm:pt modelId="{B6C3FBA1-4347-44C6-B24E-19AE6E672681}" type="pres">
      <dgm:prSet presAssocID="{B3825E52-B398-4F53-AE53-304E0C6B62BC}" presName="compNode" presStyleCnt="0"/>
      <dgm:spPr/>
    </dgm:pt>
    <dgm:pt modelId="{08757551-A6D7-443F-811D-3744BCF85657}" type="pres">
      <dgm:prSet presAssocID="{B3825E52-B398-4F53-AE53-304E0C6B62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58E60B6-DFB6-44D1-85E4-56FC65B05CCD}" type="pres">
      <dgm:prSet presAssocID="{B3825E52-B398-4F53-AE53-304E0C6B62BC}" presName="spaceRect" presStyleCnt="0"/>
      <dgm:spPr/>
    </dgm:pt>
    <dgm:pt modelId="{1F9A9153-4232-49F3-BAC1-C0B347E850F6}" type="pres">
      <dgm:prSet presAssocID="{B3825E52-B398-4F53-AE53-304E0C6B62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37E50C-EC62-4471-915D-904312C7DCEE}" type="presOf" srcId="{28EDE1CA-893C-469A-B2EA-869A449B628A}" destId="{7360609C-F190-45E0-ADEC-3437E45A47B6}" srcOrd="0" destOrd="0" presId="urn:microsoft.com/office/officeart/2018/2/layout/IconLabelList"/>
    <dgm:cxn modelId="{8023E92C-7363-4F32-92A4-92E961B22896}" srcId="{28EDE1CA-893C-469A-B2EA-869A449B628A}" destId="{EE42BC87-A6DD-4FEB-9BC3-B2FF4BD89927}" srcOrd="1" destOrd="0" parTransId="{CB7AFFD3-3417-4C4C-9EF9-E1188D706CC7}" sibTransId="{3E4C4BD1-3586-401A-9847-F76844B5C370}"/>
    <dgm:cxn modelId="{896A435F-E904-434C-B340-DE5458E2D0DB}" srcId="{28EDE1CA-893C-469A-B2EA-869A449B628A}" destId="{EB33AD1F-4365-43DA-B3F3-70DD86E7DE3C}" srcOrd="2" destOrd="0" parTransId="{D758E554-64BB-4498-BE02-99516E2D9670}" sibTransId="{A1DE0439-DBB1-4E8E-A682-C18FC5751467}"/>
    <dgm:cxn modelId="{3C895E44-47DF-4832-AB09-E169436AE177}" type="presOf" srcId="{EB33AD1F-4365-43DA-B3F3-70DD86E7DE3C}" destId="{BC7D56AE-F0D9-40CA-90F8-DD19A5573433}" srcOrd="0" destOrd="0" presId="urn:microsoft.com/office/officeart/2018/2/layout/IconLabelList"/>
    <dgm:cxn modelId="{E03C2666-5351-4D8F-9128-04DE4F2F0E52}" type="presOf" srcId="{EE42BC87-A6DD-4FEB-9BC3-B2FF4BD89927}" destId="{75F5A78E-8B77-476C-AAD9-2B1F832A9D58}" srcOrd="0" destOrd="0" presId="urn:microsoft.com/office/officeart/2018/2/layout/IconLabelList"/>
    <dgm:cxn modelId="{43F5CD5A-1AD9-4D18-ACD9-870AE821792E}" type="presOf" srcId="{B3825E52-B398-4F53-AE53-304E0C6B62BC}" destId="{1F9A9153-4232-49F3-BAC1-C0B347E850F6}" srcOrd="0" destOrd="0" presId="urn:microsoft.com/office/officeart/2018/2/layout/IconLabelList"/>
    <dgm:cxn modelId="{2B83378F-5724-4847-AAE8-30355EA4E2EF}" srcId="{28EDE1CA-893C-469A-B2EA-869A449B628A}" destId="{C6458449-8091-4025-829D-61E3E5D0ADE9}" srcOrd="0" destOrd="0" parTransId="{82261116-3F82-49E7-997A-2D9316BC70E4}" sibTransId="{82293456-B729-4ED2-85B0-E8B1B5239FAC}"/>
    <dgm:cxn modelId="{2E7337BE-1EFC-44DD-951B-CD0F10B86F65}" srcId="{28EDE1CA-893C-469A-B2EA-869A449B628A}" destId="{B3825E52-B398-4F53-AE53-304E0C6B62BC}" srcOrd="3" destOrd="0" parTransId="{A561ADE1-9DC6-41BF-BCAA-19F8BF63A465}" sibTransId="{7708DEB8-1E7C-4A70-83EE-DD2B2CA88F44}"/>
    <dgm:cxn modelId="{98B525D6-7725-4812-A1FC-B7DA7897D4F4}" type="presOf" srcId="{C6458449-8091-4025-829D-61E3E5D0ADE9}" destId="{5CCB32EC-CB44-4F8F-87BA-925A18B638D8}" srcOrd="0" destOrd="0" presId="urn:microsoft.com/office/officeart/2018/2/layout/IconLabelList"/>
    <dgm:cxn modelId="{436E85B0-F0FC-4E1D-9E6D-A7FFE468BE09}" type="presParOf" srcId="{7360609C-F190-45E0-ADEC-3437E45A47B6}" destId="{3913CB2B-2828-49FB-8686-795901583442}" srcOrd="0" destOrd="0" presId="urn:microsoft.com/office/officeart/2018/2/layout/IconLabelList"/>
    <dgm:cxn modelId="{B0381713-132F-4BB9-A833-B8A12BF3547E}" type="presParOf" srcId="{3913CB2B-2828-49FB-8686-795901583442}" destId="{D0415808-7875-480E-8413-4E274ABC9797}" srcOrd="0" destOrd="0" presId="urn:microsoft.com/office/officeart/2018/2/layout/IconLabelList"/>
    <dgm:cxn modelId="{4FE303CE-0193-4037-8376-659A01D6115B}" type="presParOf" srcId="{3913CB2B-2828-49FB-8686-795901583442}" destId="{8157DF0E-F913-47E4-933E-FB89C4C516A4}" srcOrd="1" destOrd="0" presId="urn:microsoft.com/office/officeart/2018/2/layout/IconLabelList"/>
    <dgm:cxn modelId="{59C291C0-6B05-493B-B26E-B5932DD54452}" type="presParOf" srcId="{3913CB2B-2828-49FB-8686-795901583442}" destId="{5CCB32EC-CB44-4F8F-87BA-925A18B638D8}" srcOrd="2" destOrd="0" presId="urn:microsoft.com/office/officeart/2018/2/layout/IconLabelList"/>
    <dgm:cxn modelId="{E0E5406A-DEA4-4ADD-A402-A887BE5F1629}" type="presParOf" srcId="{7360609C-F190-45E0-ADEC-3437E45A47B6}" destId="{94BD8AFA-60C3-4006-A61A-9DECE941BA0A}" srcOrd="1" destOrd="0" presId="urn:microsoft.com/office/officeart/2018/2/layout/IconLabelList"/>
    <dgm:cxn modelId="{69D2EB06-ABE6-45C5-BE95-1548272C876C}" type="presParOf" srcId="{7360609C-F190-45E0-ADEC-3437E45A47B6}" destId="{A867E3AB-1CB6-4380-B795-05975504CEF9}" srcOrd="2" destOrd="0" presId="urn:microsoft.com/office/officeart/2018/2/layout/IconLabelList"/>
    <dgm:cxn modelId="{AADEB4A6-2080-4F90-A312-8D2F60D14161}" type="presParOf" srcId="{A867E3AB-1CB6-4380-B795-05975504CEF9}" destId="{289B9CB2-E818-4534-87D8-076DCCD9FC86}" srcOrd="0" destOrd="0" presId="urn:microsoft.com/office/officeart/2018/2/layout/IconLabelList"/>
    <dgm:cxn modelId="{B1C0D555-D56E-45ED-8A07-DA6B7CC18C80}" type="presParOf" srcId="{A867E3AB-1CB6-4380-B795-05975504CEF9}" destId="{79F3DA59-DAA0-48A3-8647-AE2283681EE5}" srcOrd="1" destOrd="0" presId="urn:microsoft.com/office/officeart/2018/2/layout/IconLabelList"/>
    <dgm:cxn modelId="{B53CF013-9D17-4253-AC63-67CD0CCD58C4}" type="presParOf" srcId="{A867E3AB-1CB6-4380-B795-05975504CEF9}" destId="{75F5A78E-8B77-476C-AAD9-2B1F832A9D58}" srcOrd="2" destOrd="0" presId="urn:microsoft.com/office/officeart/2018/2/layout/IconLabelList"/>
    <dgm:cxn modelId="{F0835D6B-C747-46DF-A7FF-669A94935903}" type="presParOf" srcId="{7360609C-F190-45E0-ADEC-3437E45A47B6}" destId="{240AD803-B290-41FE-8988-BF8B8DC56FA2}" srcOrd="3" destOrd="0" presId="urn:microsoft.com/office/officeart/2018/2/layout/IconLabelList"/>
    <dgm:cxn modelId="{8C1C6951-F281-49FC-A5D7-ABFE2C62B461}" type="presParOf" srcId="{7360609C-F190-45E0-ADEC-3437E45A47B6}" destId="{99266AFB-A5A6-41B1-9413-8AF96FFF93AD}" srcOrd="4" destOrd="0" presId="urn:microsoft.com/office/officeart/2018/2/layout/IconLabelList"/>
    <dgm:cxn modelId="{3561E28D-1EBE-451C-AD97-D745278BDE9F}" type="presParOf" srcId="{99266AFB-A5A6-41B1-9413-8AF96FFF93AD}" destId="{8E8E6A5F-505F-4F07-BA9F-D957FEE1E1E7}" srcOrd="0" destOrd="0" presId="urn:microsoft.com/office/officeart/2018/2/layout/IconLabelList"/>
    <dgm:cxn modelId="{CD7CAF77-9051-42DF-A16F-E1D2D6A4A7D8}" type="presParOf" srcId="{99266AFB-A5A6-41B1-9413-8AF96FFF93AD}" destId="{CB99723A-0C50-4DF3-A196-DA41DFC0D386}" srcOrd="1" destOrd="0" presId="urn:microsoft.com/office/officeart/2018/2/layout/IconLabelList"/>
    <dgm:cxn modelId="{F1883EED-FC61-4415-B461-06B822DC53DC}" type="presParOf" srcId="{99266AFB-A5A6-41B1-9413-8AF96FFF93AD}" destId="{BC7D56AE-F0D9-40CA-90F8-DD19A5573433}" srcOrd="2" destOrd="0" presId="urn:microsoft.com/office/officeart/2018/2/layout/IconLabelList"/>
    <dgm:cxn modelId="{33B55C38-F244-4D18-918A-1085AE13CEEF}" type="presParOf" srcId="{7360609C-F190-45E0-ADEC-3437E45A47B6}" destId="{630CCED3-734C-4C23-AB83-6670F0753939}" srcOrd="5" destOrd="0" presId="urn:microsoft.com/office/officeart/2018/2/layout/IconLabelList"/>
    <dgm:cxn modelId="{CF55E9A1-C0A9-4AF8-B2AE-687FC34344DC}" type="presParOf" srcId="{7360609C-F190-45E0-ADEC-3437E45A47B6}" destId="{B6C3FBA1-4347-44C6-B24E-19AE6E672681}" srcOrd="6" destOrd="0" presId="urn:microsoft.com/office/officeart/2018/2/layout/IconLabelList"/>
    <dgm:cxn modelId="{90B860F5-E745-441B-B6E0-0934D5B45BBE}" type="presParOf" srcId="{B6C3FBA1-4347-44C6-B24E-19AE6E672681}" destId="{08757551-A6D7-443F-811D-3744BCF85657}" srcOrd="0" destOrd="0" presId="urn:microsoft.com/office/officeart/2018/2/layout/IconLabelList"/>
    <dgm:cxn modelId="{2DB91F5A-48A9-4D75-9930-4F54A1D1D5C9}" type="presParOf" srcId="{B6C3FBA1-4347-44C6-B24E-19AE6E672681}" destId="{458E60B6-DFB6-44D1-85E4-56FC65B05CCD}" srcOrd="1" destOrd="0" presId="urn:microsoft.com/office/officeart/2018/2/layout/IconLabelList"/>
    <dgm:cxn modelId="{13206780-373F-49BF-940A-6C24FE537D50}" type="presParOf" srcId="{B6C3FBA1-4347-44C6-B24E-19AE6E672681}" destId="{1F9A9153-4232-49F3-BAC1-C0B347E850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A11057-E2BA-4D15-9AF3-F5DE0B880F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D861E7-49C6-4362-82B1-0971DF19FAEF}">
      <dgm:prSet/>
      <dgm:spPr/>
      <dgm:t>
        <a:bodyPr/>
        <a:lstStyle/>
        <a:p>
          <a:r>
            <a:rPr lang="en-US"/>
            <a:t>Complete the following discussion between a school principal and some parents</a:t>
          </a:r>
        </a:p>
      </dgm:t>
    </dgm:pt>
    <dgm:pt modelId="{82B16F25-94A9-4101-803A-03F9D2E2BE9E}" type="parTrans" cxnId="{A17123E8-7EBF-4321-AEF4-A7561BEAA1CE}">
      <dgm:prSet/>
      <dgm:spPr/>
      <dgm:t>
        <a:bodyPr/>
        <a:lstStyle/>
        <a:p>
          <a:endParaRPr lang="en-US"/>
        </a:p>
      </dgm:t>
    </dgm:pt>
    <dgm:pt modelId="{3F28B802-5966-4012-850A-1AF647D089CD}" type="sibTrans" cxnId="{A17123E8-7EBF-4321-AEF4-A7561BEAA1CE}">
      <dgm:prSet/>
      <dgm:spPr/>
      <dgm:t>
        <a:bodyPr/>
        <a:lstStyle/>
        <a:p>
          <a:endParaRPr lang="en-US"/>
        </a:p>
      </dgm:t>
    </dgm:pt>
    <dgm:pt modelId="{094DC2DC-4BF6-464B-8634-4F0E42B5ABA1}">
      <dgm:prSet/>
      <dgm:spPr/>
      <dgm:t>
        <a:bodyPr/>
        <a:lstStyle/>
        <a:p>
          <a:r>
            <a:rPr lang="en-US"/>
            <a:t>Then, practise the discussion with your friends</a:t>
          </a:r>
        </a:p>
      </dgm:t>
    </dgm:pt>
    <dgm:pt modelId="{AE4C1CB1-DD1C-428E-BA44-5A34334889CD}" type="parTrans" cxnId="{8059B4D4-319C-48BE-A1E0-3EB6B03F5D1A}">
      <dgm:prSet/>
      <dgm:spPr/>
      <dgm:t>
        <a:bodyPr/>
        <a:lstStyle/>
        <a:p>
          <a:endParaRPr lang="en-US"/>
        </a:p>
      </dgm:t>
    </dgm:pt>
    <dgm:pt modelId="{FA74AC26-59AC-450F-9A43-6A3A6F3565B4}" type="sibTrans" cxnId="{8059B4D4-319C-48BE-A1E0-3EB6B03F5D1A}">
      <dgm:prSet/>
      <dgm:spPr/>
      <dgm:t>
        <a:bodyPr/>
        <a:lstStyle/>
        <a:p>
          <a:endParaRPr lang="en-US"/>
        </a:p>
      </dgm:t>
    </dgm:pt>
    <dgm:pt modelId="{4575CFB4-7E56-404B-8B75-D0F9168FCDEA}" type="pres">
      <dgm:prSet presAssocID="{8AA11057-E2BA-4D15-9AF3-F5DE0B880F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EB873C-6AF2-4ED9-8D66-B6256374D532}" type="pres">
      <dgm:prSet presAssocID="{81D861E7-49C6-4362-82B1-0971DF19FAEF}" presName="hierRoot1" presStyleCnt="0"/>
      <dgm:spPr/>
    </dgm:pt>
    <dgm:pt modelId="{324A01F7-982F-4DA3-B564-4AE6AD0556F4}" type="pres">
      <dgm:prSet presAssocID="{81D861E7-49C6-4362-82B1-0971DF19FAEF}" presName="composite" presStyleCnt="0"/>
      <dgm:spPr/>
    </dgm:pt>
    <dgm:pt modelId="{99903D62-8595-440D-8D44-68A084CB5B9A}" type="pres">
      <dgm:prSet presAssocID="{81D861E7-49C6-4362-82B1-0971DF19FAEF}" presName="background" presStyleLbl="node0" presStyleIdx="0" presStyleCnt="2"/>
      <dgm:spPr/>
    </dgm:pt>
    <dgm:pt modelId="{DA07E141-F89B-4FA8-BFA2-A5E8A929D68A}" type="pres">
      <dgm:prSet presAssocID="{81D861E7-49C6-4362-82B1-0971DF19FAEF}" presName="text" presStyleLbl="fgAcc0" presStyleIdx="0" presStyleCnt="2">
        <dgm:presLayoutVars>
          <dgm:chPref val="3"/>
        </dgm:presLayoutVars>
      </dgm:prSet>
      <dgm:spPr/>
    </dgm:pt>
    <dgm:pt modelId="{9F91FA15-29E3-4060-BCA3-A16768937658}" type="pres">
      <dgm:prSet presAssocID="{81D861E7-49C6-4362-82B1-0971DF19FAEF}" presName="hierChild2" presStyleCnt="0"/>
      <dgm:spPr/>
    </dgm:pt>
    <dgm:pt modelId="{A3D847A3-6F51-4102-BB17-E330FC41A6BE}" type="pres">
      <dgm:prSet presAssocID="{094DC2DC-4BF6-464B-8634-4F0E42B5ABA1}" presName="hierRoot1" presStyleCnt="0"/>
      <dgm:spPr/>
    </dgm:pt>
    <dgm:pt modelId="{65E77DA2-0AC1-4B38-86E1-573716EECB65}" type="pres">
      <dgm:prSet presAssocID="{094DC2DC-4BF6-464B-8634-4F0E42B5ABA1}" presName="composite" presStyleCnt="0"/>
      <dgm:spPr/>
    </dgm:pt>
    <dgm:pt modelId="{BE62282D-BF1F-4C62-8E9D-476E175E4A04}" type="pres">
      <dgm:prSet presAssocID="{094DC2DC-4BF6-464B-8634-4F0E42B5ABA1}" presName="background" presStyleLbl="node0" presStyleIdx="1" presStyleCnt="2"/>
      <dgm:spPr/>
    </dgm:pt>
    <dgm:pt modelId="{A695B7A0-4656-49AC-B82B-43A501AA1BE4}" type="pres">
      <dgm:prSet presAssocID="{094DC2DC-4BF6-464B-8634-4F0E42B5ABA1}" presName="text" presStyleLbl="fgAcc0" presStyleIdx="1" presStyleCnt="2">
        <dgm:presLayoutVars>
          <dgm:chPref val="3"/>
        </dgm:presLayoutVars>
      </dgm:prSet>
      <dgm:spPr/>
    </dgm:pt>
    <dgm:pt modelId="{23D15EE1-BC96-4B4C-A8B3-D9121A6121F0}" type="pres">
      <dgm:prSet presAssocID="{094DC2DC-4BF6-464B-8634-4F0E42B5ABA1}" presName="hierChild2" presStyleCnt="0"/>
      <dgm:spPr/>
    </dgm:pt>
  </dgm:ptLst>
  <dgm:cxnLst>
    <dgm:cxn modelId="{6677611C-98E4-46D1-8785-2F7B176E3250}" type="presOf" srcId="{094DC2DC-4BF6-464B-8634-4F0E42B5ABA1}" destId="{A695B7A0-4656-49AC-B82B-43A501AA1BE4}" srcOrd="0" destOrd="0" presId="urn:microsoft.com/office/officeart/2005/8/layout/hierarchy1"/>
    <dgm:cxn modelId="{CD542E34-998A-43FA-8C24-411DBB88463A}" type="presOf" srcId="{81D861E7-49C6-4362-82B1-0971DF19FAEF}" destId="{DA07E141-F89B-4FA8-BFA2-A5E8A929D68A}" srcOrd="0" destOrd="0" presId="urn:microsoft.com/office/officeart/2005/8/layout/hierarchy1"/>
    <dgm:cxn modelId="{DC966434-947C-45C8-922E-E938614449AB}" type="presOf" srcId="{8AA11057-E2BA-4D15-9AF3-F5DE0B880FF4}" destId="{4575CFB4-7E56-404B-8B75-D0F9168FCDEA}" srcOrd="0" destOrd="0" presId="urn:microsoft.com/office/officeart/2005/8/layout/hierarchy1"/>
    <dgm:cxn modelId="{8059B4D4-319C-48BE-A1E0-3EB6B03F5D1A}" srcId="{8AA11057-E2BA-4D15-9AF3-F5DE0B880FF4}" destId="{094DC2DC-4BF6-464B-8634-4F0E42B5ABA1}" srcOrd="1" destOrd="0" parTransId="{AE4C1CB1-DD1C-428E-BA44-5A34334889CD}" sibTransId="{FA74AC26-59AC-450F-9A43-6A3A6F3565B4}"/>
    <dgm:cxn modelId="{A17123E8-7EBF-4321-AEF4-A7561BEAA1CE}" srcId="{8AA11057-E2BA-4D15-9AF3-F5DE0B880FF4}" destId="{81D861E7-49C6-4362-82B1-0971DF19FAEF}" srcOrd="0" destOrd="0" parTransId="{82B16F25-94A9-4101-803A-03F9D2E2BE9E}" sibTransId="{3F28B802-5966-4012-850A-1AF647D089CD}"/>
    <dgm:cxn modelId="{CAFB3347-0425-4762-A501-899E689AF910}" type="presParOf" srcId="{4575CFB4-7E56-404B-8B75-D0F9168FCDEA}" destId="{7FEB873C-6AF2-4ED9-8D66-B6256374D532}" srcOrd="0" destOrd="0" presId="urn:microsoft.com/office/officeart/2005/8/layout/hierarchy1"/>
    <dgm:cxn modelId="{14EC2E5E-B624-4725-9171-D52CB79265BF}" type="presParOf" srcId="{7FEB873C-6AF2-4ED9-8D66-B6256374D532}" destId="{324A01F7-982F-4DA3-B564-4AE6AD0556F4}" srcOrd="0" destOrd="0" presId="urn:microsoft.com/office/officeart/2005/8/layout/hierarchy1"/>
    <dgm:cxn modelId="{BE61149B-A87A-4DE3-89D8-255F4DB01072}" type="presParOf" srcId="{324A01F7-982F-4DA3-B564-4AE6AD0556F4}" destId="{99903D62-8595-440D-8D44-68A084CB5B9A}" srcOrd="0" destOrd="0" presId="urn:microsoft.com/office/officeart/2005/8/layout/hierarchy1"/>
    <dgm:cxn modelId="{9E9BC100-15C3-4E1B-BFF0-1FEA11F0A404}" type="presParOf" srcId="{324A01F7-982F-4DA3-B564-4AE6AD0556F4}" destId="{DA07E141-F89B-4FA8-BFA2-A5E8A929D68A}" srcOrd="1" destOrd="0" presId="urn:microsoft.com/office/officeart/2005/8/layout/hierarchy1"/>
    <dgm:cxn modelId="{6642B78A-6B30-4910-A86A-1A23E367FD98}" type="presParOf" srcId="{7FEB873C-6AF2-4ED9-8D66-B6256374D532}" destId="{9F91FA15-29E3-4060-BCA3-A16768937658}" srcOrd="1" destOrd="0" presId="urn:microsoft.com/office/officeart/2005/8/layout/hierarchy1"/>
    <dgm:cxn modelId="{AB0320E5-9AFD-4735-A686-C1D509AF5664}" type="presParOf" srcId="{4575CFB4-7E56-404B-8B75-D0F9168FCDEA}" destId="{A3D847A3-6F51-4102-BB17-E330FC41A6BE}" srcOrd="1" destOrd="0" presId="urn:microsoft.com/office/officeart/2005/8/layout/hierarchy1"/>
    <dgm:cxn modelId="{C7DD1FE8-3C22-462B-8796-01680C3F833E}" type="presParOf" srcId="{A3D847A3-6F51-4102-BB17-E330FC41A6BE}" destId="{65E77DA2-0AC1-4B38-86E1-573716EECB65}" srcOrd="0" destOrd="0" presId="urn:microsoft.com/office/officeart/2005/8/layout/hierarchy1"/>
    <dgm:cxn modelId="{465A3F34-2302-4349-866B-1EAA2C156984}" type="presParOf" srcId="{65E77DA2-0AC1-4B38-86E1-573716EECB65}" destId="{BE62282D-BF1F-4C62-8E9D-476E175E4A04}" srcOrd="0" destOrd="0" presId="urn:microsoft.com/office/officeart/2005/8/layout/hierarchy1"/>
    <dgm:cxn modelId="{5C252731-065A-4413-97CB-A47931DBC793}" type="presParOf" srcId="{65E77DA2-0AC1-4B38-86E1-573716EECB65}" destId="{A695B7A0-4656-49AC-B82B-43A501AA1BE4}" srcOrd="1" destOrd="0" presId="urn:microsoft.com/office/officeart/2005/8/layout/hierarchy1"/>
    <dgm:cxn modelId="{BC5455C0-6AEB-4637-B23A-073C7A6046AA}" type="presParOf" srcId="{A3D847A3-6F51-4102-BB17-E330FC41A6BE}" destId="{23D15EE1-BC96-4B4C-A8B3-D9121A6121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EE923-8C2A-4A6A-A402-8E103DA96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48F04A-324D-43D7-8C07-5E60CF6F0785}">
      <dgm:prSet/>
      <dgm:spPr/>
      <dgm:t>
        <a:bodyPr/>
        <a:lstStyle/>
        <a:p>
          <a:r>
            <a:rPr lang="en-US"/>
            <a:t>Give a message to someone</a:t>
          </a:r>
        </a:p>
      </dgm:t>
    </dgm:pt>
    <dgm:pt modelId="{76DF8A0E-307B-4A19-A886-4039EF68CDF3}" type="parTrans" cxnId="{142E9CC1-4027-4751-8579-46E47D524B85}">
      <dgm:prSet/>
      <dgm:spPr/>
      <dgm:t>
        <a:bodyPr/>
        <a:lstStyle/>
        <a:p>
          <a:endParaRPr lang="en-US"/>
        </a:p>
      </dgm:t>
    </dgm:pt>
    <dgm:pt modelId="{64C5C40F-9FC1-4F8C-9D20-A9F0E0486AD9}" type="sibTrans" cxnId="{142E9CC1-4027-4751-8579-46E47D524B85}">
      <dgm:prSet/>
      <dgm:spPr/>
      <dgm:t>
        <a:bodyPr/>
        <a:lstStyle/>
        <a:p>
          <a:endParaRPr lang="en-US"/>
        </a:p>
      </dgm:t>
    </dgm:pt>
    <dgm:pt modelId="{55D6B053-7537-4BA4-B306-035F7DD8EDD6}">
      <dgm:prSet/>
      <dgm:spPr/>
      <dgm:t>
        <a:bodyPr/>
        <a:lstStyle/>
        <a:p>
          <a:r>
            <a:rPr lang="en-US"/>
            <a:t>Ask a quick question</a:t>
          </a:r>
        </a:p>
      </dgm:t>
    </dgm:pt>
    <dgm:pt modelId="{90167843-FA95-46FC-89B6-3E0DC5A92964}" type="parTrans" cxnId="{28C14CE9-868C-45C6-87B0-131B3736BB9A}">
      <dgm:prSet/>
      <dgm:spPr/>
      <dgm:t>
        <a:bodyPr/>
        <a:lstStyle/>
        <a:p>
          <a:endParaRPr lang="en-US"/>
        </a:p>
      </dgm:t>
    </dgm:pt>
    <dgm:pt modelId="{295A0371-70DA-4AB7-87D0-7DBD6BC268CC}" type="sibTrans" cxnId="{28C14CE9-868C-45C6-87B0-131B3736BB9A}">
      <dgm:prSet/>
      <dgm:spPr/>
      <dgm:t>
        <a:bodyPr/>
        <a:lstStyle/>
        <a:p>
          <a:endParaRPr lang="en-US"/>
        </a:p>
      </dgm:t>
    </dgm:pt>
    <dgm:pt modelId="{7270F269-EBA9-42BA-985A-A62FFB17E134}">
      <dgm:prSet/>
      <dgm:spPr/>
      <dgm:t>
        <a:bodyPr/>
        <a:lstStyle/>
        <a:p>
          <a:r>
            <a:rPr lang="en-US"/>
            <a:t>Give your opinion on something that has been said</a:t>
          </a:r>
        </a:p>
      </dgm:t>
    </dgm:pt>
    <dgm:pt modelId="{C06447BF-FC86-4B52-AE5A-9F5DA7CBE134}" type="parTrans" cxnId="{6F96E71C-4E35-408D-A03C-5038904BBB01}">
      <dgm:prSet/>
      <dgm:spPr/>
      <dgm:t>
        <a:bodyPr/>
        <a:lstStyle/>
        <a:p>
          <a:endParaRPr lang="en-US"/>
        </a:p>
      </dgm:t>
    </dgm:pt>
    <dgm:pt modelId="{64F74378-0E08-478D-9E85-149773B0DC7B}" type="sibTrans" cxnId="{6F96E71C-4E35-408D-A03C-5038904BBB01}">
      <dgm:prSet/>
      <dgm:spPr/>
      <dgm:t>
        <a:bodyPr/>
        <a:lstStyle/>
        <a:p>
          <a:endParaRPr lang="en-US"/>
        </a:p>
      </dgm:t>
    </dgm:pt>
    <dgm:pt modelId="{629F6936-33F5-4417-AEC2-A824A332E41F}">
      <dgm:prSet/>
      <dgm:spPr/>
      <dgm:t>
        <a:bodyPr/>
        <a:lstStyle/>
        <a:p>
          <a:r>
            <a:rPr lang="en-US"/>
            <a:t>Join a conversation</a:t>
          </a:r>
        </a:p>
      </dgm:t>
    </dgm:pt>
    <dgm:pt modelId="{A485CB62-DF86-4CBA-B219-899016DB8F09}" type="parTrans" cxnId="{22C16E79-6EC0-4AD9-860C-468BA10C420B}">
      <dgm:prSet/>
      <dgm:spPr/>
      <dgm:t>
        <a:bodyPr/>
        <a:lstStyle/>
        <a:p>
          <a:endParaRPr lang="en-US"/>
        </a:p>
      </dgm:t>
    </dgm:pt>
    <dgm:pt modelId="{DA6394B8-B4EE-4FD7-A6B7-1BD8D9CEC4C9}" type="sibTrans" cxnId="{22C16E79-6EC0-4AD9-860C-468BA10C420B}">
      <dgm:prSet/>
      <dgm:spPr/>
      <dgm:t>
        <a:bodyPr/>
        <a:lstStyle/>
        <a:p>
          <a:endParaRPr lang="en-US"/>
        </a:p>
      </dgm:t>
    </dgm:pt>
    <dgm:pt modelId="{1D5CA488-AEA4-441A-9D45-CE453E900C90}" type="pres">
      <dgm:prSet presAssocID="{276EE923-8C2A-4A6A-A402-8E103DA96D87}" presName="root" presStyleCnt="0">
        <dgm:presLayoutVars>
          <dgm:dir/>
          <dgm:resizeHandles val="exact"/>
        </dgm:presLayoutVars>
      </dgm:prSet>
      <dgm:spPr/>
    </dgm:pt>
    <dgm:pt modelId="{3D541615-896E-46CF-991C-19BEB9B94695}" type="pres">
      <dgm:prSet presAssocID="{9848F04A-324D-43D7-8C07-5E60CF6F0785}" presName="compNode" presStyleCnt="0"/>
      <dgm:spPr/>
    </dgm:pt>
    <dgm:pt modelId="{A1E8ECE7-31EC-4E9E-B41F-4AD0A4C033D9}" type="pres">
      <dgm:prSet presAssocID="{9848F04A-324D-43D7-8C07-5E60CF6F0785}" presName="bgRect" presStyleLbl="bgShp" presStyleIdx="0" presStyleCnt="4"/>
      <dgm:spPr/>
    </dgm:pt>
    <dgm:pt modelId="{CF4CD9F9-E961-4A77-964F-C4FB71465C38}" type="pres">
      <dgm:prSet presAssocID="{9848F04A-324D-43D7-8C07-5E60CF6F07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3958E30-2DC6-4053-8405-1DE6BE89E414}" type="pres">
      <dgm:prSet presAssocID="{9848F04A-324D-43D7-8C07-5E60CF6F0785}" presName="spaceRect" presStyleCnt="0"/>
      <dgm:spPr/>
    </dgm:pt>
    <dgm:pt modelId="{2607A1D9-1635-4162-85A4-32D389148096}" type="pres">
      <dgm:prSet presAssocID="{9848F04A-324D-43D7-8C07-5E60CF6F0785}" presName="parTx" presStyleLbl="revTx" presStyleIdx="0" presStyleCnt="4">
        <dgm:presLayoutVars>
          <dgm:chMax val="0"/>
          <dgm:chPref val="0"/>
        </dgm:presLayoutVars>
      </dgm:prSet>
      <dgm:spPr/>
    </dgm:pt>
    <dgm:pt modelId="{F98DDE86-A804-4019-AD83-E9A61C11114D}" type="pres">
      <dgm:prSet presAssocID="{64C5C40F-9FC1-4F8C-9D20-A9F0E0486AD9}" presName="sibTrans" presStyleCnt="0"/>
      <dgm:spPr/>
    </dgm:pt>
    <dgm:pt modelId="{D8ED0F05-437F-4FB1-AA19-DBEF8BEA9132}" type="pres">
      <dgm:prSet presAssocID="{55D6B053-7537-4BA4-B306-035F7DD8EDD6}" presName="compNode" presStyleCnt="0"/>
      <dgm:spPr/>
    </dgm:pt>
    <dgm:pt modelId="{3636DDBA-E8BF-4F74-A419-25E0206D9B68}" type="pres">
      <dgm:prSet presAssocID="{55D6B053-7537-4BA4-B306-035F7DD8EDD6}" presName="bgRect" presStyleLbl="bgShp" presStyleIdx="1" presStyleCnt="4"/>
      <dgm:spPr/>
    </dgm:pt>
    <dgm:pt modelId="{36A36785-FB14-48AC-973C-31CB63A37205}" type="pres">
      <dgm:prSet presAssocID="{55D6B053-7537-4BA4-B306-035F7DD8E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618FEA3-82F2-40FD-A6D3-5E9292C1BEE5}" type="pres">
      <dgm:prSet presAssocID="{55D6B053-7537-4BA4-B306-035F7DD8EDD6}" presName="spaceRect" presStyleCnt="0"/>
      <dgm:spPr/>
    </dgm:pt>
    <dgm:pt modelId="{7B6CF154-21F0-4212-AE9B-6198FAA398C8}" type="pres">
      <dgm:prSet presAssocID="{55D6B053-7537-4BA4-B306-035F7DD8EDD6}" presName="parTx" presStyleLbl="revTx" presStyleIdx="1" presStyleCnt="4">
        <dgm:presLayoutVars>
          <dgm:chMax val="0"/>
          <dgm:chPref val="0"/>
        </dgm:presLayoutVars>
      </dgm:prSet>
      <dgm:spPr/>
    </dgm:pt>
    <dgm:pt modelId="{B0808ADF-E035-4BCA-A68E-B21E57DC16E9}" type="pres">
      <dgm:prSet presAssocID="{295A0371-70DA-4AB7-87D0-7DBD6BC268CC}" presName="sibTrans" presStyleCnt="0"/>
      <dgm:spPr/>
    </dgm:pt>
    <dgm:pt modelId="{A24D2343-580C-4F27-9DB0-B4A61E78483A}" type="pres">
      <dgm:prSet presAssocID="{7270F269-EBA9-42BA-985A-A62FFB17E134}" presName="compNode" presStyleCnt="0"/>
      <dgm:spPr/>
    </dgm:pt>
    <dgm:pt modelId="{0F880B99-EA6C-48A2-9A34-1E0292107569}" type="pres">
      <dgm:prSet presAssocID="{7270F269-EBA9-42BA-985A-A62FFB17E134}" presName="bgRect" presStyleLbl="bgShp" presStyleIdx="2" presStyleCnt="4"/>
      <dgm:spPr/>
    </dgm:pt>
    <dgm:pt modelId="{A7184B70-1565-4704-8632-EA1496EFC5C8}" type="pres">
      <dgm:prSet presAssocID="{7270F269-EBA9-42BA-985A-A62FFB17E1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95BA9538-494E-4AE3-A187-B9BF83D14253}" type="pres">
      <dgm:prSet presAssocID="{7270F269-EBA9-42BA-985A-A62FFB17E134}" presName="spaceRect" presStyleCnt="0"/>
      <dgm:spPr/>
    </dgm:pt>
    <dgm:pt modelId="{13E0FC7D-C909-4B9B-88E8-2EE0D96C8D84}" type="pres">
      <dgm:prSet presAssocID="{7270F269-EBA9-42BA-985A-A62FFB17E134}" presName="parTx" presStyleLbl="revTx" presStyleIdx="2" presStyleCnt="4">
        <dgm:presLayoutVars>
          <dgm:chMax val="0"/>
          <dgm:chPref val="0"/>
        </dgm:presLayoutVars>
      </dgm:prSet>
      <dgm:spPr/>
    </dgm:pt>
    <dgm:pt modelId="{BDC844D7-FF39-4DAC-8623-7AE5C80A6DD6}" type="pres">
      <dgm:prSet presAssocID="{64F74378-0E08-478D-9E85-149773B0DC7B}" presName="sibTrans" presStyleCnt="0"/>
      <dgm:spPr/>
    </dgm:pt>
    <dgm:pt modelId="{964312DE-2E30-48D6-BC4B-ABB08D2ADB0E}" type="pres">
      <dgm:prSet presAssocID="{629F6936-33F5-4417-AEC2-A824A332E41F}" presName="compNode" presStyleCnt="0"/>
      <dgm:spPr/>
    </dgm:pt>
    <dgm:pt modelId="{D112D417-D7B9-445B-B25D-A0306C51B93C}" type="pres">
      <dgm:prSet presAssocID="{629F6936-33F5-4417-AEC2-A824A332E41F}" presName="bgRect" presStyleLbl="bgShp" presStyleIdx="3" presStyleCnt="4"/>
      <dgm:spPr/>
    </dgm:pt>
    <dgm:pt modelId="{97DB099A-2D2A-4C33-B977-1F12629577AD}" type="pres">
      <dgm:prSet presAssocID="{629F6936-33F5-4417-AEC2-A824A332E4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C24C641-11F6-4B87-BC48-C7E59823527F}" type="pres">
      <dgm:prSet presAssocID="{629F6936-33F5-4417-AEC2-A824A332E41F}" presName="spaceRect" presStyleCnt="0"/>
      <dgm:spPr/>
    </dgm:pt>
    <dgm:pt modelId="{CC61BD73-2DFF-48B2-B689-91FE29186284}" type="pres">
      <dgm:prSet presAssocID="{629F6936-33F5-4417-AEC2-A824A332E4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B0ED09-08A5-4BE3-AECF-A363C16D9B74}" type="presOf" srcId="{629F6936-33F5-4417-AEC2-A824A332E41F}" destId="{CC61BD73-2DFF-48B2-B689-91FE29186284}" srcOrd="0" destOrd="0" presId="urn:microsoft.com/office/officeart/2018/2/layout/IconVerticalSolidList"/>
    <dgm:cxn modelId="{0BD38619-1A9E-4AC6-ABDF-C662EE3DC71E}" type="presOf" srcId="{55D6B053-7537-4BA4-B306-035F7DD8EDD6}" destId="{7B6CF154-21F0-4212-AE9B-6198FAA398C8}" srcOrd="0" destOrd="0" presId="urn:microsoft.com/office/officeart/2018/2/layout/IconVerticalSolidList"/>
    <dgm:cxn modelId="{6F96E71C-4E35-408D-A03C-5038904BBB01}" srcId="{276EE923-8C2A-4A6A-A402-8E103DA96D87}" destId="{7270F269-EBA9-42BA-985A-A62FFB17E134}" srcOrd="2" destOrd="0" parTransId="{C06447BF-FC86-4B52-AE5A-9F5DA7CBE134}" sibTransId="{64F74378-0E08-478D-9E85-149773B0DC7B}"/>
    <dgm:cxn modelId="{0AB8434E-ECA1-4CC6-AC19-2C3A03ADCCAA}" type="presOf" srcId="{276EE923-8C2A-4A6A-A402-8E103DA96D87}" destId="{1D5CA488-AEA4-441A-9D45-CE453E900C90}" srcOrd="0" destOrd="0" presId="urn:microsoft.com/office/officeart/2018/2/layout/IconVerticalSolidList"/>
    <dgm:cxn modelId="{22C16E79-6EC0-4AD9-860C-468BA10C420B}" srcId="{276EE923-8C2A-4A6A-A402-8E103DA96D87}" destId="{629F6936-33F5-4417-AEC2-A824A332E41F}" srcOrd="3" destOrd="0" parTransId="{A485CB62-DF86-4CBA-B219-899016DB8F09}" sibTransId="{DA6394B8-B4EE-4FD7-A6B7-1BD8D9CEC4C9}"/>
    <dgm:cxn modelId="{D5B5E4AD-BCE3-4731-A246-F4DA02DAF3D0}" type="presOf" srcId="{7270F269-EBA9-42BA-985A-A62FFB17E134}" destId="{13E0FC7D-C909-4B9B-88E8-2EE0D96C8D84}" srcOrd="0" destOrd="0" presId="urn:microsoft.com/office/officeart/2018/2/layout/IconVerticalSolidList"/>
    <dgm:cxn modelId="{142E9CC1-4027-4751-8579-46E47D524B85}" srcId="{276EE923-8C2A-4A6A-A402-8E103DA96D87}" destId="{9848F04A-324D-43D7-8C07-5E60CF6F0785}" srcOrd="0" destOrd="0" parTransId="{76DF8A0E-307B-4A19-A886-4039EF68CDF3}" sibTransId="{64C5C40F-9FC1-4F8C-9D20-A9F0E0486AD9}"/>
    <dgm:cxn modelId="{1108F5D8-5554-4361-8B9C-966F798B0D73}" type="presOf" srcId="{9848F04A-324D-43D7-8C07-5E60CF6F0785}" destId="{2607A1D9-1635-4162-85A4-32D389148096}" srcOrd="0" destOrd="0" presId="urn:microsoft.com/office/officeart/2018/2/layout/IconVerticalSolidList"/>
    <dgm:cxn modelId="{28C14CE9-868C-45C6-87B0-131B3736BB9A}" srcId="{276EE923-8C2A-4A6A-A402-8E103DA96D87}" destId="{55D6B053-7537-4BA4-B306-035F7DD8EDD6}" srcOrd="1" destOrd="0" parTransId="{90167843-FA95-46FC-89B6-3E0DC5A92964}" sibTransId="{295A0371-70DA-4AB7-87D0-7DBD6BC268CC}"/>
    <dgm:cxn modelId="{904133FE-8D61-433D-BBE5-A7CABDE9A198}" type="presParOf" srcId="{1D5CA488-AEA4-441A-9D45-CE453E900C90}" destId="{3D541615-896E-46CF-991C-19BEB9B94695}" srcOrd="0" destOrd="0" presId="urn:microsoft.com/office/officeart/2018/2/layout/IconVerticalSolidList"/>
    <dgm:cxn modelId="{EFE4DBAC-2D26-4E83-A8B7-709D3F49C500}" type="presParOf" srcId="{3D541615-896E-46CF-991C-19BEB9B94695}" destId="{A1E8ECE7-31EC-4E9E-B41F-4AD0A4C033D9}" srcOrd="0" destOrd="0" presId="urn:microsoft.com/office/officeart/2018/2/layout/IconVerticalSolidList"/>
    <dgm:cxn modelId="{F7A350EB-2C7E-44BB-9225-2037429C80ED}" type="presParOf" srcId="{3D541615-896E-46CF-991C-19BEB9B94695}" destId="{CF4CD9F9-E961-4A77-964F-C4FB71465C38}" srcOrd="1" destOrd="0" presId="urn:microsoft.com/office/officeart/2018/2/layout/IconVerticalSolidList"/>
    <dgm:cxn modelId="{F8AED8A3-EBB0-4066-B31B-2478C232C638}" type="presParOf" srcId="{3D541615-896E-46CF-991C-19BEB9B94695}" destId="{63958E30-2DC6-4053-8405-1DE6BE89E414}" srcOrd="2" destOrd="0" presId="urn:microsoft.com/office/officeart/2018/2/layout/IconVerticalSolidList"/>
    <dgm:cxn modelId="{6593C61E-6452-4EB1-BB20-A41E01C97321}" type="presParOf" srcId="{3D541615-896E-46CF-991C-19BEB9B94695}" destId="{2607A1D9-1635-4162-85A4-32D389148096}" srcOrd="3" destOrd="0" presId="urn:microsoft.com/office/officeart/2018/2/layout/IconVerticalSolidList"/>
    <dgm:cxn modelId="{816B6328-4A01-4238-B2AC-17157431B8F2}" type="presParOf" srcId="{1D5CA488-AEA4-441A-9D45-CE453E900C90}" destId="{F98DDE86-A804-4019-AD83-E9A61C11114D}" srcOrd="1" destOrd="0" presId="urn:microsoft.com/office/officeart/2018/2/layout/IconVerticalSolidList"/>
    <dgm:cxn modelId="{75E68112-ACC2-4858-BC4F-4819B09294B8}" type="presParOf" srcId="{1D5CA488-AEA4-441A-9D45-CE453E900C90}" destId="{D8ED0F05-437F-4FB1-AA19-DBEF8BEA9132}" srcOrd="2" destOrd="0" presId="urn:microsoft.com/office/officeart/2018/2/layout/IconVerticalSolidList"/>
    <dgm:cxn modelId="{995B263E-D870-4D73-8336-050002FE2C84}" type="presParOf" srcId="{D8ED0F05-437F-4FB1-AA19-DBEF8BEA9132}" destId="{3636DDBA-E8BF-4F74-A419-25E0206D9B68}" srcOrd="0" destOrd="0" presId="urn:microsoft.com/office/officeart/2018/2/layout/IconVerticalSolidList"/>
    <dgm:cxn modelId="{7798C153-8F67-4938-9D6A-0FB58B4F60F2}" type="presParOf" srcId="{D8ED0F05-437F-4FB1-AA19-DBEF8BEA9132}" destId="{36A36785-FB14-48AC-973C-31CB63A37205}" srcOrd="1" destOrd="0" presId="urn:microsoft.com/office/officeart/2018/2/layout/IconVerticalSolidList"/>
    <dgm:cxn modelId="{2AB08940-8346-488B-861C-04ED4E052162}" type="presParOf" srcId="{D8ED0F05-437F-4FB1-AA19-DBEF8BEA9132}" destId="{3618FEA3-82F2-40FD-A6D3-5E9292C1BEE5}" srcOrd="2" destOrd="0" presId="urn:microsoft.com/office/officeart/2018/2/layout/IconVerticalSolidList"/>
    <dgm:cxn modelId="{EB65702B-7FB0-4C47-B301-371BAA9F0F88}" type="presParOf" srcId="{D8ED0F05-437F-4FB1-AA19-DBEF8BEA9132}" destId="{7B6CF154-21F0-4212-AE9B-6198FAA398C8}" srcOrd="3" destOrd="0" presId="urn:microsoft.com/office/officeart/2018/2/layout/IconVerticalSolidList"/>
    <dgm:cxn modelId="{387849AD-68A7-4274-833C-61E49B55F771}" type="presParOf" srcId="{1D5CA488-AEA4-441A-9D45-CE453E900C90}" destId="{B0808ADF-E035-4BCA-A68E-B21E57DC16E9}" srcOrd="3" destOrd="0" presId="urn:microsoft.com/office/officeart/2018/2/layout/IconVerticalSolidList"/>
    <dgm:cxn modelId="{DF53D25F-C4CA-4931-8F65-0E8883841B85}" type="presParOf" srcId="{1D5CA488-AEA4-441A-9D45-CE453E900C90}" destId="{A24D2343-580C-4F27-9DB0-B4A61E78483A}" srcOrd="4" destOrd="0" presId="urn:microsoft.com/office/officeart/2018/2/layout/IconVerticalSolidList"/>
    <dgm:cxn modelId="{50BCE310-B6CE-46AE-B903-F2DA77333391}" type="presParOf" srcId="{A24D2343-580C-4F27-9DB0-B4A61E78483A}" destId="{0F880B99-EA6C-48A2-9A34-1E0292107569}" srcOrd="0" destOrd="0" presId="urn:microsoft.com/office/officeart/2018/2/layout/IconVerticalSolidList"/>
    <dgm:cxn modelId="{D301F018-D198-4FFF-B6E9-BEEC1D024529}" type="presParOf" srcId="{A24D2343-580C-4F27-9DB0-B4A61E78483A}" destId="{A7184B70-1565-4704-8632-EA1496EFC5C8}" srcOrd="1" destOrd="0" presId="urn:microsoft.com/office/officeart/2018/2/layout/IconVerticalSolidList"/>
    <dgm:cxn modelId="{6151C887-8AB2-4952-9636-1788F5095D23}" type="presParOf" srcId="{A24D2343-580C-4F27-9DB0-B4A61E78483A}" destId="{95BA9538-494E-4AE3-A187-B9BF83D14253}" srcOrd="2" destOrd="0" presId="urn:microsoft.com/office/officeart/2018/2/layout/IconVerticalSolidList"/>
    <dgm:cxn modelId="{8FB6033C-ED80-41AA-BC1D-278F39A5DBAB}" type="presParOf" srcId="{A24D2343-580C-4F27-9DB0-B4A61E78483A}" destId="{13E0FC7D-C909-4B9B-88E8-2EE0D96C8D84}" srcOrd="3" destOrd="0" presId="urn:microsoft.com/office/officeart/2018/2/layout/IconVerticalSolidList"/>
    <dgm:cxn modelId="{3DCBFB83-6A06-4F70-8357-366FF4688E93}" type="presParOf" srcId="{1D5CA488-AEA4-441A-9D45-CE453E900C90}" destId="{BDC844D7-FF39-4DAC-8623-7AE5C80A6DD6}" srcOrd="5" destOrd="0" presId="urn:microsoft.com/office/officeart/2018/2/layout/IconVerticalSolidList"/>
    <dgm:cxn modelId="{DE7755F0-B097-4852-8FBB-5530FC5C97B7}" type="presParOf" srcId="{1D5CA488-AEA4-441A-9D45-CE453E900C90}" destId="{964312DE-2E30-48D6-BC4B-ABB08D2ADB0E}" srcOrd="6" destOrd="0" presId="urn:microsoft.com/office/officeart/2018/2/layout/IconVerticalSolidList"/>
    <dgm:cxn modelId="{E7EBE240-1A3C-4CFC-A7AA-FEBCA556749C}" type="presParOf" srcId="{964312DE-2E30-48D6-BC4B-ABB08D2ADB0E}" destId="{D112D417-D7B9-445B-B25D-A0306C51B93C}" srcOrd="0" destOrd="0" presId="urn:microsoft.com/office/officeart/2018/2/layout/IconVerticalSolidList"/>
    <dgm:cxn modelId="{5442CCE3-A968-4E79-A429-A993E699A5A2}" type="presParOf" srcId="{964312DE-2E30-48D6-BC4B-ABB08D2ADB0E}" destId="{97DB099A-2D2A-4C33-B977-1F12629577AD}" srcOrd="1" destOrd="0" presId="urn:microsoft.com/office/officeart/2018/2/layout/IconVerticalSolidList"/>
    <dgm:cxn modelId="{1E9D61F6-CB24-4B3C-B41F-600098BAFD75}" type="presParOf" srcId="{964312DE-2E30-48D6-BC4B-ABB08D2ADB0E}" destId="{1C24C641-11F6-4B87-BC48-C7E59823527F}" srcOrd="2" destOrd="0" presId="urn:microsoft.com/office/officeart/2018/2/layout/IconVerticalSolidList"/>
    <dgm:cxn modelId="{526C982B-55C4-4127-BFD3-868CA1F7D41A}" type="presParOf" srcId="{964312DE-2E30-48D6-BC4B-ABB08D2ADB0E}" destId="{CC61BD73-2DFF-48B2-B689-91FE291862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CC22A7-745C-413A-A359-40EA83518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DBF3E3-2867-45CF-BD11-7FD85EE61A23}">
      <dgm:prSet/>
      <dgm:spPr/>
      <dgm:t>
        <a:bodyPr/>
        <a:lstStyle/>
        <a:p>
          <a:r>
            <a:rPr lang="en-US"/>
            <a:t>I’m sorry to interrupt but you’re needed …</a:t>
          </a:r>
        </a:p>
      </dgm:t>
    </dgm:pt>
    <dgm:pt modelId="{2F425A5D-8BF9-48EA-912A-7E4401DC3E62}" type="parTrans" cxnId="{5E46C694-FD3D-452F-9E7D-F28DA7342231}">
      <dgm:prSet/>
      <dgm:spPr/>
      <dgm:t>
        <a:bodyPr/>
        <a:lstStyle/>
        <a:p>
          <a:endParaRPr lang="en-US"/>
        </a:p>
      </dgm:t>
    </dgm:pt>
    <dgm:pt modelId="{84B1D15D-90EB-44C3-A549-502D86CEE626}" type="sibTrans" cxnId="{5E46C694-FD3D-452F-9E7D-F28DA7342231}">
      <dgm:prSet/>
      <dgm:spPr/>
      <dgm:t>
        <a:bodyPr/>
        <a:lstStyle/>
        <a:p>
          <a:endParaRPr lang="en-US"/>
        </a:p>
      </dgm:t>
    </dgm:pt>
    <dgm:pt modelId="{B9F9A503-3C76-4907-A39D-2D058FDC6C09}">
      <dgm:prSet/>
      <dgm:spPr/>
      <dgm:t>
        <a:bodyPr/>
        <a:lstStyle/>
        <a:p>
          <a:r>
            <a:rPr lang="en-US"/>
            <a:t>I apologise for the interruption but I had to quickly let you know that …</a:t>
          </a:r>
        </a:p>
      </dgm:t>
    </dgm:pt>
    <dgm:pt modelId="{B901EFE5-58DF-4C50-88D7-564C1E926802}" type="parTrans" cxnId="{0FE883AC-6D14-49C3-96B3-6897849E6A41}">
      <dgm:prSet/>
      <dgm:spPr/>
      <dgm:t>
        <a:bodyPr/>
        <a:lstStyle/>
        <a:p>
          <a:endParaRPr lang="en-US"/>
        </a:p>
      </dgm:t>
    </dgm:pt>
    <dgm:pt modelId="{437A025D-B619-475D-8C5D-D203B05048AF}" type="sibTrans" cxnId="{0FE883AC-6D14-49C3-96B3-6897849E6A41}">
      <dgm:prSet/>
      <dgm:spPr/>
      <dgm:t>
        <a:bodyPr/>
        <a:lstStyle/>
        <a:p>
          <a:endParaRPr lang="en-US"/>
        </a:p>
      </dgm:t>
    </dgm:pt>
    <dgm:pt modelId="{C7758257-5F60-4F7D-AE72-4CED6FC9C024}">
      <dgm:prSet/>
      <dgm:spPr/>
      <dgm:t>
        <a:bodyPr/>
        <a:lstStyle/>
        <a:p>
          <a:r>
            <a:rPr lang="en-US"/>
            <a:t>Pardon me, I have …</a:t>
          </a:r>
        </a:p>
      </dgm:t>
    </dgm:pt>
    <dgm:pt modelId="{83C14401-0CBA-457E-960D-2786D44FB133}" type="parTrans" cxnId="{7D32C105-31B5-4C65-B8F6-AECD9EEB31A4}">
      <dgm:prSet/>
      <dgm:spPr/>
      <dgm:t>
        <a:bodyPr/>
        <a:lstStyle/>
        <a:p>
          <a:endParaRPr lang="en-US"/>
        </a:p>
      </dgm:t>
    </dgm:pt>
    <dgm:pt modelId="{B6B27608-5CD1-4BF7-AD6A-9597AC3D125E}" type="sibTrans" cxnId="{7D32C105-31B5-4C65-B8F6-AECD9EEB31A4}">
      <dgm:prSet/>
      <dgm:spPr/>
      <dgm:t>
        <a:bodyPr/>
        <a:lstStyle/>
        <a:p>
          <a:endParaRPr lang="en-US"/>
        </a:p>
      </dgm:t>
    </dgm:pt>
    <dgm:pt modelId="{4C6DAED1-476B-4D17-B818-8B4C2FBA162D}">
      <dgm:prSet/>
      <dgm:spPr/>
      <dgm:t>
        <a:bodyPr/>
        <a:lstStyle/>
        <a:p>
          <a:r>
            <a:rPr lang="en-US"/>
            <a:t>I hope you’ll excuse me for interrupting but could I quickly get you to …</a:t>
          </a:r>
        </a:p>
      </dgm:t>
    </dgm:pt>
    <dgm:pt modelId="{7CFE77A3-6A1E-4CBB-A9A3-5041843EF6EC}" type="parTrans" cxnId="{4558FF92-9CC7-466F-924D-3D1FC9076ACC}">
      <dgm:prSet/>
      <dgm:spPr/>
      <dgm:t>
        <a:bodyPr/>
        <a:lstStyle/>
        <a:p>
          <a:endParaRPr lang="en-US"/>
        </a:p>
      </dgm:t>
    </dgm:pt>
    <dgm:pt modelId="{A717DA62-0CA9-4921-9460-3ACC0203CB36}" type="sibTrans" cxnId="{4558FF92-9CC7-466F-924D-3D1FC9076ACC}">
      <dgm:prSet/>
      <dgm:spPr/>
      <dgm:t>
        <a:bodyPr/>
        <a:lstStyle/>
        <a:p>
          <a:endParaRPr lang="en-US"/>
        </a:p>
      </dgm:t>
    </dgm:pt>
    <dgm:pt modelId="{79B8E11C-D336-4FE1-AF4C-E46C0997C661}" type="pres">
      <dgm:prSet presAssocID="{7FCC22A7-745C-413A-A359-40EA83518B20}" presName="root" presStyleCnt="0">
        <dgm:presLayoutVars>
          <dgm:dir/>
          <dgm:resizeHandles val="exact"/>
        </dgm:presLayoutVars>
      </dgm:prSet>
      <dgm:spPr/>
    </dgm:pt>
    <dgm:pt modelId="{3B4FB591-46D1-49C2-BC48-7531DBF842ED}" type="pres">
      <dgm:prSet presAssocID="{48DBF3E3-2867-45CF-BD11-7FD85EE61A23}" presName="compNode" presStyleCnt="0"/>
      <dgm:spPr/>
    </dgm:pt>
    <dgm:pt modelId="{8D86E554-A556-46AA-9D55-A563687500C3}" type="pres">
      <dgm:prSet presAssocID="{48DBF3E3-2867-45CF-BD11-7FD85EE61A23}" presName="bgRect" presStyleLbl="bgShp" presStyleIdx="0" presStyleCnt="4"/>
      <dgm:spPr/>
    </dgm:pt>
    <dgm:pt modelId="{52A90491-571B-4057-AB0E-62CA191FE858}" type="pres">
      <dgm:prSet presAssocID="{48DBF3E3-2867-45CF-BD11-7FD85EE61A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0A39D838-569A-4C78-B811-5C44624315C9}" type="pres">
      <dgm:prSet presAssocID="{48DBF3E3-2867-45CF-BD11-7FD85EE61A23}" presName="spaceRect" presStyleCnt="0"/>
      <dgm:spPr/>
    </dgm:pt>
    <dgm:pt modelId="{1B50E594-2669-42F0-B79D-3397C0B4B88E}" type="pres">
      <dgm:prSet presAssocID="{48DBF3E3-2867-45CF-BD11-7FD85EE61A23}" presName="parTx" presStyleLbl="revTx" presStyleIdx="0" presStyleCnt="4">
        <dgm:presLayoutVars>
          <dgm:chMax val="0"/>
          <dgm:chPref val="0"/>
        </dgm:presLayoutVars>
      </dgm:prSet>
      <dgm:spPr/>
    </dgm:pt>
    <dgm:pt modelId="{6DEB40A0-C4BE-4608-AF9A-548A077E6B29}" type="pres">
      <dgm:prSet presAssocID="{84B1D15D-90EB-44C3-A549-502D86CEE626}" presName="sibTrans" presStyleCnt="0"/>
      <dgm:spPr/>
    </dgm:pt>
    <dgm:pt modelId="{7DD7E5B2-C53F-40FD-A4F1-4C8E5A77A9A6}" type="pres">
      <dgm:prSet presAssocID="{B9F9A503-3C76-4907-A39D-2D058FDC6C09}" presName="compNode" presStyleCnt="0"/>
      <dgm:spPr/>
    </dgm:pt>
    <dgm:pt modelId="{CEE2C22D-98C4-42FC-9818-E12A99CCEE14}" type="pres">
      <dgm:prSet presAssocID="{B9F9A503-3C76-4907-A39D-2D058FDC6C09}" presName="bgRect" presStyleLbl="bgShp" presStyleIdx="1" presStyleCnt="4"/>
      <dgm:spPr/>
    </dgm:pt>
    <dgm:pt modelId="{42675FB8-27A3-40FE-AEE4-D3B4C0243A24}" type="pres">
      <dgm:prSet presAssocID="{B9F9A503-3C76-4907-A39D-2D058FDC6C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C500969-7267-4C58-8335-63E127973482}" type="pres">
      <dgm:prSet presAssocID="{B9F9A503-3C76-4907-A39D-2D058FDC6C09}" presName="spaceRect" presStyleCnt="0"/>
      <dgm:spPr/>
    </dgm:pt>
    <dgm:pt modelId="{1E559269-B458-46AE-84E3-427850F93661}" type="pres">
      <dgm:prSet presAssocID="{B9F9A503-3C76-4907-A39D-2D058FDC6C09}" presName="parTx" presStyleLbl="revTx" presStyleIdx="1" presStyleCnt="4">
        <dgm:presLayoutVars>
          <dgm:chMax val="0"/>
          <dgm:chPref val="0"/>
        </dgm:presLayoutVars>
      </dgm:prSet>
      <dgm:spPr/>
    </dgm:pt>
    <dgm:pt modelId="{FB2A0153-5C6B-46EF-A79B-6031AC2DB201}" type="pres">
      <dgm:prSet presAssocID="{437A025D-B619-475D-8C5D-D203B05048AF}" presName="sibTrans" presStyleCnt="0"/>
      <dgm:spPr/>
    </dgm:pt>
    <dgm:pt modelId="{29552696-C838-40AF-9479-760CB02ACB66}" type="pres">
      <dgm:prSet presAssocID="{C7758257-5F60-4F7D-AE72-4CED6FC9C024}" presName="compNode" presStyleCnt="0"/>
      <dgm:spPr/>
    </dgm:pt>
    <dgm:pt modelId="{05B3975A-4A1A-4D10-8E45-A004467A14D1}" type="pres">
      <dgm:prSet presAssocID="{C7758257-5F60-4F7D-AE72-4CED6FC9C024}" presName="bgRect" presStyleLbl="bgShp" presStyleIdx="2" presStyleCnt="4"/>
      <dgm:spPr/>
    </dgm:pt>
    <dgm:pt modelId="{3BA50ECB-24A8-411B-B9FE-CF9331866A5B}" type="pres">
      <dgm:prSet presAssocID="{C7758257-5F60-4F7D-AE72-4CED6FC9C0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ABADD0D-02C4-424B-A747-1E356349223F}" type="pres">
      <dgm:prSet presAssocID="{C7758257-5F60-4F7D-AE72-4CED6FC9C024}" presName="spaceRect" presStyleCnt="0"/>
      <dgm:spPr/>
    </dgm:pt>
    <dgm:pt modelId="{431729A5-3206-4F8C-8D05-ABCDE06D53A9}" type="pres">
      <dgm:prSet presAssocID="{C7758257-5F60-4F7D-AE72-4CED6FC9C024}" presName="parTx" presStyleLbl="revTx" presStyleIdx="2" presStyleCnt="4">
        <dgm:presLayoutVars>
          <dgm:chMax val="0"/>
          <dgm:chPref val="0"/>
        </dgm:presLayoutVars>
      </dgm:prSet>
      <dgm:spPr/>
    </dgm:pt>
    <dgm:pt modelId="{B0A5EC47-3BA3-4117-B874-BCE727CFF702}" type="pres">
      <dgm:prSet presAssocID="{B6B27608-5CD1-4BF7-AD6A-9597AC3D125E}" presName="sibTrans" presStyleCnt="0"/>
      <dgm:spPr/>
    </dgm:pt>
    <dgm:pt modelId="{6AF37627-C6BF-4C9A-8D8A-70507819A5A4}" type="pres">
      <dgm:prSet presAssocID="{4C6DAED1-476B-4D17-B818-8B4C2FBA162D}" presName="compNode" presStyleCnt="0"/>
      <dgm:spPr/>
    </dgm:pt>
    <dgm:pt modelId="{99272623-A060-40AB-9CF3-2CF0174C06BC}" type="pres">
      <dgm:prSet presAssocID="{4C6DAED1-476B-4D17-B818-8B4C2FBA162D}" presName="bgRect" presStyleLbl="bgShp" presStyleIdx="3" presStyleCnt="4"/>
      <dgm:spPr/>
    </dgm:pt>
    <dgm:pt modelId="{4F793848-FCB1-4CCE-8B29-64567591A73B}" type="pres">
      <dgm:prSet presAssocID="{4C6DAED1-476B-4D17-B818-8B4C2FBA16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E229210-3259-4A06-BEED-E5EBA0D01FF9}" type="pres">
      <dgm:prSet presAssocID="{4C6DAED1-476B-4D17-B818-8B4C2FBA162D}" presName="spaceRect" presStyleCnt="0"/>
      <dgm:spPr/>
    </dgm:pt>
    <dgm:pt modelId="{7CB1764D-45C1-46F1-8415-DDEB3D634BCA}" type="pres">
      <dgm:prSet presAssocID="{4C6DAED1-476B-4D17-B818-8B4C2FBA16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32C105-31B5-4C65-B8F6-AECD9EEB31A4}" srcId="{7FCC22A7-745C-413A-A359-40EA83518B20}" destId="{C7758257-5F60-4F7D-AE72-4CED6FC9C024}" srcOrd="2" destOrd="0" parTransId="{83C14401-0CBA-457E-960D-2786D44FB133}" sibTransId="{B6B27608-5CD1-4BF7-AD6A-9597AC3D125E}"/>
    <dgm:cxn modelId="{6E9CC060-F50D-4110-8C3E-70B68A1D0F21}" type="presOf" srcId="{4C6DAED1-476B-4D17-B818-8B4C2FBA162D}" destId="{7CB1764D-45C1-46F1-8415-DDEB3D634BCA}" srcOrd="0" destOrd="0" presId="urn:microsoft.com/office/officeart/2018/2/layout/IconVerticalSolidList"/>
    <dgm:cxn modelId="{0C387C52-FD91-4EF8-98E9-ED3FC67705B6}" type="presOf" srcId="{48DBF3E3-2867-45CF-BD11-7FD85EE61A23}" destId="{1B50E594-2669-42F0-B79D-3397C0B4B88E}" srcOrd="0" destOrd="0" presId="urn:microsoft.com/office/officeart/2018/2/layout/IconVerticalSolidList"/>
    <dgm:cxn modelId="{4558FF92-9CC7-466F-924D-3D1FC9076ACC}" srcId="{7FCC22A7-745C-413A-A359-40EA83518B20}" destId="{4C6DAED1-476B-4D17-B818-8B4C2FBA162D}" srcOrd="3" destOrd="0" parTransId="{7CFE77A3-6A1E-4CBB-A9A3-5041843EF6EC}" sibTransId="{A717DA62-0CA9-4921-9460-3ACC0203CB36}"/>
    <dgm:cxn modelId="{5E46C694-FD3D-452F-9E7D-F28DA7342231}" srcId="{7FCC22A7-745C-413A-A359-40EA83518B20}" destId="{48DBF3E3-2867-45CF-BD11-7FD85EE61A23}" srcOrd="0" destOrd="0" parTransId="{2F425A5D-8BF9-48EA-912A-7E4401DC3E62}" sibTransId="{84B1D15D-90EB-44C3-A549-502D86CEE626}"/>
    <dgm:cxn modelId="{0FE883AC-6D14-49C3-96B3-6897849E6A41}" srcId="{7FCC22A7-745C-413A-A359-40EA83518B20}" destId="{B9F9A503-3C76-4907-A39D-2D058FDC6C09}" srcOrd="1" destOrd="0" parTransId="{B901EFE5-58DF-4C50-88D7-564C1E926802}" sibTransId="{437A025D-B619-475D-8C5D-D203B05048AF}"/>
    <dgm:cxn modelId="{A09F1ACB-439C-4E39-9C3C-EAFBC3F855A6}" type="presOf" srcId="{C7758257-5F60-4F7D-AE72-4CED6FC9C024}" destId="{431729A5-3206-4F8C-8D05-ABCDE06D53A9}" srcOrd="0" destOrd="0" presId="urn:microsoft.com/office/officeart/2018/2/layout/IconVerticalSolidList"/>
    <dgm:cxn modelId="{5C4EA2E1-4B3B-49EA-A95C-618AB143CCF9}" type="presOf" srcId="{7FCC22A7-745C-413A-A359-40EA83518B20}" destId="{79B8E11C-D336-4FE1-AF4C-E46C0997C661}" srcOrd="0" destOrd="0" presId="urn:microsoft.com/office/officeart/2018/2/layout/IconVerticalSolidList"/>
    <dgm:cxn modelId="{16F0B2F8-BAA4-4371-8C67-EB18D06E3F5A}" type="presOf" srcId="{B9F9A503-3C76-4907-A39D-2D058FDC6C09}" destId="{1E559269-B458-46AE-84E3-427850F93661}" srcOrd="0" destOrd="0" presId="urn:microsoft.com/office/officeart/2018/2/layout/IconVerticalSolidList"/>
    <dgm:cxn modelId="{A1DC7053-1F3F-443D-8F1A-ACA104DCBA44}" type="presParOf" srcId="{79B8E11C-D336-4FE1-AF4C-E46C0997C661}" destId="{3B4FB591-46D1-49C2-BC48-7531DBF842ED}" srcOrd="0" destOrd="0" presId="urn:microsoft.com/office/officeart/2018/2/layout/IconVerticalSolidList"/>
    <dgm:cxn modelId="{772488EF-4F17-43F1-9323-16E2ED77F1F8}" type="presParOf" srcId="{3B4FB591-46D1-49C2-BC48-7531DBF842ED}" destId="{8D86E554-A556-46AA-9D55-A563687500C3}" srcOrd="0" destOrd="0" presId="urn:microsoft.com/office/officeart/2018/2/layout/IconVerticalSolidList"/>
    <dgm:cxn modelId="{8B109C30-0A1B-43C8-BC89-0BC4C4F66A96}" type="presParOf" srcId="{3B4FB591-46D1-49C2-BC48-7531DBF842ED}" destId="{52A90491-571B-4057-AB0E-62CA191FE858}" srcOrd="1" destOrd="0" presId="urn:microsoft.com/office/officeart/2018/2/layout/IconVerticalSolidList"/>
    <dgm:cxn modelId="{D6249EC3-27F9-4890-AAA8-031436B0132F}" type="presParOf" srcId="{3B4FB591-46D1-49C2-BC48-7531DBF842ED}" destId="{0A39D838-569A-4C78-B811-5C44624315C9}" srcOrd="2" destOrd="0" presId="urn:microsoft.com/office/officeart/2018/2/layout/IconVerticalSolidList"/>
    <dgm:cxn modelId="{A41576C8-B59A-4DA4-B8DA-18669B6D5260}" type="presParOf" srcId="{3B4FB591-46D1-49C2-BC48-7531DBF842ED}" destId="{1B50E594-2669-42F0-B79D-3397C0B4B88E}" srcOrd="3" destOrd="0" presId="urn:microsoft.com/office/officeart/2018/2/layout/IconVerticalSolidList"/>
    <dgm:cxn modelId="{27B1C668-3429-4487-B22E-8F5B95A3CDEF}" type="presParOf" srcId="{79B8E11C-D336-4FE1-AF4C-E46C0997C661}" destId="{6DEB40A0-C4BE-4608-AF9A-548A077E6B29}" srcOrd="1" destOrd="0" presId="urn:microsoft.com/office/officeart/2018/2/layout/IconVerticalSolidList"/>
    <dgm:cxn modelId="{C6CD78A2-9DAB-4053-A2EA-76358D4D2AB8}" type="presParOf" srcId="{79B8E11C-D336-4FE1-AF4C-E46C0997C661}" destId="{7DD7E5B2-C53F-40FD-A4F1-4C8E5A77A9A6}" srcOrd="2" destOrd="0" presId="urn:microsoft.com/office/officeart/2018/2/layout/IconVerticalSolidList"/>
    <dgm:cxn modelId="{836F14C4-8C90-4E1B-BBA6-7A3C6E81879E}" type="presParOf" srcId="{7DD7E5B2-C53F-40FD-A4F1-4C8E5A77A9A6}" destId="{CEE2C22D-98C4-42FC-9818-E12A99CCEE14}" srcOrd="0" destOrd="0" presId="urn:microsoft.com/office/officeart/2018/2/layout/IconVerticalSolidList"/>
    <dgm:cxn modelId="{42351FC1-BA61-439C-9477-75457832638F}" type="presParOf" srcId="{7DD7E5B2-C53F-40FD-A4F1-4C8E5A77A9A6}" destId="{42675FB8-27A3-40FE-AEE4-D3B4C0243A24}" srcOrd="1" destOrd="0" presId="urn:microsoft.com/office/officeart/2018/2/layout/IconVerticalSolidList"/>
    <dgm:cxn modelId="{DD6DE16D-5BDA-4D49-A8B3-161971C5719B}" type="presParOf" srcId="{7DD7E5B2-C53F-40FD-A4F1-4C8E5A77A9A6}" destId="{DC500969-7267-4C58-8335-63E127973482}" srcOrd="2" destOrd="0" presId="urn:microsoft.com/office/officeart/2018/2/layout/IconVerticalSolidList"/>
    <dgm:cxn modelId="{9EA330B1-13C1-4CDB-8238-86B273339E34}" type="presParOf" srcId="{7DD7E5B2-C53F-40FD-A4F1-4C8E5A77A9A6}" destId="{1E559269-B458-46AE-84E3-427850F93661}" srcOrd="3" destOrd="0" presId="urn:microsoft.com/office/officeart/2018/2/layout/IconVerticalSolidList"/>
    <dgm:cxn modelId="{C6241215-2577-4FF0-BDA4-2F93C7BE47A3}" type="presParOf" srcId="{79B8E11C-D336-4FE1-AF4C-E46C0997C661}" destId="{FB2A0153-5C6B-46EF-A79B-6031AC2DB201}" srcOrd="3" destOrd="0" presId="urn:microsoft.com/office/officeart/2018/2/layout/IconVerticalSolidList"/>
    <dgm:cxn modelId="{BBCE0634-D4C0-4387-B264-E94C541898E1}" type="presParOf" srcId="{79B8E11C-D336-4FE1-AF4C-E46C0997C661}" destId="{29552696-C838-40AF-9479-760CB02ACB66}" srcOrd="4" destOrd="0" presId="urn:microsoft.com/office/officeart/2018/2/layout/IconVerticalSolidList"/>
    <dgm:cxn modelId="{BE810BB3-BA1E-4AF8-B657-B3C3AE247848}" type="presParOf" srcId="{29552696-C838-40AF-9479-760CB02ACB66}" destId="{05B3975A-4A1A-4D10-8E45-A004467A14D1}" srcOrd="0" destOrd="0" presId="urn:microsoft.com/office/officeart/2018/2/layout/IconVerticalSolidList"/>
    <dgm:cxn modelId="{80F2AD9A-4C9E-4CA3-BF8A-80E9B292F11A}" type="presParOf" srcId="{29552696-C838-40AF-9479-760CB02ACB66}" destId="{3BA50ECB-24A8-411B-B9FE-CF9331866A5B}" srcOrd="1" destOrd="0" presId="urn:microsoft.com/office/officeart/2018/2/layout/IconVerticalSolidList"/>
    <dgm:cxn modelId="{199A5D8A-8D63-4F2F-BB5A-8F83C0DB6EF2}" type="presParOf" srcId="{29552696-C838-40AF-9479-760CB02ACB66}" destId="{7ABADD0D-02C4-424B-A747-1E356349223F}" srcOrd="2" destOrd="0" presId="urn:microsoft.com/office/officeart/2018/2/layout/IconVerticalSolidList"/>
    <dgm:cxn modelId="{AFA6667D-80C6-43D1-BBFA-E5ED1CD3B422}" type="presParOf" srcId="{29552696-C838-40AF-9479-760CB02ACB66}" destId="{431729A5-3206-4F8C-8D05-ABCDE06D53A9}" srcOrd="3" destOrd="0" presId="urn:microsoft.com/office/officeart/2018/2/layout/IconVerticalSolidList"/>
    <dgm:cxn modelId="{C9A40BE4-F000-4853-9CE6-03F99E3257F0}" type="presParOf" srcId="{79B8E11C-D336-4FE1-AF4C-E46C0997C661}" destId="{B0A5EC47-3BA3-4117-B874-BCE727CFF702}" srcOrd="5" destOrd="0" presId="urn:microsoft.com/office/officeart/2018/2/layout/IconVerticalSolidList"/>
    <dgm:cxn modelId="{B942A114-FD8A-4FFF-B274-02F0D18518F7}" type="presParOf" srcId="{79B8E11C-D336-4FE1-AF4C-E46C0997C661}" destId="{6AF37627-C6BF-4C9A-8D8A-70507819A5A4}" srcOrd="6" destOrd="0" presId="urn:microsoft.com/office/officeart/2018/2/layout/IconVerticalSolidList"/>
    <dgm:cxn modelId="{392B52D3-0D10-4F35-AE27-A8D43B952604}" type="presParOf" srcId="{6AF37627-C6BF-4C9A-8D8A-70507819A5A4}" destId="{99272623-A060-40AB-9CF3-2CF0174C06BC}" srcOrd="0" destOrd="0" presId="urn:microsoft.com/office/officeart/2018/2/layout/IconVerticalSolidList"/>
    <dgm:cxn modelId="{9E83864A-E8DD-47CA-BDD4-D0F2989B457F}" type="presParOf" srcId="{6AF37627-C6BF-4C9A-8D8A-70507819A5A4}" destId="{4F793848-FCB1-4CCE-8B29-64567591A73B}" srcOrd="1" destOrd="0" presId="urn:microsoft.com/office/officeart/2018/2/layout/IconVerticalSolidList"/>
    <dgm:cxn modelId="{F2AF53F3-1AFB-4489-B1D5-4648C533BA5E}" type="presParOf" srcId="{6AF37627-C6BF-4C9A-8D8A-70507819A5A4}" destId="{4E229210-3259-4A06-BEED-E5EBA0D01FF9}" srcOrd="2" destOrd="0" presId="urn:microsoft.com/office/officeart/2018/2/layout/IconVerticalSolidList"/>
    <dgm:cxn modelId="{5F5AB171-F5F4-4767-B20F-3767F2729D31}" type="presParOf" srcId="{6AF37627-C6BF-4C9A-8D8A-70507819A5A4}" destId="{7CB1764D-45C1-46F1-8415-DDEB3D634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E12146-C13F-4AA5-B4D7-2743403085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36E135-F951-4F56-8981-4F3B6698AC32}">
      <dgm:prSet/>
      <dgm:spPr/>
      <dgm:t>
        <a:bodyPr/>
        <a:lstStyle/>
        <a:p>
          <a:r>
            <a:rPr lang="en-US"/>
            <a:t>I’m sorry for interrupting but I don’t quite understand ……</a:t>
          </a:r>
        </a:p>
      </dgm:t>
    </dgm:pt>
    <dgm:pt modelId="{832F800E-3D44-4B5C-A06D-79753801EC54}" type="parTrans" cxnId="{47C04ECD-C92F-4B0B-90CC-B18E313E5A9B}">
      <dgm:prSet/>
      <dgm:spPr/>
      <dgm:t>
        <a:bodyPr/>
        <a:lstStyle/>
        <a:p>
          <a:endParaRPr lang="en-US"/>
        </a:p>
      </dgm:t>
    </dgm:pt>
    <dgm:pt modelId="{4DD558D6-EDAC-47AD-BB6A-D02D40B1B228}" type="sibTrans" cxnId="{47C04ECD-C92F-4B0B-90CC-B18E313E5A9B}">
      <dgm:prSet/>
      <dgm:spPr/>
      <dgm:t>
        <a:bodyPr/>
        <a:lstStyle/>
        <a:p>
          <a:endParaRPr lang="en-US"/>
        </a:p>
      </dgm:t>
    </dgm:pt>
    <dgm:pt modelId="{98507950-76E8-4493-95E3-4FFA6C953816}">
      <dgm:prSet/>
      <dgm:spPr/>
      <dgm:t>
        <a:bodyPr/>
        <a:lstStyle/>
        <a:p>
          <a:r>
            <a:rPr lang="en-US"/>
            <a:t>Sorry for the interruption but could you repeat ……</a:t>
          </a:r>
        </a:p>
      </dgm:t>
    </dgm:pt>
    <dgm:pt modelId="{854CCD4D-12E3-4286-B95A-E49B46D76781}" type="parTrans" cxnId="{B01550C0-FAF8-4CA7-9833-B029238A0433}">
      <dgm:prSet/>
      <dgm:spPr/>
      <dgm:t>
        <a:bodyPr/>
        <a:lstStyle/>
        <a:p>
          <a:endParaRPr lang="en-US"/>
        </a:p>
      </dgm:t>
    </dgm:pt>
    <dgm:pt modelId="{E7858532-9D4D-4F4C-8B0C-455C42C40367}" type="sibTrans" cxnId="{B01550C0-FAF8-4CA7-9833-B029238A0433}">
      <dgm:prSet/>
      <dgm:spPr/>
      <dgm:t>
        <a:bodyPr/>
        <a:lstStyle/>
        <a:p>
          <a:endParaRPr lang="en-US"/>
        </a:p>
      </dgm:t>
    </dgm:pt>
    <dgm:pt modelId="{2CEF16A6-BC56-4DEE-B15E-8F00D1D8C7E9}">
      <dgm:prSet/>
      <dgm:spPr/>
      <dgm:t>
        <a:bodyPr/>
        <a:lstStyle/>
        <a:p>
          <a:r>
            <a:rPr lang="en-US"/>
            <a:t>This will only take a minute</a:t>
          </a:r>
        </a:p>
      </dgm:t>
    </dgm:pt>
    <dgm:pt modelId="{3AB21BDA-2C19-453B-BBBA-0ED54479E97C}" type="parTrans" cxnId="{FF7B4FC8-70EC-4DF6-A663-6D65E7C05CB6}">
      <dgm:prSet/>
      <dgm:spPr/>
      <dgm:t>
        <a:bodyPr/>
        <a:lstStyle/>
        <a:p>
          <a:endParaRPr lang="en-US"/>
        </a:p>
      </dgm:t>
    </dgm:pt>
    <dgm:pt modelId="{C0F0FF14-0D38-4283-86F0-CDAA94ADECE1}" type="sibTrans" cxnId="{FF7B4FC8-70EC-4DF6-A663-6D65E7C05CB6}">
      <dgm:prSet/>
      <dgm:spPr/>
      <dgm:t>
        <a:bodyPr/>
        <a:lstStyle/>
        <a:p>
          <a:endParaRPr lang="en-US"/>
        </a:p>
      </dgm:t>
    </dgm:pt>
    <dgm:pt modelId="{86D0C9AC-0FA5-4E48-BDC1-9BBF36645F28}">
      <dgm:prSet/>
      <dgm:spPr/>
      <dgm:t>
        <a:bodyPr/>
        <a:lstStyle/>
        <a:p>
          <a:r>
            <a:rPr lang="en-US"/>
            <a:t>I apologise for the interruption but I have an important question about</a:t>
          </a:r>
        </a:p>
      </dgm:t>
    </dgm:pt>
    <dgm:pt modelId="{FC99D057-1EE8-4330-AD10-D7A56EE3081B}" type="parTrans" cxnId="{0678E2B9-8768-42EA-BCE7-3978BDFA2712}">
      <dgm:prSet/>
      <dgm:spPr/>
      <dgm:t>
        <a:bodyPr/>
        <a:lstStyle/>
        <a:p>
          <a:endParaRPr lang="en-US"/>
        </a:p>
      </dgm:t>
    </dgm:pt>
    <dgm:pt modelId="{4D2C57CF-18B1-4799-8307-638F0977FE24}" type="sibTrans" cxnId="{0678E2B9-8768-42EA-BCE7-3978BDFA2712}">
      <dgm:prSet/>
      <dgm:spPr/>
      <dgm:t>
        <a:bodyPr/>
        <a:lstStyle/>
        <a:p>
          <a:endParaRPr lang="en-US"/>
        </a:p>
      </dgm:t>
    </dgm:pt>
    <dgm:pt modelId="{B3058EFD-8374-409C-BDDC-5BB9346B6C36}">
      <dgm:prSet/>
      <dgm:spPr/>
      <dgm:t>
        <a:bodyPr/>
        <a:lstStyle/>
        <a:p>
          <a:r>
            <a:rPr lang="en-US"/>
            <a:t>Could I jump in?</a:t>
          </a:r>
        </a:p>
      </dgm:t>
    </dgm:pt>
    <dgm:pt modelId="{0B787C0F-4FE0-4E47-AABD-97F4A696FD3F}" type="parTrans" cxnId="{8F5DD8F7-11DA-45D3-BA7C-A6A0D0380B95}">
      <dgm:prSet/>
      <dgm:spPr/>
      <dgm:t>
        <a:bodyPr/>
        <a:lstStyle/>
        <a:p>
          <a:endParaRPr lang="en-US"/>
        </a:p>
      </dgm:t>
    </dgm:pt>
    <dgm:pt modelId="{B372A2EC-D8C4-460C-A8CD-8C52C10F8E47}" type="sibTrans" cxnId="{8F5DD8F7-11DA-45D3-BA7C-A6A0D0380B95}">
      <dgm:prSet/>
      <dgm:spPr/>
      <dgm:t>
        <a:bodyPr/>
        <a:lstStyle/>
        <a:p>
          <a:endParaRPr lang="en-US"/>
        </a:p>
      </dgm:t>
    </dgm:pt>
    <dgm:pt modelId="{F85313F9-951B-4D57-9018-3765B61EC214}">
      <dgm:prSet/>
      <dgm:spPr/>
      <dgm:t>
        <a:bodyPr/>
        <a:lstStyle/>
        <a:p>
          <a:r>
            <a:rPr lang="en-US"/>
            <a:t>Could I add something?</a:t>
          </a:r>
        </a:p>
      </dgm:t>
    </dgm:pt>
    <dgm:pt modelId="{DB4FE0C3-0159-4FB0-B011-F9827D2D0E69}" type="parTrans" cxnId="{DB559481-999C-44E5-9CCD-5F709354C18E}">
      <dgm:prSet/>
      <dgm:spPr/>
      <dgm:t>
        <a:bodyPr/>
        <a:lstStyle/>
        <a:p>
          <a:endParaRPr lang="en-US"/>
        </a:p>
      </dgm:t>
    </dgm:pt>
    <dgm:pt modelId="{63BE5320-E5FE-43F3-B7F9-35B277F3B1E7}" type="sibTrans" cxnId="{DB559481-999C-44E5-9CCD-5F709354C18E}">
      <dgm:prSet/>
      <dgm:spPr/>
      <dgm:t>
        <a:bodyPr/>
        <a:lstStyle/>
        <a:p>
          <a:endParaRPr lang="en-US"/>
        </a:p>
      </dgm:t>
    </dgm:pt>
    <dgm:pt modelId="{465CF391-CDC6-4304-9208-A19566AB4149}">
      <dgm:prSet/>
      <dgm:spPr/>
      <dgm:t>
        <a:bodyPr/>
        <a:lstStyle/>
        <a:p>
          <a:r>
            <a:rPr lang="en-US"/>
            <a:t>Do you mind if I say something?</a:t>
          </a:r>
        </a:p>
      </dgm:t>
    </dgm:pt>
    <dgm:pt modelId="{48FF22D1-1938-4270-8345-22CEC14582A1}" type="parTrans" cxnId="{C709EE73-5838-4177-B874-84609B62A25D}">
      <dgm:prSet/>
      <dgm:spPr/>
      <dgm:t>
        <a:bodyPr/>
        <a:lstStyle/>
        <a:p>
          <a:endParaRPr lang="en-US"/>
        </a:p>
      </dgm:t>
    </dgm:pt>
    <dgm:pt modelId="{458AFC76-CAC7-4AB8-9DD2-9EEC5D53E984}" type="sibTrans" cxnId="{C709EE73-5838-4177-B874-84609B62A25D}">
      <dgm:prSet/>
      <dgm:spPr/>
      <dgm:t>
        <a:bodyPr/>
        <a:lstStyle/>
        <a:p>
          <a:endParaRPr lang="en-US"/>
        </a:p>
      </dgm:t>
    </dgm:pt>
    <dgm:pt modelId="{4289392B-2787-4EF9-A97E-B742DFB648EA}">
      <dgm:prSet/>
      <dgm:spPr/>
      <dgm:t>
        <a:bodyPr/>
        <a:lstStyle/>
        <a:p>
          <a:r>
            <a:rPr lang="en-US"/>
            <a:t>May I interject?</a:t>
          </a:r>
        </a:p>
      </dgm:t>
    </dgm:pt>
    <dgm:pt modelId="{4263955F-701F-43D5-BF7E-4F391FFB85B0}" type="parTrans" cxnId="{B6AF112F-9A9A-48D3-AA50-76E1CB1BA095}">
      <dgm:prSet/>
      <dgm:spPr/>
      <dgm:t>
        <a:bodyPr/>
        <a:lstStyle/>
        <a:p>
          <a:endParaRPr lang="en-US"/>
        </a:p>
      </dgm:t>
    </dgm:pt>
    <dgm:pt modelId="{73DCEC93-813D-4FBE-A25A-88140157CBA1}" type="sibTrans" cxnId="{B6AF112F-9A9A-48D3-AA50-76E1CB1BA095}">
      <dgm:prSet/>
      <dgm:spPr/>
      <dgm:t>
        <a:bodyPr/>
        <a:lstStyle/>
        <a:p>
          <a:endParaRPr lang="en-US"/>
        </a:p>
      </dgm:t>
    </dgm:pt>
    <dgm:pt modelId="{B1057C0C-DB15-49CE-AE22-E04AA4659444}" type="pres">
      <dgm:prSet presAssocID="{07E12146-C13F-4AA5-B4D7-27434030852B}" presName="root" presStyleCnt="0">
        <dgm:presLayoutVars>
          <dgm:dir/>
          <dgm:resizeHandles val="exact"/>
        </dgm:presLayoutVars>
      </dgm:prSet>
      <dgm:spPr/>
    </dgm:pt>
    <dgm:pt modelId="{730CA0F7-9E44-4D06-87C7-FFA68F03A096}" type="pres">
      <dgm:prSet presAssocID="{4236E135-F951-4F56-8981-4F3B6698AC32}" presName="compNode" presStyleCnt="0"/>
      <dgm:spPr/>
    </dgm:pt>
    <dgm:pt modelId="{6D96B1A7-C653-4570-B03F-DFE01E742506}" type="pres">
      <dgm:prSet presAssocID="{4236E135-F951-4F56-8981-4F3B6698AC3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97D80340-7A89-4018-A454-8B5F61FE77CC}" type="pres">
      <dgm:prSet presAssocID="{4236E135-F951-4F56-8981-4F3B6698AC32}" presName="spaceRect" presStyleCnt="0"/>
      <dgm:spPr/>
    </dgm:pt>
    <dgm:pt modelId="{110345C3-9D10-4BFB-9A09-20777DF69B77}" type="pres">
      <dgm:prSet presAssocID="{4236E135-F951-4F56-8981-4F3B6698AC32}" presName="textRect" presStyleLbl="revTx" presStyleIdx="0" presStyleCnt="8">
        <dgm:presLayoutVars>
          <dgm:chMax val="1"/>
          <dgm:chPref val="1"/>
        </dgm:presLayoutVars>
      </dgm:prSet>
      <dgm:spPr/>
    </dgm:pt>
    <dgm:pt modelId="{87B68005-19FC-4365-A071-D40F2F58A9A3}" type="pres">
      <dgm:prSet presAssocID="{4DD558D6-EDAC-47AD-BB6A-D02D40B1B228}" presName="sibTrans" presStyleCnt="0"/>
      <dgm:spPr/>
    </dgm:pt>
    <dgm:pt modelId="{D42643BD-0674-4255-89B0-3C45766A7855}" type="pres">
      <dgm:prSet presAssocID="{98507950-76E8-4493-95E3-4FFA6C953816}" presName="compNode" presStyleCnt="0"/>
      <dgm:spPr/>
    </dgm:pt>
    <dgm:pt modelId="{BA7B7F48-0EE0-4EF5-BD64-795DF7862160}" type="pres">
      <dgm:prSet presAssocID="{98507950-76E8-4493-95E3-4FFA6C95381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AFF02D7-8BB9-4141-800C-3D150A93162E}" type="pres">
      <dgm:prSet presAssocID="{98507950-76E8-4493-95E3-4FFA6C953816}" presName="spaceRect" presStyleCnt="0"/>
      <dgm:spPr/>
    </dgm:pt>
    <dgm:pt modelId="{577753EC-66EB-4E4A-817C-C19992FBF4C7}" type="pres">
      <dgm:prSet presAssocID="{98507950-76E8-4493-95E3-4FFA6C953816}" presName="textRect" presStyleLbl="revTx" presStyleIdx="1" presStyleCnt="8">
        <dgm:presLayoutVars>
          <dgm:chMax val="1"/>
          <dgm:chPref val="1"/>
        </dgm:presLayoutVars>
      </dgm:prSet>
      <dgm:spPr/>
    </dgm:pt>
    <dgm:pt modelId="{BA1A1BE3-753B-4CB7-9342-4EF88D580DE7}" type="pres">
      <dgm:prSet presAssocID="{E7858532-9D4D-4F4C-8B0C-455C42C40367}" presName="sibTrans" presStyleCnt="0"/>
      <dgm:spPr/>
    </dgm:pt>
    <dgm:pt modelId="{37F26EED-4A72-4A02-9804-2E898CAB3F25}" type="pres">
      <dgm:prSet presAssocID="{2CEF16A6-BC56-4DEE-B15E-8F00D1D8C7E9}" presName="compNode" presStyleCnt="0"/>
      <dgm:spPr/>
    </dgm:pt>
    <dgm:pt modelId="{ED147A50-D33C-4E37-8CD5-DEBBB6515C54}" type="pres">
      <dgm:prSet presAssocID="{2CEF16A6-BC56-4DEE-B15E-8F00D1D8C7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033C19D-A22F-44A9-B8B8-E0E9B874B594}" type="pres">
      <dgm:prSet presAssocID="{2CEF16A6-BC56-4DEE-B15E-8F00D1D8C7E9}" presName="spaceRect" presStyleCnt="0"/>
      <dgm:spPr/>
    </dgm:pt>
    <dgm:pt modelId="{72A25363-D9D8-4DE0-8953-CD01E03AEAF7}" type="pres">
      <dgm:prSet presAssocID="{2CEF16A6-BC56-4DEE-B15E-8F00D1D8C7E9}" presName="textRect" presStyleLbl="revTx" presStyleIdx="2" presStyleCnt="8">
        <dgm:presLayoutVars>
          <dgm:chMax val="1"/>
          <dgm:chPref val="1"/>
        </dgm:presLayoutVars>
      </dgm:prSet>
      <dgm:spPr/>
    </dgm:pt>
    <dgm:pt modelId="{EF23373E-4A1D-442E-9C00-7DBEF7572EC8}" type="pres">
      <dgm:prSet presAssocID="{C0F0FF14-0D38-4283-86F0-CDAA94ADECE1}" presName="sibTrans" presStyleCnt="0"/>
      <dgm:spPr/>
    </dgm:pt>
    <dgm:pt modelId="{03D1C0A0-A25A-4A5F-8BB2-044972A4CB11}" type="pres">
      <dgm:prSet presAssocID="{86D0C9AC-0FA5-4E48-BDC1-9BBF36645F28}" presName="compNode" presStyleCnt="0"/>
      <dgm:spPr/>
    </dgm:pt>
    <dgm:pt modelId="{97C7FFA9-B909-4C35-9743-DF6A789FBCFB}" type="pres">
      <dgm:prSet presAssocID="{86D0C9AC-0FA5-4E48-BDC1-9BBF36645F2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3216FE0-2927-4CDF-B2D1-2E0E71099CEE}" type="pres">
      <dgm:prSet presAssocID="{86D0C9AC-0FA5-4E48-BDC1-9BBF36645F28}" presName="spaceRect" presStyleCnt="0"/>
      <dgm:spPr/>
    </dgm:pt>
    <dgm:pt modelId="{F8504A6C-A9B0-4804-96D3-E9C1F1F44BC4}" type="pres">
      <dgm:prSet presAssocID="{86D0C9AC-0FA5-4E48-BDC1-9BBF36645F28}" presName="textRect" presStyleLbl="revTx" presStyleIdx="3" presStyleCnt="8">
        <dgm:presLayoutVars>
          <dgm:chMax val="1"/>
          <dgm:chPref val="1"/>
        </dgm:presLayoutVars>
      </dgm:prSet>
      <dgm:spPr/>
    </dgm:pt>
    <dgm:pt modelId="{D3A2E3B5-E0D9-419C-BF22-61CE46E48455}" type="pres">
      <dgm:prSet presAssocID="{4D2C57CF-18B1-4799-8307-638F0977FE24}" presName="sibTrans" presStyleCnt="0"/>
      <dgm:spPr/>
    </dgm:pt>
    <dgm:pt modelId="{E8C05F95-4957-45A1-BCEA-9C7F065289C5}" type="pres">
      <dgm:prSet presAssocID="{B3058EFD-8374-409C-BDDC-5BB9346B6C36}" presName="compNode" presStyleCnt="0"/>
      <dgm:spPr/>
    </dgm:pt>
    <dgm:pt modelId="{CC8C1E84-16B4-4770-A3C1-296DA5BD81D2}" type="pres">
      <dgm:prSet presAssocID="{B3058EFD-8374-409C-BDDC-5BB9346B6C3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sshopper"/>
        </a:ext>
      </dgm:extLst>
    </dgm:pt>
    <dgm:pt modelId="{B0589FEB-4A68-4C4E-B9B7-918E1725AC3E}" type="pres">
      <dgm:prSet presAssocID="{B3058EFD-8374-409C-BDDC-5BB9346B6C36}" presName="spaceRect" presStyleCnt="0"/>
      <dgm:spPr/>
    </dgm:pt>
    <dgm:pt modelId="{47365705-4A34-4547-A42E-CEC44305CF13}" type="pres">
      <dgm:prSet presAssocID="{B3058EFD-8374-409C-BDDC-5BB9346B6C36}" presName="textRect" presStyleLbl="revTx" presStyleIdx="4" presStyleCnt="8">
        <dgm:presLayoutVars>
          <dgm:chMax val="1"/>
          <dgm:chPref val="1"/>
        </dgm:presLayoutVars>
      </dgm:prSet>
      <dgm:spPr/>
    </dgm:pt>
    <dgm:pt modelId="{756F704D-874A-4698-BB85-79E121FEEA63}" type="pres">
      <dgm:prSet presAssocID="{B372A2EC-D8C4-460C-A8CD-8C52C10F8E47}" presName="sibTrans" presStyleCnt="0"/>
      <dgm:spPr/>
    </dgm:pt>
    <dgm:pt modelId="{9ACAA17F-C518-43BE-93D7-696DC78998DF}" type="pres">
      <dgm:prSet presAssocID="{F85313F9-951B-4D57-9018-3765B61EC214}" presName="compNode" presStyleCnt="0"/>
      <dgm:spPr/>
    </dgm:pt>
    <dgm:pt modelId="{438F0675-F938-4647-9D89-A8BA5CF36000}" type="pres">
      <dgm:prSet presAssocID="{F85313F9-951B-4D57-9018-3765B61EC21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D738A3F-4E7E-4D0F-B9CB-7F12696557AC}" type="pres">
      <dgm:prSet presAssocID="{F85313F9-951B-4D57-9018-3765B61EC214}" presName="spaceRect" presStyleCnt="0"/>
      <dgm:spPr/>
    </dgm:pt>
    <dgm:pt modelId="{E3FA13FE-1151-431A-ABEA-20E6BE9537AA}" type="pres">
      <dgm:prSet presAssocID="{F85313F9-951B-4D57-9018-3765B61EC214}" presName="textRect" presStyleLbl="revTx" presStyleIdx="5" presStyleCnt="8">
        <dgm:presLayoutVars>
          <dgm:chMax val="1"/>
          <dgm:chPref val="1"/>
        </dgm:presLayoutVars>
      </dgm:prSet>
      <dgm:spPr/>
    </dgm:pt>
    <dgm:pt modelId="{7FBE2363-A052-4E48-9C7F-285909E19C67}" type="pres">
      <dgm:prSet presAssocID="{63BE5320-E5FE-43F3-B7F9-35B277F3B1E7}" presName="sibTrans" presStyleCnt="0"/>
      <dgm:spPr/>
    </dgm:pt>
    <dgm:pt modelId="{CD9E82BF-312B-4FD6-AD99-FDBA75396D8B}" type="pres">
      <dgm:prSet presAssocID="{465CF391-CDC6-4304-9208-A19566AB4149}" presName="compNode" presStyleCnt="0"/>
      <dgm:spPr/>
    </dgm:pt>
    <dgm:pt modelId="{2ABE76FC-5C7A-40D1-AF95-F669A4BA5B19}" type="pres">
      <dgm:prSet presAssocID="{465CF391-CDC6-4304-9208-A19566AB414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FDA7EE8-FA72-4198-B1E6-BD8A7DAEB7DD}" type="pres">
      <dgm:prSet presAssocID="{465CF391-CDC6-4304-9208-A19566AB4149}" presName="spaceRect" presStyleCnt="0"/>
      <dgm:spPr/>
    </dgm:pt>
    <dgm:pt modelId="{3AD10E54-BF16-44E8-BF77-3F9DE357C21D}" type="pres">
      <dgm:prSet presAssocID="{465CF391-CDC6-4304-9208-A19566AB4149}" presName="textRect" presStyleLbl="revTx" presStyleIdx="6" presStyleCnt="8">
        <dgm:presLayoutVars>
          <dgm:chMax val="1"/>
          <dgm:chPref val="1"/>
        </dgm:presLayoutVars>
      </dgm:prSet>
      <dgm:spPr/>
    </dgm:pt>
    <dgm:pt modelId="{46FD8C4F-94F6-40B5-8CDC-69C40E9B4219}" type="pres">
      <dgm:prSet presAssocID="{458AFC76-CAC7-4AB8-9DD2-9EEC5D53E984}" presName="sibTrans" presStyleCnt="0"/>
      <dgm:spPr/>
    </dgm:pt>
    <dgm:pt modelId="{F61ECF5C-1419-42AA-A2D8-A891F26A40A7}" type="pres">
      <dgm:prSet presAssocID="{4289392B-2787-4EF9-A97E-B742DFB648EA}" presName="compNode" presStyleCnt="0"/>
      <dgm:spPr/>
    </dgm:pt>
    <dgm:pt modelId="{EF631875-0D77-4E74-B0D6-5F1344C5A6AA}" type="pres">
      <dgm:prSet presAssocID="{4289392B-2787-4EF9-A97E-B742DFB648E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0033E72F-04BD-4578-9C5B-0C0346A4664E}" type="pres">
      <dgm:prSet presAssocID="{4289392B-2787-4EF9-A97E-B742DFB648EA}" presName="spaceRect" presStyleCnt="0"/>
      <dgm:spPr/>
    </dgm:pt>
    <dgm:pt modelId="{9484C00D-67F1-4811-A3C4-D5D0BF66D8E0}" type="pres">
      <dgm:prSet presAssocID="{4289392B-2787-4EF9-A97E-B742DFB648E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A775712-82B0-4F70-AA34-CB76C0BD8AFB}" type="presOf" srcId="{2CEF16A6-BC56-4DEE-B15E-8F00D1D8C7E9}" destId="{72A25363-D9D8-4DE0-8953-CD01E03AEAF7}" srcOrd="0" destOrd="0" presId="urn:microsoft.com/office/officeart/2018/2/layout/IconLabelList"/>
    <dgm:cxn modelId="{B6AF112F-9A9A-48D3-AA50-76E1CB1BA095}" srcId="{07E12146-C13F-4AA5-B4D7-27434030852B}" destId="{4289392B-2787-4EF9-A97E-B742DFB648EA}" srcOrd="7" destOrd="0" parTransId="{4263955F-701F-43D5-BF7E-4F391FFB85B0}" sibTransId="{73DCEC93-813D-4FBE-A25A-88140157CBA1}"/>
    <dgm:cxn modelId="{E705A941-8074-4A88-804F-FCBB2D832173}" type="presOf" srcId="{07E12146-C13F-4AA5-B4D7-27434030852B}" destId="{B1057C0C-DB15-49CE-AE22-E04AA4659444}" srcOrd="0" destOrd="0" presId="urn:microsoft.com/office/officeart/2018/2/layout/IconLabelList"/>
    <dgm:cxn modelId="{EB0EB643-F5FB-48BA-8AC2-660A08FE898A}" type="presOf" srcId="{4289392B-2787-4EF9-A97E-B742DFB648EA}" destId="{9484C00D-67F1-4811-A3C4-D5D0BF66D8E0}" srcOrd="0" destOrd="0" presId="urn:microsoft.com/office/officeart/2018/2/layout/IconLabelList"/>
    <dgm:cxn modelId="{C709EE73-5838-4177-B874-84609B62A25D}" srcId="{07E12146-C13F-4AA5-B4D7-27434030852B}" destId="{465CF391-CDC6-4304-9208-A19566AB4149}" srcOrd="6" destOrd="0" parTransId="{48FF22D1-1938-4270-8345-22CEC14582A1}" sibTransId="{458AFC76-CAC7-4AB8-9DD2-9EEC5D53E984}"/>
    <dgm:cxn modelId="{4EC21A55-6F1E-492F-8C86-08AE7C6D35C3}" type="presOf" srcId="{86D0C9AC-0FA5-4E48-BDC1-9BBF36645F28}" destId="{F8504A6C-A9B0-4804-96D3-E9C1F1F44BC4}" srcOrd="0" destOrd="0" presId="urn:microsoft.com/office/officeart/2018/2/layout/IconLabelList"/>
    <dgm:cxn modelId="{4EE9BC56-8797-44B6-BB5D-F35C4A32E675}" type="presOf" srcId="{F85313F9-951B-4D57-9018-3765B61EC214}" destId="{E3FA13FE-1151-431A-ABEA-20E6BE9537AA}" srcOrd="0" destOrd="0" presId="urn:microsoft.com/office/officeart/2018/2/layout/IconLabelList"/>
    <dgm:cxn modelId="{8CA6847E-1910-45EE-B271-34058E90FAF7}" type="presOf" srcId="{4236E135-F951-4F56-8981-4F3B6698AC32}" destId="{110345C3-9D10-4BFB-9A09-20777DF69B77}" srcOrd="0" destOrd="0" presId="urn:microsoft.com/office/officeart/2018/2/layout/IconLabelList"/>
    <dgm:cxn modelId="{DB559481-999C-44E5-9CCD-5F709354C18E}" srcId="{07E12146-C13F-4AA5-B4D7-27434030852B}" destId="{F85313F9-951B-4D57-9018-3765B61EC214}" srcOrd="5" destOrd="0" parTransId="{DB4FE0C3-0159-4FB0-B011-F9827D2D0E69}" sibTransId="{63BE5320-E5FE-43F3-B7F9-35B277F3B1E7}"/>
    <dgm:cxn modelId="{7C597BA2-CF01-4DCF-A772-15F70A9D0E2E}" type="presOf" srcId="{465CF391-CDC6-4304-9208-A19566AB4149}" destId="{3AD10E54-BF16-44E8-BF77-3F9DE357C21D}" srcOrd="0" destOrd="0" presId="urn:microsoft.com/office/officeart/2018/2/layout/IconLabelList"/>
    <dgm:cxn modelId="{EBD3C2AE-7A18-4E71-B074-7924802D6F1F}" type="presOf" srcId="{B3058EFD-8374-409C-BDDC-5BB9346B6C36}" destId="{47365705-4A34-4547-A42E-CEC44305CF13}" srcOrd="0" destOrd="0" presId="urn:microsoft.com/office/officeart/2018/2/layout/IconLabelList"/>
    <dgm:cxn modelId="{6FC6A6B4-BE1B-4BE5-93BC-095C39CAC5B1}" type="presOf" srcId="{98507950-76E8-4493-95E3-4FFA6C953816}" destId="{577753EC-66EB-4E4A-817C-C19992FBF4C7}" srcOrd="0" destOrd="0" presId="urn:microsoft.com/office/officeart/2018/2/layout/IconLabelList"/>
    <dgm:cxn modelId="{0678E2B9-8768-42EA-BCE7-3978BDFA2712}" srcId="{07E12146-C13F-4AA5-B4D7-27434030852B}" destId="{86D0C9AC-0FA5-4E48-BDC1-9BBF36645F28}" srcOrd="3" destOrd="0" parTransId="{FC99D057-1EE8-4330-AD10-D7A56EE3081B}" sibTransId="{4D2C57CF-18B1-4799-8307-638F0977FE24}"/>
    <dgm:cxn modelId="{B01550C0-FAF8-4CA7-9833-B029238A0433}" srcId="{07E12146-C13F-4AA5-B4D7-27434030852B}" destId="{98507950-76E8-4493-95E3-4FFA6C953816}" srcOrd="1" destOrd="0" parTransId="{854CCD4D-12E3-4286-B95A-E49B46D76781}" sibTransId="{E7858532-9D4D-4F4C-8B0C-455C42C40367}"/>
    <dgm:cxn modelId="{FF7B4FC8-70EC-4DF6-A663-6D65E7C05CB6}" srcId="{07E12146-C13F-4AA5-B4D7-27434030852B}" destId="{2CEF16A6-BC56-4DEE-B15E-8F00D1D8C7E9}" srcOrd="2" destOrd="0" parTransId="{3AB21BDA-2C19-453B-BBBA-0ED54479E97C}" sibTransId="{C0F0FF14-0D38-4283-86F0-CDAA94ADECE1}"/>
    <dgm:cxn modelId="{47C04ECD-C92F-4B0B-90CC-B18E313E5A9B}" srcId="{07E12146-C13F-4AA5-B4D7-27434030852B}" destId="{4236E135-F951-4F56-8981-4F3B6698AC32}" srcOrd="0" destOrd="0" parTransId="{832F800E-3D44-4B5C-A06D-79753801EC54}" sibTransId="{4DD558D6-EDAC-47AD-BB6A-D02D40B1B228}"/>
    <dgm:cxn modelId="{8F5DD8F7-11DA-45D3-BA7C-A6A0D0380B95}" srcId="{07E12146-C13F-4AA5-B4D7-27434030852B}" destId="{B3058EFD-8374-409C-BDDC-5BB9346B6C36}" srcOrd="4" destOrd="0" parTransId="{0B787C0F-4FE0-4E47-AABD-97F4A696FD3F}" sibTransId="{B372A2EC-D8C4-460C-A8CD-8C52C10F8E47}"/>
    <dgm:cxn modelId="{9DBBAACF-21D0-4240-B28C-962A68FD14C2}" type="presParOf" srcId="{B1057C0C-DB15-49CE-AE22-E04AA4659444}" destId="{730CA0F7-9E44-4D06-87C7-FFA68F03A096}" srcOrd="0" destOrd="0" presId="urn:microsoft.com/office/officeart/2018/2/layout/IconLabelList"/>
    <dgm:cxn modelId="{775917EF-3D1D-4D1A-A078-F39D6688CFAB}" type="presParOf" srcId="{730CA0F7-9E44-4D06-87C7-FFA68F03A096}" destId="{6D96B1A7-C653-4570-B03F-DFE01E742506}" srcOrd="0" destOrd="0" presId="urn:microsoft.com/office/officeart/2018/2/layout/IconLabelList"/>
    <dgm:cxn modelId="{5065AF81-66B7-4E3E-9457-A34087A07FD7}" type="presParOf" srcId="{730CA0F7-9E44-4D06-87C7-FFA68F03A096}" destId="{97D80340-7A89-4018-A454-8B5F61FE77CC}" srcOrd="1" destOrd="0" presId="urn:microsoft.com/office/officeart/2018/2/layout/IconLabelList"/>
    <dgm:cxn modelId="{F80DA091-D29A-43F4-AA9B-E3F20DB8853A}" type="presParOf" srcId="{730CA0F7-9E44-4D06-87C7-FFA68F03A096}" destId="{110345C3-9D10-4BFB-9A09-20777DF69B77}" srcOrd="2" destOrd="0" presId="urn:microsoft.com/office/officeart/2018/2/layout/IconLabelList"/>
    <dgm:cxn modelId="{29BA217C-6453-40F3-A415-2D50050570BA}" type="presParOf" srcId="{B1057C0C-DB15-49CE-AE22-E04AA4659444}" destId="{87B68005-19FC-4365-A071-D40F2F58A9A3}" srcOrd="1" destOrd="0" presId="urn:microsoft.com/office/officeart/2018/2/layout/IconLabelList"/>
    <dgm:cxn modelId="{AE9DADAD-EC15-49F9-8818-0223E72E0783}" type="presParOf" srcId="{B1057C0C-DB15-49CE-AE22-E04AA4659444}" destId="{D42643BD-0674-4255-89B0-3C45766A7855}" srcOrd="2" destOrd="0" presId="urn:microsoft.com/office/officeart/2018/2/layout/IconLabelList"/>
    <dgm:cxn modelId="{1705CC4F-8C44-4FA5-913D-E6A3883F5093}" type="presParOf" srcId="{D42643BD-0674-4255-89B0-3C45766A7855}" destId="{BA7B7F48-0EE0-4EF5-BD64-795DF7862160}" srcOrd="0" destOrd="0" presId="urn:microsoft.com/office/officeart/2018/2/layout/IconLabelList"/>
    <dgm:cxn modelId="{201E3DA9-3CAA-40CC-9A7A-C70D18312FC6}" type="presParOf" srcId="{D42643BD-0674-4255-89B0-3C45766A7855}" destId="{FAFF02D7-8BB9-4141-800C-3D150A93162E}" srcOrd="1" destOrd="0" presId="urn:microsoft.com/office/officeart/2018/2/layout/IconLabelList"/>
    <dgm:cxn modelId="{E7728940-D417-4872-BBF1-751B0B84A6CF}" type="presParOf" srcId="{D42643BD-0674-4255-89B0-3C45766A7855}" destId="{577753EC-66EB-4E4A-817C-C19992FBF4C7}" srcOrd="2" destOrd="0" presId="urn:microsoft.com/office/officeart/2018/2/layout/IconLabelList"/>
    <dgm:cxn modelId="{66A22953-411F-4815-8D83-B3A64270B36F}" type="presParOf" srcId="{B1057C0C-DB15-49CE-AE22-E04AA4659444}" destId="{BA1A1BE3-753B-4CB7-9342-4EF88D580DE7}" srcOrd="3" destOrd="0" presId="urn:microsoft.com/office/officeart/2018/2/layout/IconLabelList"/>
    <dgm:cxn modelId="{5C199393-6717-47E6-9F09-F76F8D77CBF3}" type="presParOf" srcId="{B1057C0C-DB15-49CE-AE22-E04AA4659444}" destId="{37F26EED-4A72-4A02-9804-2E898CAB3F25}" srcOrd="4" destOrd="0" presId="urn:microsoft.com/office/officeart/2018/2/layout/IconLabelList"/>
    <dgm:cxn modelId="{BA511E7A-559C-4598-BA59-481E69DFE94D}" type="presParOf" srcId="{37F26EED-4A72-4A02-9804-2E898CAB3F25}" destId="{ED147A50-D33C-4E37-8CD5-DEBBB6515C54}" srcOrd="0" destOrd="0" presId="urn:microsoft.com/office/officeart/2018/2/layout/IconLabelList"/>
    <dgm:cxn modelId="{786629F3-3B8C-405D-8D51-BB1C2EE64B4E}" type="presParOf" srcId="{37F26EED-4A72-4A02-9804-2E898CAB3F25}" destId="{0033C19D-A22F-44A9-B8B8-E0E9B874B594}" srcOrd="1" destOrd="0" presId="urn:microsoft.com/office/officeart/2018/2/layout/IconLabelList"/>
    <dgm:cxn modelId="{0B355248-3AB6-4D1C-B0CD-A9FBCF55A49C}" type="presParOf" srcId="{37F26EED-4A72-4A02-9804-2E898CAB3F25}" destId="{72A25363-D9D8-4DE0-8953-CD01E03AEAF7}" srcOrd="2" destOrd="0" presId="urn:microsoft.com/office/officeart/2018/2/layout/IconLabelList"/>
    <dgm:cxn modelId="{9E62F68B-7E66-40B1-B024-A462796259D6}" type="presParOf" srcId="{B1057C0C-DB15-49CE-AE22-E04AA4659444}" destId="{EF23373E-4A1D-442E-9C00-7DBEF7572EC8}" srcOrd="5" destOrd="0" presId="urn:microsoft.com/office/officeart/2018/2/layout/IconLabelList"/>
    <dgm:cxn modelId="{89BF96E0-16FC-4C40-8211-C9180FBADC77}" type="presParOf" srcId="{B1057C0C-DB15-49CE-AE22-E04AA4659444}" destId="{03D1C0A0-A25A-4A5F-8BB2-044972A4CB11}" srcOrd="6" destOrd="0" presId="urn:microsoft.com/office/officeart/2018/2/layout/IconLabelList"/>
    <dgm:cxn modelId="{17F0D8F2-C912-4AAF-9494-2621C757EEC5}" type="presParOf" srcId="{03D1C0A0-A25A-4A5F-8BB2-044972A4CB11}" destId="{97C7FFA9-B909-4C35-9743-DF6A789FBCFB}" srcOrd="0" destOrd="0" presId="urn:microsoft.com/office/officeart/2018/2/layout/IconLabelList"/>
    <dgm:cxn modelId="{E0405A63-537A-4BA9-A5DE-F11482649F79}" type="presParOf" srcId="{03D1C0A0-A25A-4A5F-8BB2-044972A4CB11}" destId="{D3216FE0-2927-4CDF-B2D1-2E0E71099CEE}" srcOrd="1" destOrd="0" presId="urn:microsoft.com/office/officeart/2018/2/layout/IconLabelList"/>
    <dgm:cxn modelId="{30879161-D9F7-40BF-9652-7C3898486198}" type="presParOf" srcId="{03D1C0A0-A25A-4A5F-8BB2-044972A4CB11}" destId="{F8504A6C-A9B0-4804-96D3-E9C1F1F44BC4}" srcOrd="2" destOrd="0" presId="urn:microsoft.com/office/officeart/2018/2/layout/IconLabelList"/>
    <dgm:cxn modelId="{9BDCB3BC-7C3A-4386-8F11-2AD988EA5BF9}" type="presParOf" srcId="{B1057C0C-DB15-49CE-AE22-E04AA4659444}" destId="{D3A2E3B5-E0D9-419C-BF22-61CE46E48455}" srcOrd="7" destOrd="0" presId="urn:microsoft.com/office/officeart/2018/2/layout/IconLabelList"/>
    <dgm:cxn modelId="{AB24A267-FBF7-4CD5-BA6E-D138C70AE3AC}" type="presParOf" srcId="{B1057C0C-DB15-49CE-AE22-E04AA4659444}" destId="{E8C05F95-4957-45A1-BCEA-9C7F065289C5}" srcOrd="8" destOrd="0" presId="urn:microsoft.com/office/officeart/2018/2/layout/IconLabelList"/>
    <dgm:cxn modelId="{C94945E7-8BCB-45D4-8A1D-944C260C353F}" type="presParOf" srcId="{E8C05F95-4957-45A1-BCEA-9C7F065289C5}" destId="{CC8C1E84-16B4-4770-A3C1-296DA5BD81D2}" srcOrd="0" destOrd="0" presId="urn:microsoft.com/office/officeart/2018/2/layout/IconLabelList"/>
    <dgm:cxn modelId="{F7835D85-7845-42E5-80A0-281A70030594}" type="presParOf" srcId="{E8C05F95-4957-45A1-BCEA-9C7F065289C5}" destId="{B0589FEB-4A68-4C4E-B9B7-918E1725AC3E}" srcOrd="1" destOrd="0" presId="urn:microsoft.com/office/officeart/2018/2/layout/IconLabelList"/>
    <dgm:cxn modelId="{5AC844BC-A967-4A3D-AF42-5C74088A4476}" type="presParOf" srcId="{E8C05F95-4957-45A1-BCEA-9C7F065289C5}" destId="{47365705-4A34-4547-A42E-CEC44305CF13}" srcOrd="2" destOrd="0" presId="urn:microsoft.com/office/officeart/2018/2/layout/IconLabelList"/>
    <dgm:cxn modelId="{D3B4DB09-7CB5-4F3A-B029-629A2D46F888}" type="presParOf" srcId="{B1057C0C-DB15-49CE-AE22-E04AA4659444}" destId="{756F704D-874A-4698-BB85-79E121FEEA63}" srcOrd="9" destOrd="0" presId="urn:microsoft.com/office/officeart/2018/2/layout/IconLabelList"/>
    <dgm:cxn modelId="{D6D349B0-0707-4089-A217-83E79234A9F5}" type="presParOf" srcId="{B1057C0C-DB15-49CE-AE22-E04AA4659444}" destId="{9ACAA17F-C518-43BE-93D7-696DC78998DF}" srcOrd="10" destOrd="0" presId="urn:microsoft.com/office/officeart/2018/2/layout/IconLabelList"/>
    <dgm:cxn modelId="{03568E96-A746-4CDB-A54E-395A24EFA8C3}" type="presParOf" srcId="{9ACAA17F-C518-43BE-93D7-696DC78998DF}" destId="{438F0675-F938-4647-9D89-A8BA5CF36000}" srcOrd="0" destOrd="0" presId="urn:microsoft.com/office/officeart/2018/2/layout/IconLabelList"/>
    <dgm:cxn modelId="{F6CABED1-13E2-46B7-847C-5C0565E5B226}" type="presParOf" srcId="{9ACAA17F-C518-43BE-93D7-696DC78998DF}" destId="{DD738A3F-4E7E-4D0F-B9CB-7F12696557AC}" srcOrd="1" destOrd="0" presId="urn:microsoft.com/office/officeart/2018/2/layout/IconLabelList"/>
    <dgm:cxn modelId="{D7D6A7D6-DF27-4621-BCC0-4694D10AB848}" type="presParOf" srcId="{9ACAA17F-C518-43BE-93D7-696DC78998DF}" destId="{E3FA13FE-1151-431A-ABEA-20E6BE9537AA}" srcOrd="2" destOrd="0" presId="urn:microsoft.com/office/officeart/2018/2/layout/IconLabelList"/>
    <dgm:cxn modelId="{89E7C63B-2B30-4C57-B14D-32765C26C72C}" type="presParOf" srcId="{B1057C0C-DB15-49CE-AE22-E04AA4659444}" destId="{7FBE2363-A052-4E48-9C7F-285909E19C67}" srcOrd="11" destOrd="0" presId="urn:microsoft.com/office/officeart/2018/2/layout/IconLabelList"/>
    <dgm:cxn modelId="{A87F8856-558F-46D7-80B8-4A7C2F110DFD}" type="presParOf" srcId="{B1057C0C-DB15-49CE-AE22-E04AA4659444}" destId="{CD9E82BF-312B-4FD6-AD99-FDBA75396D8B}" srcOrd="12" destOrd="0" presId="urn:microsoft.com/office/officeart/2018/2/layout/IconLabelList"/>
    <dgm:cxn modelId="{349F3540-AB36-49E5-A4C8-8BB95129F384}" type="presParOf" srcId="{CD9E82BF-312B-4FD6-AD99-FDBA75396D8B}" destId="{2ABE76FC-5C7A-40D1-AF95-F669A4BA5B19}" srcOrd="0" destOrd="0" presId="urn:microsoft.com/office/officeart/2018/2/layout/IconLabelList"/>
    <dgm:cxn modelId="{06C31169-02EC-4BC2-BE3F-66947C49649B}" type="presParOf" srcId="{CD9E82BF-312B-4FD6-AD99-FDBA75396D8B}" destId="{BFDA7EE8-FA72-4198-B1E6-BD8A7DAEB7DD}" srcOrd="1" destOrd="0" presId="urn:microsoft.com/office/officeart/2018/2/layout/IconLabelList"/>
    <dgm:cxn modelId="{324647B7-0B69-4238-8D3C-09CC562AA048}" type="presParOf" srcId="{CD9E82BF-312B-4FD6-AD99-FDBA75396D8B}" destId="{3AD10E54-BF16-44E8-BF77-3F9DE357C21D}" srcOrd="2" destOrd="0" presId="urn:microsoft.com/office/officeart/2018/2/layout/IconLabelList"/>
    <dgm:cxn modelId="{778454E6-086C-4405-B521-9416F13A5FE3}" type="presParOf" srcId="{B1057C0C-DB15-49CE-AE22-E04AA4659444}" destId="{46FD8C4F-94F6-40B5-8CDC-69C40E9B4219}" srcOrd="13" destOrd="0" presId="urn:microsoft.com/office/officeart/2018/2/layout/IconLabelList"/>
    <dgm:cxn modelId="{1274F53D-C89A-44B2-A576-720E4BDED0AA}" type="presParOf" srcId="{B1057C0C-DB15-49CE-AE22-E04AA4659444}" destId="{F61ECF5C-1419-42AA-A2D8-A891F26A40A7}" srcOrd="14" destOrd="0" presId="urn:microsoft.com/office/officeart/2018/2/layout/IconLabelList"/>
    <dgm:cxn modelId="{30D5B81E-B20C-4E2D-950A-E67DEA234614}" type="presParOf" srcId="{F61ECF5C-1419-42AA-A2D8-A891F26A40A7}" destId="{EF631875-0D77-4E74-B0D6-5F1344C5A6AA}" srcOrd="0" destOrd="0" presId="urn:microsoft.com/office/officeart/2018/2/layout/IconLabelList"/>
    <dgm:cxn modelId="{F48DF773-717C-4A58-8998-0FA19752579B}" type="presParOf" srcId="{F61ECF5C-1419-42AA-A2D8-A891F26A40A7}" destId="{0033E72F-04BD-4578-9C5B-0C0346A4664E}" srcOrd="1" destOrd="0" presId="urn:microsoft.com/office/officeart/2018/2/layout/IconLabelList"/>
    <dgm:cxn modelId="{E14CB15C-F2E1-418F-BEE6-37568B88F970}" type="presParOf" srcId="{F61ECF5C-1419-42AA-A2D8-A891F26A40A7}" destId="{9484C00D-67F1-4811-A3C4-D5D0BF66D8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DE544B-6770-481E-8917-540FAB3D77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761B84-3166-4A43-8BF7-3FDF862623ED}">
      <dgm:prSet/>
      <dgm:spPr/>
      <dgm:t>
        <a:bodyPr/>
        <a:lstStyle/>
        <a:p>
          <a:r>
            <a:rPr lang="en-US"/>
            <a:t>That makes me think of …</a:t>
          </a:r>
        </a:p>
      </dgm:t>
    </dgm:pt>
    <dgm:pt modelId="{51F08A61-63AE-4550-812B-DCE01535FDD3}" type="parTrans" cxnId="{0061E1A9-931C-45BF-8E84-28BB16B0D557}">
      <dgm:prSet/>
      <dgm:spPr/>
      <dgm:t>
        <a:bodyPr/>
        <a:lstStyle/>
        <a:p>
          <a:endParaRPr lang="en-US"/>
        </a:p>
      </dgm:t>
    </dgm:pt>
    <dgm:pt modelId="{C2E982EF-7491-4CF7-8D5E-6134C1AD4EDF}" type="sibTrans" cxnId="{0061E1A9-931C-45BF-8E84-28BB16B0D557}">
      <dgm:prSet/>
      <dgm:spPr/>
      <dgm:t>
        <a:bodyPr/>
        <a:lstStyle/>
        <a:p>
          <a:endParaRPr lang="en-US"/>
        </a:p>
      </dgm:t>
    </dgm:pt>
    <dgm:pt modelId="{5E623B44-CB10-4ADC-B242-CD983105C3B5}">
      <dgm:prSet/>
      <dgm:spPr/>
      <dgm:t>
        <a:bodyPr/>
        <a:lstStyle/>
        <a:p>
          <a:r>
            <a:rPr lang="en-US"/>
            <a:t>Interesting that you say that because …</a:t>
          </a:r>
        </a:p>
      </dgm:t>
    </dgm:pt>
    <dgm:pt modelId="{DE3A80AB-1DA0-45B5-884F-28542A5AEA28}" type="parTrans" cxnId="{3CB277EA-28BB-45DC-AFA1-E4D203EA9F03}">
      <dgm:prSet/>
      <dgm:spPr/>
      <dgm:t>
        <a:bodyPr/>
        <a:lstStyle/>
        <a:p>
          <a:endParaRPr lang="en-US"/>
        </a:p>
      </dgm:t>
    </dgm:pt>
    <dgm:pt modelId="{497CB502-F0FC-4602-AF06-35B4CA7ADED3}" type="sibTrans" cxnId="{3CB277EA-28BB-45DC-AFA1-E4D203EA9F03}">
      <dgm:prSet/>
      <dgm:spPr/>
      <dgm:t>
        <a:bodyPr/>
        <a:lstStyle/>
        <a:p>
          <a:endParaRPr lang="en-US"/>
        </a:p>
      </dgm:t>
    </dgm:pt>
    <dgm:pt modelId="{BCD56333-ECC5-411B-B318-7C8813CF9375}">
      <dgm:prSet/>
      <dgm:spPr/>
      <dgm:t>
        <a:bodyPr/>
        <a:lstStyle/>
        <a:p>
          <a:r>
            <a:rPr lang="en-US"/>
            <a:t>What you said about reminds me that …</a:t>
          </a:r>
        </a:p>
      </dgm:t>
    </dgm:pt>
    <dgm:pt modelId="{B3A05262-2D0F-417D-BF85-975CCA627C7D}" type="parTrans" cxnId="{B4EEB481-8367-419C-8BAF-BE03DD58C638}">
      <dgm:prSet/>
      <dgm:spPr/>
      <dgm:t>
        <a:bodyPr/>
        <a:lstStyle/>
        <a:p>
          <a:endParaRPr lang="en-US"/>
        </a:p>
      </dgm:t>
    </dgm:pt>
    <dgm:pt modelId="{8C526975-80D2-492B-AC1B-57A58921E72D}" type="sibTrans" cxnId="{B4EEB481-8367-419C-8BAF-BE03DD58C638}">
      <dgm:prSet/>
      <dgm:spPr/>
      <dgm:t>
        <a:bodyPr/>
        <a:lstStyle/>
        <a:p>
          <a:endParaRPr lang="en-US"/>
        </a:p>
      </dgm:t>
    </dgm:pt>
    <dgm:pt modelId="{82D78265-4CAF-4874-BD9D-958E0E7333FB}">
      <dgm:prSet/>
      <dgm:spPr/>
      <dgm:t>
        <a:bodyPr/>
        <a:lstStyle/>
        <a:p>
          <a:r>
            <a:rPr lang="en-US"/>
            <a:t>Your point sounds an awful lot like something else …</a:t>
          </a:r>
        </a:p>
      </dgm:t>
    </dgm:pt>
    <dgm:pt modelId="{249467A0-D9EA-41F6-8513-908A900441E5}" type="parTrans" cxnId="{0DE76151-FB2A-4C39-B905-DE1679A243B7}">
      <dgm:prSet/>
      <dgm:spPr/>
      <dgm:t>
        <a:bodyPr/>
        <a:lstStyle/>
        <a:p>
          <a:endParaRPr lang="en-US"/>
        </a:p>
      </dgm:t>
    </dgm:pt>
    <dgm:pt modelId="{E2B8B438-9B58-49D2-8102-7A334D28E4E5}" type="sibTrans" cxnId="{0DE76151-FB2A-4C39-B905-DE1679A243B7}">
      <dgm:prSet/>
      <dgm:spPr/>
      <dgm:t>
        <a:bodyPr/>
        <a:lstStyle/>
        <a:p>
          <a:endParaRPr lang="en-US"/>
        </a:p>
      </dgm:t>
    </dgm:pt>
    <dgm:pt modelId="{A760D01B-0731-45D4-A5FD-B89DEC21C7A4}" type="pres">
      <dgm:prSet presAssocID="{60DE544B-6770-481E-8917-540FAB3D77B3}" presName="root" presStyleCnt="0">
        <dgm:presLayoutVars>
          <dgm:dir/>
          <dgm:resizeHandles val="exact"/>
        </dgm:presLayoutVars>
      </dgm:prSet>
      <dgm:spPr/>
    </dgm:pt>
    <dgm:pt modelId="{10BDF963-A0F8-4562-B22D-1115DFBFA0FB}" type="pres">
      <dgm:prSet presAssocID="{E4761B84-3166-4A43-8BF7-3FDF862623ED}" presName="compNode" presStyleCnt="0"/>
      <dgm:spPr/>
    </dgm:pt>
    <dgm:pt modelId="{3BC63BA4-8CB0-45FA-8496-721399EA38D3}" type="pres">
      <dgm:prSet presAssocID="{E4761B84-3166-4A43-8BF7-3FDF862623ED}" presName="bgRect" presStyleLbl="bgShp" presStyleIdx="0" presStyleCnt="4"/>
      <dgm:spPr/>
    </dgm:pt>
    <dgm:pt modelId="{B7F1A2D6-A884-4AEE-92AA-80F17E7E5BED}" type="pres">
      <dgm:prSet presAssocID="{E4761B84-3166-4A43-8BF7-3FDF862623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38703D7-A187-407F-B3B6-C9E64B3330E4}" type="pres">
      <dgm:prSet presAssocID="{E4761B84-3166-4A43-8BF7-3FDF862623ED}" presName="spaceRect" presStyleCnt="0"/>
      <dgm:spPr/>
    </dgm:pt>
    <dgm:pt modelId="{46B29B1A-422D-468F-9DAE-0C67F68CA73E}" type="pres">
      <dgm:prSet presAssocID="{E4761B84-3166-4A43-8BF7-3FDF862623ED}" presName="parTx" presStyleLbl="revTx" presStyleIdx="0" presStyleCnt="4">
        <dgm:presLayoutVars>
          <dgm:chMax val="0"/>
          <dgm:chPref val="0"/>
        </dgm:presLayoutVars>
      </dgm:prSet>
      <dgm:spPr/>
    </dgm:pt>
    <dgm:pt modelId="{473F3245-609B-4DAD-B1BC-383AC671B8EB}" type="pres">
      <dgm:prSet presAssocID="{C2E982EF-7491-4CF7-8D5E-6134C1AD4EDF}" presName="sibTrans" presStyleCnt="0"/>
      <dgm:spPr/>
    </dgm:pt>
    <dgm:pt modelId="{CBD2A79D-92A7-451C-B095-7E9A3529A9DB}" type="pres">
      <dgm:prSet presAssocID="{5E623B44-CB10-4ADC-B242-CD983105C3B5}" presName="compNode" presStyleCnt="0"/>
      <dgm:spPr/>
    </dgm:pt>
    <dgm:pt modelId="{10E0A2F8-FFD2-4341-9187-EE84B734D041}" type="pres">
      <dgm:prSet presAssocID="{5E623B44-CB10-4ADC-B242-CD983105C3B5}" presName="bgRect" presStyleLbl="bgShp" presStyleIdx="1" presStyleCnt="4"/>
      <dgm:spPr/>
    </dgm:pt>
    <dgm:pt modelId="{BB5F59BE-7B2E-4AB4-9297-ADC259301DE2}" type="pres">
      <dgm:prSet presAssocID="{5E623B44-CB10-4ADC-B242-CD983105C3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FBE7FF42-F4FB-4493-A17E-6EE3C5CF27AA}" type="pres">
      <dgm:prSet presAssocID="{5E623B44-CB10-4ADC-B242-CD983105C3B5}" presName="spaceRect" presStyleCnt="0"/>
      <dgm:spPr/>
    </dgm:pt>
    <dgm:pt modelId="{2D36112F-936B-462D-B63F-4F8394E4A4F9}" type="pres">
      <dgm:prSet presAssocID="{5E623B44-CB10-4ADC-B242-CD983105C3B5}" presName="parTx" presStyleLbl="revTx" presStyleIdx="1" presStyleCnt="4">
        <dgm:presLayoutVars>
          <dgm:chMax val="0"/>
          <dgm:chPref val="0"/>
        </dgm:presLayoutVars>
      </dgm:prSet>
      <dgm:spPr/>
    </dgm:pt>
    <dgm:pt modelId="{1CA28D44-6255-4F39-A771-93F4B7331824}" type="pres">
      <dgm:prSet presAssocID="{497CB502-F0FC-4602-AF06-35B4CA7ADED3}" presName="sibTrans" presStyleCnt="0"/>
      <dgm:spPr/>
    </dgm:pt>
    <dgm:pt modelId="{27F09B87-AD78-4768-80DE-400EAE76F9F1}" type="pres">
      <dgm:prSet presAssocID="{BCD56333-ECC5-411B-B318-7C8813CF9375}" presName="compNode" presStyleCnt="0"/>
      <dgm:spPr/>
    </dgm:pt>
    <dgm:pt modelId="{C5C1F609-E839-4651-AF17-567F3FD7F3D8}" type="pres">
      <dgm:prSet presAssocID="{BCD56333-ECC5-411B-B318-7C8813CF9375}" presName="bgRect" presStyleLbl="bgShp" presStyleIdx="2" presStyleCnt="4"/>
      <dgm:spPr/>
    </dgm:pt>
    <dgm:pt modelId="{9E3254FF-82BE-406B-BA20-EC67FD43CB10}" type="pres">
      <dgm:prSet presAssocID="{BCD56333-ECC5-411B-B318-7C8813CF9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C2FE98-0266-4C75-8A61-2F7A10AF0E7D}" type="pres">
      <dgm:prSet presAssocID="{BCD56333-ECC5-411B-B318-7C8813CF9375}" presName="spaceRect" presStyleCnt="0"/>
      <dgm:spPr/>
    </dgm:pt>
    <dgm:pt modelId="{E96F591E-8ED9-41EC-A48F-17F805B9E254}" type="pres">
      <dgm:prSet presAssocID="{BCD56333-ECC5-411B-B318-7C8813CF9375}" presName="parTx" presStyleLbl="revTx" presStyleIdx="2" presStyleCnt="4">
        <dgm:presLayoutVars>
          <dgm:chMax val="0"/>
          <dgm:chPref val="0"/>
        </dgm:presLayoutVars>
      </dgm:prSet>
      <dgm:spPr/>
    </dgm:pt>
    <dgm:pt modelId="{4B9C5E52-370E-41E4-B7C7-06CC1B362FD5}" type="pres">
      <dgm:prSet presAssocID="{8C526975-80D2-492B-AC1B-57A58921E72D}" presName="sibTrans" presStyleCnt="0"/>
      <dgm:spPr/>
    </dgm:pt>
    <dgm:pt modelId="{415D9AA1-267C-4DEF-A45F-7A148283F3FA}" type="pres">
      <dgm:prSet presAssocID="{82D78265-4CAF-4874-BD9D-958E0E7333FB}" presName="compNode" presStyleCnt="0"/>
      <dgm:spPr/>
    </dgm:pt>
    <dgm:pt modelId="{7FE04CF3-EF75-45C5-9965-4D8110D9461F}" type="pres">
      <dgm:prSet presAssocID="{82D78265-4CAF-4874-BD9D-958E0E7333FB}" presName="bgRect" presStyleLbl="bgShp" presStyleIdx="3" presStyleCnt="4"/>
      <dgm:spPr/>
    </dgm:pt>
    <dgm:pt modelId="{C1F36421-8324-4AD4-8B03-DC329A872BF7}" type="pres">
      <dgm:prSet presAssocID="{82D78265-4CAF-4874-BD9D-958E0E7333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5BCF0C5F-5350-456E-B95B-37AC93AC34C5}" type="pres">
      <dgm:prSet presAssocID="{82D78265-4CAF-4874-BD9D-958E0E7333FB}" presName="spaceRect" presStyleCnt="0"/>
      <dgm:spPr/>
    </dgm:pt>
    <dgm:pt modelId="{57C8E715-3F13-4637-B5E2-633C6A2A3184}" type="pres">
      <dgm:prSet presAssocID="{82D78265-4CAF-4874-BD9D-958E0E7333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031003-6EEC-4220-A376-B935706143FD}" type="presOf" srcId="{60DE544B-6770-481E-8917-540FAB3D77B3}" destId="{A760D01B-0731-45D4-A5FD-B89DEC21C7A4}" srcOrd="0" destOrd="0" presId="urn:microsoft.com/office/officeart/2018/2/layout/IconVerticalSolidList"/>
    <dgm:cxn modelId="{0DE76151-FB2A-4C39-B905-DE1679A243B7}" srcId="{60DE544B-6770-481E-8917-540FAB3D77B3}" destId="{82D78265-4CAF-4874-BD9D-958E0E7333FB}" srcOrd="3" destOrd="0" parTransId="{249467A0-D9EA-41F6-8513-908A900441E5}" sibTransId="{E2B8B438-9B58-49D2-8102-7A334D28E4E5}"/>
    <dgm:cxn modelId="{A2A40077-8CC8-4F07-8B27-A8ABF384623C}" type="presOf" srcId="{5E623B44-CB10-4ADC-B242-CD983105C3B5}" destId="{2D36112F-936B-462D-B63F-4F8394E4A4F9}" srcOrd="0" destOrd="0" presId="urn:microsoft.com/office/officeart/2018/2/layout/IconVerticalSolidList"/>
    <dgm:cxn modelId="{D139A681-8835-427A-86E5-3DD143B331AE}" type="presOf" srcId="{E4761B84-3166-4A43-8BF7-3FDF862623ED}" destId="{46B29B1A-422D-468F-9DAE-0C67F68CA73E}" srcOrd="0" destOrd="0" presId="urn:microsoft.com/office/officeart/2018/2/layout/IconVerticalSolidList"/>
    <dgm:cxn modelId="{B4EEB481-8367-419C-8BAF-BE03DD58C638}" srcId="{60DE544B-6770-481E-8917-540FAB3D77B3}" destId="{BCD56333-ECC5-411B-B318-7C8813CF9375}" srcOrd="2" destOrd="0" parTransId="{B3A05262-2D0F-417D-BF85-975CCA627C7D}" sibTransId="{8C526975-80D2-492B-AC1B-57A58921E72D}"/>
    <dgm:cxn modelId="{17F9D29E-8033-4E40-8240-2EE344FDD43D}" type="presOf" srcId="{82D78265-4CAF-4874-BD9D-958E0E7333FB}" destId="{57C8E715-3F13-4637-B5E2-633C6A2A3184}" srcOrd="0" destOrd="0" presId="urn:microsoft.com/office/officeart/2018/2/layout/IconVerticalSolidList"/>
    <dgm:cxn modelId="{AB9210A3-8B17-4589-AB4E-40A670925874}" type="presOf" srcId="{BCD56333-ECC5-411B-B318-7C8813CF9375}" destId="{E96F591E-8ED9-41EC-A48F-17F805B9E254}" srcOrd="0" destOrd="0" presId="urn:microsoft.com/office/officeart/2018/2/layout/IconVerticalSolidList"/>
    <dgm:cxn modelId="{0061E1A9-931C-45BF-8E84-28BB16B0D557}" srcId="{60DE544B-6770-481E-8917-540FAB3D77B3}" destId="{E4761B84-3166-4A43-8BF7-3FDF862623ED}" srcOrd="0" destOrd="0" parTransId="{51F08A61-63AE-4550-812B-DCE01535FDD3}" sibTransId="{C2E982EF-7491-4CF7-8D5E-6134C1AD4EDF}"/>
    <dgm:cxn modelId="{3CB277EA-28BB-45DC-AFA1-E4D203EA9F03}" srcId="{60DE544B-6770-481E-8917-540FAB3D77B3}" destId="{5E623B44-CB10-4ADC-B242-CD983105C3B5}" srcOrd="1" destOrd="0" parTransId="{DE3A80AB-1DA0-45B5-884F-28542A5AEA28}" sibTransId="{497CB502-F0FC-4602-AF06-35B4CA7ADED3}"/>
    <dgm:cxn modelId="{2CF45C21-813B-4124-986A-B86E0B1937F2}" type="presParOf" srcId="{A760D01B-0731-45D4-A5FD-B89DEC21C7A4}" destId="{10BDF963-A0F8-4562-B22D-1115DFBFA0FB}" srcOrd="0" destOrd="0" presId="urn:microsoft.com/office/officeart/2018/2/layout/IconVerticalSolidList"/>
    <dgm:cxn modelId="{03DCAB9A-BF68-492B-ACE2-F02BA2CA7CC2}" type="presParOf" srcId="{10BDF963-A0F8-4562-B22D-1115DFBFA0FB}" destId="{3BC63BA4-8CB0-45FA-8496-721399EA38D3}" srcOrd="0" destOrd="0" presId="urn:microsoft.com/office/officeart/2018/2/layout/IconVerticalSolidList"/>
    <dgm:cxn modelId="{E86C1722-FF0E-4393-8B0C-3A1702FF8BBF}" type="presParOf" srcId="{10BDF963-A0F8-4562-B22D-1115DFBFA0FB}" destId="{B7F1A2D6-A884-4AEE-92AA-80F17E7E5BED}" srcOrd="1" destOrd="0" presId="urn:microsoft.com/office/officeart/2018/2/layout/IconVerticalSolidList"/>
    <dgm:cxn modelId="{A8AD36D8-C87C-4DDC-9B82-D5816102C958}" type="presParOf" srcId="{10BDF963-A0F8-4562-B22D-1115DFBFA0FB}" destId="{138703D7-A187-407F-B3B6-C9E64B3330E4}" srcOrd="2" destOrd="0" presId="urn:microsoft.com/office/officeart/2018/2/layout/IconVerticalSolidList"/>
    <dgm:cxn modelId="{ED962161-2AA7-4E50-A4B6-6AB2D8F00778}" type="presParOf" srcId="{10BDF963-A0F8-4562-B22D-1115DFBFA0FB}" destId="{46B29B1A-422D-468F-9DAE-0C67F68CA73E}" srcOrd="3" destOrd="0" presId="urn:microsoft.com/office/officeart/2018/2/layout/IconVerticalSolidList"/>
    <dgm:cxn modelId="{6300B541-B31F-4DFA-AD6B-052D87B05176}" type="presParOf" srcId="{A760D01B-0731-45D4-A5FD-B89DEC21C7A4}" destId="{473F3245-609B-4DAD-B1BC-383AC671B8EB}" srcOrd="1" destOrd="0" presId="urn:microsoft.com/office/officeart/2018/2/layout/IconVerticalSolidList"/>
    <dgm:cxn modelId="{E31FAC4F-E70E-4E5B-989F-BE2B0F5D6E72}" type="presParOf" srcId="{A760D01B-0731-45D4-A5FD-B89DEC21C7A4}" destId="{CBD2A79D-92A7-451C-B095-7E9A3529A9DB}" srcOrd="2" destOrd="0" presId="urn:microsoft.com/office/officeart/2018/2/layout/IconVerticalSolidList"/>
    <dgm:cxn modelId="{C94F3653-A519-4AB4-B9C0-2B9945F356D8}" type="presParOf" srcId="{CBD2A79D-92A7-451C-B095-7E9A3529A9DB}" destId="{10E0A2F8-FFD2-4341-9187-EE84B734D041}" srcOrd="0" destOrd="0" presId="urn:microsoft.com/office/officeart/2018/2/layout/IconVerticalSolidList"/>
    <dgm:cxn modelId="{A4220A79-7504-4759-9B9D-17A4047EBB59}" type="presParOf" srcId="{CBD2A79D-92A7-451C-B095-7E9A3529A9DB}" destId="{BB5F59BE-7B2E-4AB4-9297-ADC259301DE2}" srcOrd="1" destOrd="0" presId="urn:microsoft.com/office/officeart/2018/2/layout/IconVerticalSolidList"/>
    <dgm:cxn modelId="{88C34C07-1B07-44EB-9883-597D1C75BEA8}" type="presParOf" srcId="{CBD2A79D-92A7-451C-B095-7E9A3529A9DB}" destId="{FBE7FF42-F4FB-4493-A17E-6EE3C5CF27AA}" srcOrd="2" destOrd="0" presId="urn:microsoft.com/office/officeart/2018/2/layout/IconVerticalSolidList"/>
    <dgm:cxn modelId="{D695598D-E899-4D19-8BD0-C25C15A7E70B}" type="presParOf" srcId="{CBD2A79D-92A7-451C-B095-7E9A3529A9DB}" destId="{2D36112F-936B-462D-B63F-4F8394E4A4F9}" srcOrd="3" destOrd="0" presId="urn:microsoft.com/office/officeart/2018/2/layout/IconVerticalSolidList"/>
    <dgm:cxn modelId="{7F096F55-231B-43DF-A674-5DEC047E349F}" type="presParOf" srcId="{A760D01B-0731-45D4-A5FD-B89DEC21C7A4}" destId="{1CA28D44-6255-4F39-A771-93F4B7331824}" srcOrd="3" destOrd="0" presId="urn:microsoft.com/office/officeart/2018/2/layout/IconVerticalSolidList"/>
    <dgm:cxn modelId="{2A3B1347-FDE2-487A-81B7-4E2F23D2D9C0}" type="presParOf" srcId="{A760D01B-0731-45D4-A5FD-B89DEC21C7A4}" destId="{27F09B87-AD78-4768-80DE-400EAE76F9F1}" srcOrd="4" destOrd="0" presId="urn:microsoft.com/office/officeart/2018/2/layout/IconVerticalSolidList"/>
    <dgm:cxn modelId="{8C3E9209-1ABA-49F2-9B98-CE15BD2DF8AD}" type="presParOf" srcId="{27F09B87-AD78-4768-80DE-400EAE76F9F1}" destId="{C5C1F609-E839-4651-AF17-567F3FD7F3D8}" srcOrd="0" destOrd="0" presId="urn:microsoft.com/office/officeart/2018/2/layout/IconVerticalSolidList"/>
    <dgm:cxn modelId="{085DD99E-C45C-4FC3-8E74-3E60E4563EB1}" type="presParOf" srcId="{27F09B87-AD78-4768-80DE-400EAE76F9F1}" destId="{9E3254FF-82BE-406B-BA20-EC67FD43CB10}" srcOrd="1" destOrd="0" presId="urn:microsoft.com/office/officeart/2018/2/layout/IconVerticalSolidList"/>
    <dgm:cxn modelId="{28E9141D-0F3A-47C0-A07D-9E8E7C53F2DE}" type="presParOf" srcId="{27F09B87-AD78-4768-80DE-400EAE76F9F1}" destId="{F5C2FE98-0266-4C75-8A61-2F7A10AF0E7D}" srcOrd="2" destOrd="0" presId="urn:microsoft.com/office/officeart/2018/2/layout/IconVerticalSolidList"/>
    <dgm:cxn modelId="{02B84E1F-EF87-4173-9943-E42AE605B0CC}" type="presParOf" srcId="{27F09B87-AD78-4768-80DE-400EAE76F9F1}" destId="{E96F591E-8ED9-41EC-A48F-17F805B9E254}" srcOrd="3" destOrd="0" presId="urn:microsoft.com/office/officeart/2018/2/layout/IconVerticalSolidList"/>
    <dgm:cxn modelId="{AF8796D4-5C5D-437F-8F93-10A99E4F0E57}" type="presParOf" srcId="{A760D01B-0731-45D4-A5FD-B89DEC21C7A4}" destId="{4B9C5E52-370E-41E4-B7C7-06CC1B362FD5}" srcOrd="5" destOrd="0" presId="urn:microsoft.com/office/officeart/2018/2/layout/IconVerticalSolidList"/>
    <dgm:cxn modelId="{6C7426B3-30CD-40E4-83BB-D85AA9932341}" type="presParOf" srcId="{A760D01B-0731-45D4-A5FD-B89DEC21C7A4}" destId="{415D9AA1-267C-4DEF-A45F-7A148283F3FA}" srcOrd="6" destOrd="0" presId="urn:microsoft.com/office/officeart/2018/2/layout/IconVerticalSolidList"/>
    <dgm:cxn modelId="{05EBE996-D513-4789-B5BA-5B339028F3BC}" type="presParOf" srcId="{415D9AA1-267C-4DEF-A45F-7A148283F3FA}" destId="{7FE04CF3-EF75-45C5-9965-4D8110D9461F}" srcOrd="0" destOrd="0" presId="urn:microsoft.com/office/officeart/2018/2/layout/IconVerticalSolidList"/>
    <dgm:cxn modelId="{8B54F652-256D-477A-99A1-3EE5D44CEB0C}" type="presParOf" srcId="{415D9AA1-267C-4DEF-A45F-7A148283F3FA}" destId="{C1F36421-8324-4AD4-8B03-DC329A872BF7}" srcOrd="1" destOrd="0" presId="urn:microsoft.com/office/officeart/2018/2/layout/IconVerticalSolidList"/>
    <dgm:cxn modelId="{FC293F63-3286-4677-B897-FA405A93EB2A}" type="presParOf" srcId="{415D9AA1-267C-4DEF-A45F-7A148283F3FA}" destId="{5BCF0C5F-5350-456E-B95B-37AC93AC34C5}" srcOrd="2" destOrd="0" presId="urn:microsoft.com/office/officeart/2018/2/layout/IconVerticalSolidList"/>
    <dgm:cxn modelId="{9E0CE9CA-AEE5-407D-BCD5-D58CE679A79D}" type="presParOf" srcId="{415D9AA1-267C-4DEF-A45F-7A148283F3FA}" destId="{57C8E715-3F13-4637-B5E2-633C6A2A31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CF44A5-9D01-42C0-93DE-63DEECE9DA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B434C8-175F-4ED0-A3CD-FB497E76B638}">
      <dgm:prSet/>
      <dgm:spPr/>
      <dgm:t>
        <a:bodyPr/>
        <a:lstStyle/>
        <a:p>
          <a:r>
            <a:rPr lang="en-US"/>
            <a:t>Would you mind if I joined?</a:t>
          </a:r>
        </a:p>
      </dgm:t>
    </dgm:pt>
    <dgm:pt modelId="{234956A4-0A0B-4B85-BA49-4926589B5C0B}" type="parTrans" cxnId="{97D79DE2-87C3-4DB5-AB92-219582363CBB}">
      <dgm:prSet/>
      <dgm:spPr/>
      <dgm:t>
        <a:bodyPr/>
        <a:lstStyle/>
        <a:p>
          <a:endParaRPr lang="en-US"/>
        </a:p>
      </dgm:t>
    </dgm:pt>
    <dgm:pt modelId="{433CDD65-788E-4C4A-A632-DABD1388D132}" type="sibTrans" cxnId="{97D79DE2-87C3-4DB5-AB92-219582363CBB}">
      <dgm:prSet/>
      <dgm:spPr/>
      <dgm:t>
        <a:bodyPr/>
        <a:lstStyle/>
        <a:p>
          <a:endParaRPr lang="en-US"/>
        </a:p>
      </dgm:t>
    </dgm:pt>
    <dgm:pt modelId="{53AC2763-2EF8-4990-98E7-32C0BAF6CCF0}">
      <dgm:prSet/>
      <dgm:spPr/>
      <dgm:t>
        <a:bodyPr/>
        <a:lstStyle/>
        <a:p>
          <a:r>
            <a:rPr lang="en-US"/>
            <a:t>I couldn’t help overhearing …</a:t>
          </a:r>
        </a:p>
      </dgm:t>
    </dgm:pt>
    <dgm:pt modelId="{FC452675-E7D0-419E-BF26-5E875E57885E}" type="parTrans" cxnId="{63B7E38E-4921-4F92-B21D-3AE156730389}">
      <dgm:prSet/>
      <dgm:spPr/>
      <dgm:t>
        <a:bodyPr/>
        <a:lstStyle/>
        <a:p>
          <a:endParaRPr lang="en-US"/>
        </a:p>
      </dgm:t>
    </dgm:pt>
    <dgm:pt modelId="{1FC652E1-D057-4A4D-84FC-989F7E6513A9}" type="sibTrans" cxnId="{63B7E38E-4921-4F92-B21D-3AE156730389}">
      <dgm:prSet/>
      <dgm:spPr/>
      <dgm:t>
        <a:bodyPr/>
        <a:lstStyle/>
        <a:p>
          <a:endParaRPr lang="en-US"/>
        </a:p>
      </dgm:t>
    </dgm:pt>
    <dgm:pt modelId="{BCC24C22-FDB7-4542-9D2B-EC8FF308251C}">
      <dgm:prSet/>
      <dgm:spPr/>
      <dgm:t>
        <a:bodyPr/>
        <a:lstStyle/>
        <a:p>
          <a:r>
            <a:rPr lang="en-US"/>
            <a:t>Sorry to butt in but I think …</a:t>
          </a:r>
        </a:p>
      </dgm:t>
    </dgm:pt>
    <dgm:pt modelId="{EF834332-A268-486F-A504-3F092FA2ECB9}" type="parTrans" cxnId="{A3034320-CA7D-490A-B7FE-3D76204028B7}">
      <dgm:prSet/>
      <dgm:spPr/>
      <dgm:t>
        <a:bodyPr/>
        <a:lstStyle/>
        <a:p>
          <a:endParaRPr lang="en-US"/>
        </a:p>
      </dgm:t>
    </dgm:pt>
    <dgm:pt modelId="{29A95EC7-A14B-4B86-AA5D-38E27BBE3ED2}" type="sibTrans" cxnId="{A3034320-CA7D-490A-B7FE-3D76204028B7}">
      <dgm:prSet/>
      <dgm:spPr/>
      <dgm:t>
        <a:bodyPr/>
        <a:lstStyle/>
        <a:p>
          <a:endParaRPr lang="en-US"/>
        </a:p>
      </dgm:t>
    </dgm:pt>
    <dgm:pt modelId="{84200F40-6250-46B6-8372-9F56265F5EAA}">
      <dgm:prSet/>
      <dgm:spPr/>
      <dgm:t>
        <a:bodyPr/>
        <a:lstStyle/>
        <a:p>
          <a:r>
            <a:rPr lang="en-US"/>
            <a:t>If I may, I feel …</a:t>
          </a:r>
        </a:p>
      </dgm:t>
    </dgm:pt>
    <dgm:pt modelId="{00FC8B40-3114-4680-A07D-E54C4A104DF9}" type="parTrans" cxnId="{2E275585-8F41-4307-B243-B1172FF00238}">
      <dgm:prSet/>
      <dgm:spPr/>
      <dgm:t>
        <a:bodyPr/>
        <a:lstStyle/>
        <a:p>
          <a:endParaRPr lang="en-US"/>
        </a:p>
      </dgm:t>
    </dgm:pt>
    <dgm:pt modelId="{7B3D9CA7-CA3F-4DF3-944C-16950D7CB365}" type="sibTrans" cxnId="{2E275585-8F41-4307-B243-B1172FF00238}">
      <dgm:prSet/>
      <dgm:spPr/>
      <dgm:t>
        <a:bodyPr/>
        <a:lstStyle/>
        <a:p>
          <a:endParaRPr lang="en-US"/>
        </a:p>
      </dgm:t>
    </dgm:pt>
    <dgm:pt modelId="{E083F5FE-C78C-4D47-9BC6-F5B0B62DD63B}" type="pres">
      <dgm:prSet presAssocID="{0CCF44A5-9D01-42C0-93DE-63DEECE9DA32}" presName="linear" presStyleCnt="0">
        <dgm:presLayoutVars>
          <dgm:animLvl val="lvl"/>
          <dgm:resizeHandles val="exact"/>
        </dgm:presLayoutVars>
      </dgm:prSet>
      <dgm:spPr/>
    </dgm:pt>
    <dgm:pt modelId="{1B82B5DC-7E7A-4079-8C4B-FAD418AF7D19}" type="pres">
      <dgm:prSet presAssocID="{41B434C8-175F-4ED0-A3CD-FB497E76B6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DDEEE4-E078-494C-BA0E-51C478C22CBE}" type="pres">
      <dgm:prSet presAssocID="{433CDD65-788E-4C4A-A632-DABD1388D132}" presName="spacer" presStyleCnt="0"/>
      <dgm:spPr/>
    </dgm:pt>
    <dgm:pt modelId="{1C096993-CB4E-4F55-B3CD-FE9A682CA30D}" type="pres">
      <dgm:prSet presAssocID="{53AC2763-2EF8-4990-98E7-32C0BAF6CC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036CC7-F956-4F8F-A9DA-0329E0715670}" type="pres">
      <dgm:prSet presAssocID="{1FC652E1-D057-4A4D-84FC-989F7E6513A9}" presName="spacer" presStyleCnt="0"/>
      <dgm:spPr/>
    </dgm:pt>
    <dgm:pt modelId="{2A9435F4-408D-4280-99EE-CA4A92A0172B}" type="pres">
      <dgm:prSet presAssocID="{BCC24C22-FDB7-4542-9D2B-EC8FF30825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C36153-0F6F-4BA8-8AD5-3DAC33A88354}" type="pres">
      <dgm:prSet presAssocID="{29A95EC7-A14B-4B86-AA5D-38E27BBE3ED2}" presName="spacer" presStyleCnt="0"/>
      <dgm:spPr/>
    </dgm:pt>
    <dgm:pt modelId="{07965947-5FE4-43CC-896E-3227F3BCAD09}" type="pres">
      <dgm:prSet presAssocID="{84200F40-6250-46B6-8372-9F56265F5E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05000D-D2A7-460D-8AFA-AC57AB37F13F}" type="presOf" srcId="{84200F40-6250-46B6-8372-9F56265F5EAA}" destId="{07965947-5FE4-43CC-896E-3227F3BCAD09}" srcOrd="0" destOrd="0" presId="urn:microsoft.com/office/officeart/2005/8/layout/vList2"/>
    <dgm:cxn modelId="{EA630B15-CAE2-45AA-8E8D-F12CC195E300}" type="presOf" srcId="{BCC24C22-FDB7-4542-9D2B-EC8FF308251C}" destId="{2A9435F4-408D-4280-99EE-CA4A92A0172B}" srcOrd="0" destOrd="0" presId="urn:microsoft.com/office/officeart/2005/8/layout/vList2"/>
    <dgm:cxn modelId="{A3034320-CA7D-490A-B7FE-3D76204028B7}" srcId="{0CCF44A5-9D01-42C0-93DE-63DEECE9DA32}" destId="{BCC24C22-FDB7-4542-9D2B-EC8FF308251C}" srcOrd="2" destOrd="0" parTransId="{EF834332-A268-486F-A504-3F092FA2ECB9}" sibTransId="{29A95EC7-A14B-4B86-AA5D-38E27BBE3ED2}"/>
    <dgm:cxn modelId="{59B55E2E-C591-4F3B-BA28-5E06F921290D}" type="presOf" srcId="{41B434C8-175F-4ED0-A3CD-FB497E76B638}" destId="{1B82B5DC-7E7A-4079-8C4B-FAD418AF7D19}" srcOrd="0" destOrd="0" presId="urn:microsoft.com/office/officeart/2005/8/layout/vList2"/>
    <dgm:cxn modelId="{3F2D8668-BD8E-4618-A359-5A90305430E9}" type="presOf" srcId="{0CCF44A5-9D01-42C0-93DE-63DEECE9DA32}" destId="{E083F5FE-C78C-4D47-9BC6-F5B0B62DD63B}" srcOrd="0" destOrd="0" presId="urn:microsoft.com/office/officeart/2005/8/layout/vList2"/>
    <dgm:cxn modelId="{2E275585-8F41-4307-B243-B1172FF00238}" srcId="{0CCF44A5-9D01-42C0-93DE-63DEECE9DA32}" destId="{84200F40-6250-46B6-8372-9F56265F5EAA}" srcOrd="3" destOrd="0" parTransId="{00FC8B40-3114-4680-A07D-E54C4A104DF9}" sibTransId="{7B3D9CA7-CA3F-4DF3-944C-16950D7CB365}"/>
    <dgm:cxn modelId="{63B7E38E-4921-4F92-B21D-3AE156730389}" srcId="{0CCF44A5-9D01-42C0-93DE-63DEECE9DA32}" destId="{53AC2763-2EF8-4990-98E7-32C0BAF6CCF0}" srcOrd="1" destOrd="0" parTransId="{FC452675-E7D0-419E-BF26-5E875E57885E}" sibTransId="{1FC652E1-D057-4A4D-84FC-989F7E6513A9}"/>
    <dgm:cxn modelId="{3FA3F0A1-1B15-487C-B3AF-2EFAA73C9CED}" type="presOf" srcId="{53AC2763-2EF8-4990-98E7-32C0BAF6CCF0}" destId="{1C096993-CB4E-4F55-B3CD-FE9A682CA30D}" srcOrd="0" destOrd="0" presId="urn:microsoft.com/office/officeart/2005/8/layout/vList2"/>
    <dgm:cxn modelId="{97D79DE2-87C3-4DB5-AB92-219582363CBB}" srcId="{0CCF44A5-9D01-42C0-93DE-63DEECE9DA32}" destId="{41B434C8-175F-4ED0-A3CD-FB497E76B638}" srcOrd="0" destOrd="0" parTransId="{234956A4-0A0B-4B85-BA49-4926589B5C0B}" sibTransId="{433CDD65-788E-4C4A-A632-DABD1388D132}"/>
    <dgm:cxn modelId="{EA37DF1E-0FA8-43B3-95C3-D27B71734B95}" type="presParOf" srcId="{E083F5FE-C78C-4D47-9BC6-F5B0B62DD63B}" destId="{1B82B5DC-7E7A-4079-8C4B-FAD418AF7D19}" srcOrd="0" destOrd="0" presId="urn:microsoft.com/office/officeart/2005/8/layout/vList2"/>
    <dgm:cxn modelId="{306F9E93-5EDB-409B-B149-D244B802DF29}" type="presParOf" srcId="{E083F5FE-C78C-4D47-9BC6-F5B0B62DD63B}" destId="{25DDEEE4-E078-494C-BA0E-51C478C22CBE}" srcOrd="1" destOrd="0" presId="urn:microsoft.com/office/officeart/2005/8/layout/vList2"/>
    <dgm:cxn modelId="{D773AD1B-7B53-46EE-86A2-26DB5047890A}" type="presParOf" srcId="{E083F5FE-C78C-4D47-9BC6-F5B0B62DD63B}" destId="{1C096993-CB4E-4F55-B3CD-FE9A682CA30D}" srcOrd="2" destOrd="0" presId="urn:microsoft.com/office/officeart/2005/8/layout/vList2"/>
    <dgm:cxn modelId="{2C72A379-3666-486F-B19C-B1F6295CECF8}" type="presParOf" srcId="{E083F5FE-C78C-4D47-9BC6-F5B0B62DD63B}" destId="{28036CC7-F956-4F8F-A9DA-0329E0715670}" srcOrd="3" destOrd="0" presId="urn:microsoft.com/office/officeart/2005/8/layout/vList2"/>
    <dgm:cxn modelId="{E08EF03A-065A-4DD8-8F28-DA455DF04322}" type="presParOf" srcId="{E083F5FE-C78C-4D47-9BC6-F5B0B62DD63B}" destId="{2A9435F4-408D-4280-99EE-CA4A92A0172B}" srcOrd="4" destOrd="0" presId="urn:microsoft.com/office/officeart/2005/8/layout/vList2"/>
    <dgm:cxn modelId="{B267D66C-42B3-4A74-BE3E-245775CCC4D0}" type="presParOf" srcId="{E083F5FE-C78C-4D47-9BC6-F5B0B62DD63B}" destId="{E7C36153-0F6F-4BA8-8AD5-3DAC33A88354}" srcOrd="5" destOrd="0" presId="urn:microsoft.com/office/officeart/2005/8/layout/vList2"/>
    <dgm:cxn modelId="{F67267A5-5F5F-4D10-B6B1-F1E7DAC54A8A}" type="presParOf" srcId="{E083F5FE-C78C-4D47-9BC6-F5B0B62DD63B}" destId="{07965947-5FE4-43CC-896E-3227F3BCAD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31E5ED-303D-4325-9392-488F1A0717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2DDAD-75D8-42D6-9CBB-73786000036F}">
      <dgm:prSet/>
      <dgm:spPr/>
      <dgm:t>
        <a:bodyPr/>
        <a:lstStyle/>
        <a:p>
          <a:r>
            <a:rPr lang="en-US"/>
            <a:t>Please let me finish</a:t>
          </a:r>
        </a:p>
      </dgm:t>
    </dgm:pt>
    <dgm:pt modelId="{38161E96-4277-4429-A9B7-5A7C28F10476}" type="parTrans" cxnId="{D53F9461-6BA0-4ECE-9D12-4DA22CAB8855}">
      <dgm:prSet/>
      <dgm:spPr/>
      <dgm:t>
        <a:bodyPr/>
        <a:lstStyle/>
        <a:p>
          <a:endParaRPr lang="en-US"/>
        </a:p>
      </dgm:t>
    </dgm:pt>
    <dgm:pt modelId="{E787208B-D1A5-480F-8927-3326AAA65B7A}" type="sibTrans" cxnId="{D53F9461-6BA0-4ECE-9D12-4DA22CAB8855}">
      <dgm:prSet/>
      <dgm:spPr/>
      <dgm:t>
        <a:bodyPr/>
        <a:lstStyle/>
        <a:p>
          <a:endParaRPr lang="en-US"/>
        </a:p>
      </dgm:t>
    </dgm:pt>
    <dgm:pt modelId="{647B329C-EB47-45E2-AD7D-DFA4676608A3}">
      <dgm:prSet/>
      <dgm:spPr/>
      <dgm:t>
        <a:bodyPr/>
        <a:lstStyle/>
        <a:p>
          <a:r>
            <a:rPr lang="en-US"/>
            <a:t>Can I continue, please?</a:t>
          </a:r>
        </a:p>
      </dgm:t>
    </dgm:pt>
    <dgm:pt modelId="{E42CE6BA-854D-49D5-88F5-A137FE03692C}" type="parTrans" cxnId="{041B9E98-DA21-4E42-8095-9F18B0985B58}">
      <dgm:prSet/>
      <dgm:spPr/>
      <dgm:t>
        <a:bodyPr/>
        <a:lstStyle/>
        <a:p>
          <a:endParaRPr lang="en-US"/>
        </a:p>
      </dgm:t>
    </dgm:pt>
    <dgm:pt modelId="{FB9B2A8D-96D0-4550-A8D3-C3C4F597B277}" type="sibTrans" cxnId="{041B9E98-DA21-4E42-8095-9F18B0985B58}">
      <dgm:prSet/>
      <dgm:spPr/>
      <dgm:t>
        <a:bodyPr/>
        <a:lstStyle/>
        <a:p>
          <a:endParaRPr lang="en-US"/>
        </a:p>
      </dgm:t>
    </dgm:pt>
    <dgm:pt modelId="{59D79721-73AD-4C65-8A55-2692DCB4692F}">
      <dgm:prSet/>
      <dgm:spPr/>
      <dgm:t>
        <a:bodyPr/>
        <a:lstStyle/>
        <a:p>
          <a:r>
            <a:rPr lang="en-US"/>
            <a:t>Let me wrap up my thought before you start</a:t>
          </a:r>
        </a:p>
      </dgm:t>
    </dgm:pt>
    <dgm:pt modelId="{78C0ADDE-36DA-45E7-821C-B3ABCC76376D}" type="parTrans" cxnId="{5FC81FA1-C5C5-48A0-9E2D-83A3A9782033}">
      <dgm:prSet/>
      <dgm:spPr/>
      <dgm:t>
        <a:bodyPr/>
        <a:lstStyle/>
        <a:p>
          <a:endParaRPr lang="en-US"/>
        </a:p>
      </dgm:t>
    </dgm:pt>
    <dgm:pt modelId="{17883BF5-FB3F-4AB2-8F67-6177F2036BBA}" type="sibTrans" cxnId="{5FC81FA1-C5C5-48A0-9E2D-83A3A9782033}">
      <dgm:prSet/>
      <dgm:spPr/>
      <dgm:t>
        <a:bodyPr/>
        <a:lstStyle/>
        <a:p>
          <a:endParaRPr lang="en-US"/>
        </a:p>
      </dgm:t>
    </dgm:pt>
    <dgm:pt modelId="{AFE5FFEF-D261-459A-9DA2-25C9C1C2EA21}">
      <dgm:prSet/>
      <dgm:spPr/>
      <dgm:t>
        <a:bodyPr/>
        <a:lstStyle/>
        <a:p>
          <a:r>
            <a:rPr lang="en-US"/>
            <a:t>Would you please let me finish?</a:t>
          </a:r>
        </a:p>
      </dgm:t>
    </dgm:pt>
    <dgm:pt modelId="{B0AE7D02-D62C-45F9-A56D-65CE5C9D3674}" type="parTrans" cxnId="{3BF6B993-390F-4BBA-B83E-90C82D422F79}">
      <dgm:prSet/>
      <dgm:spPr/>
      <dgm:t>
        <a:bodyPr/>
        <a:lstStyle/>
        <a:p>
          <a:endParaRPr lang="en-US"/>
        </a:p>
      </dgm:t>
    </dgm:pt>
    <dgm:pt modelId="{92BD89B6-3F9E-4022-9297-514DAAA330DB}" type="sibTrans" cxnId="{3BF6B993-390F-4BBA-B83E-90C82D422F79}">
      <dgm:prSet/>
      <dgm:spPr/>
      <dgm:t>
        <a:bodyPr/>
        <a:lstStyle/>
        <a:p>
          <a:endParaRPr lang="en-US"/>
        </a:p>
      </dgm:t>
    </dgm:pt>
    <dgm:pt modelId="{72EDEC94-D707-44CB-BC2B-CC96088CE140}" type="pres">
      <dgm:prSet presAssocID="{2F31E5ED-303D-4325-9392-488F1A071725}" presName="root" presStyleCnt="0">
        <dgm:presLayoutVars>
          <dgm:dir/>
          <dgm:resizeHandles val="exact"/>
        </dgm:presLayoutVars>
      </dgm:prSet>
      <dgm:spPr/>
    </dgm:pt>
    <dgm:pt modelId="{242C2CC8-785D-4574-AE09-C01B26713D65}" type="pres">
      <dgm:prSet presAssocID="{8902DDAD-75D8-42D6-9CBB-73786000036F}" presName="compNode" presStyleCnt="0"/>
      <dgm:spPr/>
    </dgm:pt>
    <dgm:pt modelId="{3C735F94-8CA2-4741-9706-E88E8CBBFDE5}" type="pres">
      <dgm:prSet presAssocID="{8902DDAD-75D8-42D6-9CBB-73786000036F}" presName="bgRect" presStyleLbl="bgShp" presStyleIdx="0" presStyleCnt="4"/>
      <dgm:spPr/>
    </dgm:pt>
    <dgm:pt modelId="{7A93ED78-9AEF-4069-8E1D-C5B835116A00}" type="pres">
      <dgm:prSet presAssocID="{8902DDAD-75D8-42D6-9CBB-7378600003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king Face with No Fill"/>
        </a:ext>
      </dgm:extLst>
    </dgm:pt>
    <dgm:pt modelId="{FC20AAD7-4AB3-4FD8-8C87-BF6264181EF6}" type="pres">
      <dgm:prSet presAssocID="{8902DDAD-75D8-42D6-9CBB-73786000036F}" presName="spaceRect" presStyleCnt="0"/>
      <dgm:spPr/>
    </dgm:pt>
    <dgm:pt modelId="{32127789-BEED-4FAD-BC00-82CEE823DACF}" type="pres">
      <dgm:prSet presAssocID="{8902DDAD-75D8-42D6-9CBB-73786000036F}" presName="parTx" presStyleLbl="revTx" presStyleIdx="0" presStyleCnt="4">
        <dgm:presLayoutVars>
          <dgm:chMax val="0"/>
          <dgm:chPref val="0"/>
        </dgm:presLayoutVars>
      </dgm:prSet>
      <dgm:spPr/>
    </dgm:pt>
    <dgm:pt modelId="{D617C175-4057-456C-84E6-9121592AAB70}" type="pres">
      <dgm:prSet presAssocID="{E787208B-D1A5-480F-8927-3326AAA65B7A}" presName="sibTrans" presStyleCnt="0"/>
      <dgm:spPr/>
    </dgm:pt>
    <dgm:pt modelId="{BCBB8C51-79B0-48C8-B273-7E4B433EC3D2}" type="pres">
      <dgm:prSet presAssocID="{647B329C-EB47-45E2-AD7D-DFA4676608A3}" presName="compNode" presStyleCnt="0"/>
      <dgm:spPr/>
    </dgm:pt>
    <dgm:pt modelId="{7C9B4E47-B8C2-4808-A038-8616749C29EA}" type="pres">
      <dgm:prSet presAssocID="{647B329C-EB47-45E2-AD7D-DFA4676608A3}" presName="bgRect" presStyleLbl="bgShp" presStyleIdx="1" presStyleCnt="4"/>
      <dgm:spPr/>
    </dgm:pt>
    <dgm:pt modelId="{D5DE15FC-BFE6-4AC3-98E7-5DD864A314F9}" type="pres">
      <dgm:prSet presAssocID="{647B329C-EB47-45E2-AD7D-DFA4676608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1D1A350E-F452-43C4-BD21-8C7A4FBF849D}" type="pres">
      <dgm:prSet presAssocID="{647B329C-EB47-45E2-AD7D-DFA4676608A3}" presName="spaceRect" presStyleCnt="0"/>
      <dgm:spPr/>
    </dgm:pt>
    <dgm:pt modelId="{683C9A46-DE78-44C4-B92F-95FC9D3A379E}" type="pres">
      <dgm:prSet presAssocID="{647B329C-EB47-45E2-AD7D-DFA4676608A3}" presName="parTx" presStyleLbl="revTx" presStyleIdx="1" presStyleCnt="4">
        <dgm:presLayoutVars>
          <dgm:chMax val="0"/>
          <dgm:chPref val="0"/>
        </dgm:presLayoutVars>
      </dgm:prSet>
      <dgm:spPr/>
    </dgm:pt>
    <dgm:pt modelId="{5290B0C0-66D4-45D9-B6DB-166D90CC36C0}" type="pres">
      <dgm:prSet presAssocID="{FB9B2A8D-96D0-4550-A8D3-C3C4F597B277}" presName="sibTrans" presStyleCnt="0"/>
      <dgm:spPr/>
    </dgm:pt>
    <dgm:pt modelId="{49F5705F-4015-4D96-99EC-52D2B2D59247}" type="pres">
      <dgm:prSet presAssocID="{59D79721-73AD-4C65-8A55-2692DCB4692F}" presName="compNode" presStyleCnt="0"/>
      <dgm:spPr/>
    </dgm:pt>
    <dgm:pt modelId="{2655F477-68CC-44EB-B090-4D82A9CF0A4C}" type="pres">
      <dgm:prSet presAssocID="{59D79721-73AD-4C65-8A55-2692DCB4692F}" presName="bgRect" presStyleLbl="bgShp" presStyleIdx="2" presStyleCnt="4"/>
      <dgm:spPr/>
    </dgm:pt>
    <dgm:pt modelId="{B9ACCA95-5640-480E-AC55-7E9BB11F765C}" type="pres">
      <dgm:prSet presAssocID="{59D79721-73AD-4C65-8A55-2692DCB469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958AACA-D1A6-471F-A1BB-844CD943561F}" type="pres">
      <dgm:prSet presAssocID="{59D79721-73AD-4C65-8A55-2692DCB4692F}" presName="spaceRect" presStyleCnt="0"/>
      <dgm:spPr/>
    </dgm:pt>
    <dgm:pt modelId="{B5172FBD-7967-415D-AE7D-41C77D55E31C}" type="pres">
      <dgm:prSet presAssocID="{59D79721-73AD-4C65-8A55-2692DCB4692F}" presName="parTx" presStyleLbl="revTx" presStyleIdx="2" presStyleCnt="4">
        <dgm:presLayoutVars>
          <dgm:chMax val="0"/>
          <dgm:chPref val="0"/>
        </dgm:presLayoutVars>
      </dgm:prSet>
      <dgm:spPr/>
    </dgm:pt>
    <dgm:pt modelId="{96F6F6CE-9506-412B-B0E6-4C1EEA0B95B3}" type="pres">
      <dgm:prSet presAssocID="{17883BF5-FB3F-4AB2-8F67-6177F2036BBA}" presName="sibTrans" presStyleCnt="0"/>
      <dgm:spPr/>
    </dgm:pt>
    <dgm:pt modelId="{F18508A9-EFEF-44E6-B112-D9197CBDAD7A}" type="pres">
      <dgm:prSet presAssocID="{AFE5FFEF-D261-459A-9DA2-25C9C1C2EA21}" presName="compNode" presStyleCnt="0"/>
      <dgm:spPr/>
    </dgm:pt>
    <dgm:pt modelId="{A553D993-B37A-4215-9ABF-C55212E666E8}" type="pres">
      <dgm:prSet presAssocID="{AFE5FFEF-D261-459A-9DA2-25C9C1C2EA21}" presName="bgRect" presStyleLbl="bgShp" presStyleIdx="3" presStyleCnt="4"/>
      <dgm:spPr/>
    </dgm:pt>
    <dgm:pt modelId="{B85EDE93-C5B9-4544-A474-CC961C57EE29}" type="pres">
      <dgm:prSet presAssocID="{AFE5FFEF-D261-459A-9DA2-25C9C1C2E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1EA77B17-8DA8-4139-82AD-E49E48A17053}" type="pres">
      <dgm:prSet presAssocID="{AFE5FFEF-D261-459A-9DA2-25C9C1C2EA21}" presName="spaceRect" presStyleCnt="0"/>
      <dgm:spPr/>
    </dgm:pt>
    <dgm:pt modelId="{6E01C85E-DF5E-498E-992A-816B15B83EAE}" type="pres">
      <dgm:prSet presAssocID="{AFE5FFEF-D261-459A-9DA2-25C9C1C2EA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407B39-398C-4676-AB47-4E6692AB3BD8}" type="presOf" srcId="{8902DDAD-75D8-42D6-9CBB-73786000036F}" destId="{32127789-BEED-4FAD-BC00-82CEE823DACF}" srcOrd="0" destOrd="0" presId="urn:microsoft.com/office/officeart/2018/2/layout/IconVerticalSolidList"/>
    <dgm:cxn modelId="{D53F9461-6BA0-4ECE-9D12-4DA22CAB8855}" srcId="{2F31E5ED-303D-4325-9392-488F1A071725}" destId="{8902DDAD-75D8-42D6-9CBB-73786000036F}" srcOrd="0" destOrd="0" parTransId="{38161E96-4277-4429-A9B7-5A7C28F10476}" sibTransId="{E787208B-D1A5-480F-8927-3326AAA65B7A}"/>
    <dgm:cxn modelId="{7F0E4B46-8197-4243-AD49-8C51E22BEE64}" type="presOf" srcId="{59D79721-73AD-4C65-8A55-2692DCB4692F}" destId="{B5172FBD-7967-415D-AE7D-41C77D55E31C}" srcOrd="0" destOrd="0" presId="urn:microsoft.com/office/officeart/2018/2/layout/IconVerticalSolidList"/>
    <dgm:cxn modelId="{3BF6B993-390F-4BBA-B83E-90C82D422F79}" srcId="{2F31E5ED-303D-4325-9392-488F1A071725}" destId="{AFE5FFEF-D261-459A-9DA2-25C9C1C2EA21}" srcOrd="3" destOrd="0" parTransId="{B0AE7D02-D62C-45F9-A56D-65CE5C9D3674}" sibTransId="{92BD89B6-3F9E-4022-9297-514DAAA330DB}"/>
    <dgm:cxn modelId="{86DE8797-B1F7-4596-9E73-31C49DF45F6A}" type="presOf" srcId="{AFE5FFEF-D261-459A-9DA2-25C9C1C2EA21}" destId="{6E01C85E-DF5E-498E-992A-816B15B83EAE}" srcOrd="0" destOrd="0" presId="urn:microsoft.com/office/officeart/2018/2/layout/IconVerticalSolidList"/>
    <dgm:cxn modelId="{041B9E98-DA21-4E42-8095-9F18B0985B58}" srcId="{2F31E5ED-303D-4325-9392-488F1A071725}" destId="{647B329C-EB47-45E2-AD7D-DFA4676608A3}" srcOrd="1" destOrd="0" parTransId="{E42CE6BA-854D-49D5-88F5-A137FE03692C}" sibTransId="{FB9B2A8D-96D0-4550-A8D3-C3C4F597B277}"/>
    <dgm:cxn modelId="{5FC81FA1-C5C5-48A0-9E2D-83A3A9782033}" srcId="{2F31E5ED-303D-4325-9392-488F1A071725}" destId="{59D79721-73AD-4C65-8A55-2692DCB4692F}" srcOrd="2" destOrd="0" parTransId="{78C0ADDE-36DA-45E7-821C-B3ABCC76376D}" sibTransId="{17883BF5-FB3F-4AB2-8F67-6177F2036BBA}"/>
    <dgm:cxn modelId="{982D5DB8-CDF3-4D16-94DA-20DCD0F77F4E}" type="presOf" srcId="{647B329C-EB47-45E2-AD7D-DFA4676608A3}" destId="{683C9A46-DE78-44C4-B92F-95FC9D3A379E}" srcOrd="0" destOrd="0" presId="urn:microsoft.com/office/officeart/2018/2/layout/IconVerticalSolidList"/>
    <dgm:cxn modelId="{6766CFE2-4B36-4CEB-B640-40D64FB09FE8}" type="presOf" srcId="{2F31E5ED-303D-4325-9392-488F1A071725}" destId="{72EDEC94-D707-44CB-BC2B-CC96088CE140}" srcOrd="0" destOrd="0" presId="urn:microsoft.com/office/officeart/2018/2/layout/IconVerticalSolidList"/>
    <dgm:cxn modelId="{3A949F93-1833-4850-A4DA-BAC5538B05F4}" type="presParOf" srcId="{72EDEC94-D707-44CB-BC2B-CC96088CE140}" destId="{242C2CC8-785D-4574-AE09-C01B26713D65}" srcOrd="0" destOrd="0" presId="urn:microsoft.com/office/officeart/2018/2/layout/IconVerticalSolidList"/>
    <dgm:cxn modelId="{AAF4502A-E2B6-4ACA-B44C-90A715BE8A90}" type="presParOf" srcId="{242C2CC8-785D-4574-AE09-C01B26713D65}" destId="{3C735F94-8CA2-4741-9706-E88E8CBBFDE5}" srcOrd="0" destOrd="0" presId="urn:microsoft.com/office/officeart/2018/2/layout/IconVerticalSolidList"/>
    <dgm:cxn modelId="{E51B0FEA-BC7C-42B3-9076-DA0232644818}" type="presParOf" srcId="{242C2CC8-785D-4574-AE09-C01B26713D65}" destId="{7A93ED78-9AEF-4069-8E1D-C5B835116A00}" srcOrd="1" destOrd="0" presId="urn:microsoft.com/office/officeart/2018/2/layout/IconVerticalSolidList"/>
    <dgm:cxn modelId="{7D7CD4E1-E4B7-4CA6-8CA3-E24B0FE71D67}" type="presParOf" srcId="{242C2CC8-785D-4574-AE09-C01B26713D65}" destId="{FC20AAD7-4AB3-4FD8-8C87-BF6264181EF6}" srcOrd="2" destOrd="0" presId="urn:microsoft.com/office/officeart/2018/2/layout/IconVerticalSolidList"/>
    <dgm:cxn modelId="{281D0802-E6B6-4C77-80A8-8A3901D41C3E}" type="presParOf" srcId="{242C2CC8-785D-4574-AE09-C01B26713D65}" destId="{32127789-BEED-4FAD-BC00-82CEE823DACF}" srcOrd="3" destOrd="0" presId="urn:microsoft.com/office/officeart/2018/2/layout/IconVerticalSolidList"/>
    <dgm:cxn modelId="{0DDBC38B-67C6-4694-A150-2417A391A326}" type="presParOf" srcId="{72EDEC94-D707-44CB-BC2B-CC96088CE140}" destId="{D617C175-4057-456C-84E6-9121592AAB70}" srcOrd="1" destOrd="0" presId="urn:microsoft.com/office/officeart/2018/2/layout/IconVerticalSolidList"/>
    <dgm:cxn modelId="{6B592DFB-CD11-443C-8E3A-33FFED294A88}" type="presParOf" srcId="{72EDEC94-D707-44CB-BC2B-CC96088CE140}" destId="{BCBB8C51-79B0-48C8-B273-7E4B433EC3D2}" srcOrd="2" destOrd="0" presId="urn:microsoft.com/office/officeart/2018/2/layout/IconVerticalSolidList"/>
    <dgm:cxn modelId="{DD982CBE-FCE0-40FF-9488-064EE24F84CD}" type="presParOf" srcId="{BCBB8C51-79B0-48C8-B273-7E4B433EC3D2}" destId="{7C9B4E47-B8C2-4808-A038-8616749C29EA}" srcOrd="0" destOrd="0" presId="urn:microsoft.com/office/officeart/2018/2/layout/IconVerticalSolidList"/>
    <dgm:cxn modelId="{128A703A-3112-410E-B72A-CD02A1D98592}" type="presParOf" srcId="{BCBB8C51-79B0-48C8-B273-7E4B433EC3D2}" destId="{D5DE15FC-BFE6-4AC3-98E7-5DD864A314F9}" srcOrd="1" destOrd="0" presId="urn:microsoft.com/office/officeart/2018/2/layout/IconVerticalSolidList"/>
    <dgm:cxn modelId="{F0FF36E4-A2E8-4FD4-9504-A70B794A9EA2}" type="presParOf" srcId="{BCBB8C51-79B0-48C8-B273-7E4B433EC3D2}" destId="{1D1A350E-F452-43C4-BD21-8C7A4FBF849D}" srcOrd="2" destOrd="0" presId="urn:microsoft.com/office/officeart/2018/2/layout/IconVerticalSolidList"/>
    <dgm:cxn modelId="{55D3D2D1-624A-43F3-9186-A7CE7CA6FCB3}" type="presParOf" srcId="{BCBB8C51-79B0-48C8-B273-7E4B433EC3D2}" destId="{683C9A46-DE78-44C4-B92F-95FC9D3A379E}" srcOrd="3" destOrd="0" presId="urn:microsoft.com/office/officeart/2018/2/layout/IconVerticalSolidList"/>
    <dgm:cxn modelId="{B8FAC9C9-A54C-4BA7-AD02-94B4AD01CCAB}" type="presParOf" srcId="{72EDEC94-D707-44CB-BC2B-CC96088CE140}" destId="{5290B0C0-66D4-45D9-B6DB-166D90CC36C0}" srcOrd="3" destOrd="0" presId="urn:microsoft.com/office/officeart/2018/2/layout/IconVerticalSolidList"/>
    <dgm:cxn modelId="{983105BB-62A5-4468-A776-F1604736728F}" type="presParOf" srcId="{72EDEC94-D707-44CB-BC2B-CC96088CE140}" destId="{49F5705F-4015-4D96-99EC-52D2B2D59247}" srcOrd="4" destOrd="0" presId="urn:microsoft.com/office/officeart/2018/2/layout/IconVerticalSolidList"/>
    <dgm:cxn modelId="{652385E1-3816-40E9-9E2C-CE8DD044AFF6}" type="presParOf" srcId="{49F5705F-4015-4D96-99EC-52D2B2D59247}" destId="{2655F477-68CC-44EB-B090-4D82A9CF0A4C}" srcOrd="0" destOrd="0" presId="urn:microsoft.com/office/officeart/2018/2/layout/IconVerticalSolidList"/>
    <dgm:cxn modelId="{4395735D-658E-478D-818A-AD696E0A8DDB}" type="presParOf" srcId="{49F5705F-4015-4D96-99EC-52D2B2D59247}" destId="{B9ACCA95-5640-480E-AC55-7E9BB11F765C}" srcOrd="1" destOrd="0" presId="urn:microsoft.com/office/officeart/2018/2/layout/IconVerticalSolidList"/>
    <dgm:cxn modelId="{169ECECA-C299-4478-99BC-1D11D37EA117}" type="presParOf" srcId="{49F5705F-4015-4D96-99EC-52D2B2D59247}" destId="{3958AACA-D1A6-471F-A1BB-844CD943561F}" srcOrd="2" destOrd="0" presId="urn:microsoft.com/office/officeart/2018/2/layout/IconVerticalSolidList"/>
    <dgm:cxn modelId="{56B3F989-A173-488B-B2D6-37B52091B135}" type="presParOf" srcId="{49F5705F-4015-4D96-99EC-52D2B2D59247}" destId="{B5172FBD-7967-415D-AE7D-41C77D55E31C}" srcOrd="3" destOrd="0" presId="urn:microsoft.com/office/officeart/2018/2/layout/IconVerticalSolidList"/>
    <dgm:cxn modelId="{7D64EA90-9F98-48B0-A424-6BAC8D430E01}" type="presParOf" srcId="{72EDEC94-D707-44CB-BC2B-CC96088CE140}" destId="{96F6F6CE-9506-412B-B0E6-4C1EEA0B95B3}" srcOrd="5" destOrd="0" presId="urn:microsoft.com/office/officeart/2018/2/layout/IconVerticalSolidList"/>
    <dgm:cxn modelId="{0B41343D-0696-4ECF-863F-255DDFE6A629}" type="presParOf" srcId="{72EDEC94-D707-44CB-BC2B-CC96088CE140}" destId="{F18508A9-EFEF-44E6-B112-D9197CBDAD7A}" srcOrd="6" destOrd="0" presId="urn:microsoft.com/office/officeart/2018/2/layout/IconVerticalSolidList"/>
    <dgm:cxn modelId="{936E02C8-863A-4B3A-A609-94E903BFB7F9}" type="presParOf" srcId="{F18508A9-EFEF-44E6-B112-D9197CBDAD7A}" destId="{A553D993-B37A-4215-9ABF-C55212E666E8}" srcOrd="0" destOrd="0" presId="urn:microsoft.com/office/officeart/2018/2/layout/IconVerticalSolidList"/>
    <dgm:cxn modelId="{C13B428E-9046-4F0B-B7AF-AAD736C6DC0B}" type="presParOf" srcId="{F18508A9-EFEF-44E6-B112-D9197CBDAD7A}" destId="{B85EDE93-C5B9-4544-A474-CC961C57EE29}" srcOrd="1" destOrd="0" presId="urn:microsoft.com/office/officeart/2018/2/layout/IconVerticalSolidList"/>
    <dgm:cxn modelId="{3601C4BE-568C-4EF8-8C9A-ED6165FBE634}" type="presParOf" srcId="{F18508A9-EFEF-44E6-B112-D9197CBDAD7A}" destId="{1EA77B17-8DA8-4139-82AD-E49E48A17053}" srcOrd="2" destOrd="0" presId="urn:microsoft.com/office/officeart/2018/2/layout/IconVerticalSolidList"/>
    <dgm:cxn modelId="{812925FA-D3C8-445F-9EC0-3F16B4E318FA}" type="presParOf" srcId="{F18508A9-EFEF-44E6-B112-D9197CBDAD7A}" destId="{6E01C85E-DF5E-498E-992A-816B15B83E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2E964F-C8DD-46BF-AABE-55BD0E5D54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77C12F-5619-4633-9C62-EDE3470677F8}">
      <dgm:prSet/>
      <dgm:spPr/>
      <dgm:t>
        <a:bodyPr/>
        <a:lstStyle/>
        <a:p>
          <a:r>
            <a:rPr lang="en-US"/>
            <a:t>No problem</a:t>
          </a:r>
        </a:p>
      </dgm:t>
    </dgm:pt>
    <dgm:pt modelId="{F196D637-AC39-4242-936D-4A9486E09950}" type="parTrans" cxnId="{77B8094F-D5B6-4AEE-B221-3C4ED583B16D}">
      <dgm:prSet/>
      <dgm:spPr/>
      <dgm:t>
        <a:bodyPr/>
        <a:lstStyle/>
        <a:p>
          <a:endParaRPr lang="en-US"/>
        </a:p>
      </dgm:t>
    </dgm:pt>
    <dgm:pt modelId="{54B8D1D1-00D1-45D6-97C3-21629C69435F}" type="sibTrans" cxnId="{77B8094F-D5B6-4AEE-B221-3C4ED583B16D}">
      <dgm:prSet/>
      <dgm:spPr/>
      <dgm:t>
        <a:bodyPr/>
        <a:lstStyle/>
        <a:p>
          <a:endParaRPr lang="en-US"/>
        </a:p>
      </dgm:t>
    </dgm:pt>
    <dgm:pt modelId="{5B67C5F7-00A0-4C23-8732-619605F39DDE}">
      <dgm:prSet/>
      <dgm:spPr/>
      <dgm:t>
        <a:bodyPr/>
        <a:lstStyle/>
        <a:p>
          <a:r>
            <a:rPr lang="en-US"/>
            <a:t>Sure</a:t>
          </a:r>
        </a:p>
      </dgm:t>
    </dgm:pt>
    <dgm:pt modelId="{29A0CDB1-9A00-48BF-88B3-E47FFDDF2834}" type="parTrans" cxnId="{06948C82-9D6D-4312-8AAD-B89F186445F9}">
      <dgm:prSet/>
      <dgm:spPr/>
      <dgm:t>
        <a:bodyPr/>
        <a:lstStyle/>
        <a:p>
          <a:endParaRPr lang="en-US"/>
        </a:p>
      </dgm:t>
    </dgm:pt>
    <dgm:pt modelId="{0882816D-691F-4FAB-A510-2CDD6BDAEE6F}" type="sibTrans" cxnId="{06948C82-9D6D-4312-8AAD-B89F186445F9}">
      <dgm:prSet/>
      <dgm:spPr/>
      <dgm:t>
        <a:bodyPr/>
        <a:lstStyle/>
        <a:p>
          <a:endParaRPr lang="en-US"/>
        </a:p>
      </dgm:t>
    </dgm:pt>
    <dgm:pt modelId="{61DBE2EE-6419-4869-9128-FE6A8AA8F439}">
      <dgm:prSet/>
      <dgm:spPr/>
      <dgm:t>
        <a:bodyPr/>
        <a:lstStyle/>
        <a:p>
          <a:r>
            <a:rPr lang="en-US"/>
            <a:t>That’s alright, what is it that you want?</a:t>
          </a:r>
        </a:p>
      </dgm:t>
    </dgm:pt>
    <dgm:pt modelId="{B4435409-E650-4985-B3CD-5BBC1981F4B9}" type="parTrans" cxnId="{E5883AD7-7580-4A74-BC05-AD0F97AFA36D}">
      <dgm:prSet/>
      <dgm:spPr/>
      <dgm:t>
        <a:bodyPr/>
        <a:lstStyle/>
        <a:p>
          <a:endParaRPr lang="en-US"/>
        </a:p>
      </dgm:t>
    </dgm:pt>
    <dgm:pt modelId="{C0449772-2B09-46B2-A52B-54D6EE3E7E5B}" type="sibTrans" cxnId="{E5883AD7-7580-4A74-BC05-AD0F97AFA36D}">
      <dgm:prSet/>
      <dgm:spPr/>
      <dgm:t>
        <a:bodyPr/>
        <a:lstStyle/>
        <a:p>
          <a:endParaRPr lang="en-US"/>
        </a:p>
      </dgm:t>
    </dgm:pt>
    <dgm:pt modelId="{C1437D43-6B8A-4E3E-BC97-704FEE72B832}" type="pres">
      <dgm:prSet presAssocID="{D72E964F-C8DD-46BF-AABE-55BD0E5D54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693F34-7B97-43B4-BF94-B96C14B49DDD}" type="pres">
      <dgm:prSet presAssocID="{9677C12F-5619-4633-9C62-EDE3470677F8}" presName="hierRoot1" presStyleCnt="0"/>
      <dgm:spPr/>
    </dgm:pt>
    <dgm:pt modelId="{16127DEB-09FE-42AF-9ADA-1CBD23C58D6C}" type="pres">
      <dgm:prSet presAssocID="{9677C12F-5619-4633-9C62-EDE3470677F8}" presName="composite" presStyleCnt="0"/>
      <dgm:spPr/>
    </dgm:pt>
    <dgm:pt modelId="{1356E69B-3AD4-4DA3-BA62-F34656A4CAE0}" type="pres">
      <dgm:prSet presAssocID="{9677C12F-5619-4633-9C62-EDE3470677F8}" presName="background" presStyleLbl="node0" presStyleIdx="0" presStyleCnt="3"/>
      <dgm:spPr/>
    </dgm:pt>
    <dgm:pt modelId="{24BB15E7-E2D5-4A17-82A1-7B704E1443B0}" type="pres">
      <dgm:prSet presAssocID="{9677C12F-5619-4633-9C62-EDE3470677F8}" presName="text" presStyleLbl="fgAcc0" presStyleIdx="0" presStyleCnt="3">
        <dgm:presLayoutVars>
          <dgm:chPref val="3"/>
        </dgm:presLayoutVars>
      </dgm:prSet>
      <dgm:spPr/>
    </dgm:pt>
    <dgm:pt modelId="{43EC5CA8-82A6-4BCB-A6EA-A2A97CFE48FC}" type="pres">
      <dgm:prSet presAssocID="{9677C12F-5619-4633-9C62-EDE3470677F8}" presName="hierChild2" presStyleCnt="0"/>
      <dgm:spPr/>
    </dgm:pt>
    <dgm:pt modelId="{3A1F19B3-7429-45BD-958F-B6326261482C}" type="pres">
      <dgm:prSet presAssocID="{5B67C5F7-00A0-4C23-8732-619605F39DDE}" presName="hierRoot1" presStyleCnt="0"/>
      <dgm:spPr/>
    </dgm:pt>
    <dgm:pt modelId="{9092F52B-9571-4888-BE45-6C8521D3C332}" type="pres">
      <dgm:prSet presAssocID="{5B67C5F7-00A0-4C23-8732-619605F39DDE}" presName="composite" presStyleCnt="0"/>
      <dgm:spPr/>
    </dgm:pt>
    <dgm:pt modelId="{A9C8FC8B-5AF7-4989-87D8-FF0F5EB9F078}" type="pres">
      <dgm:prSet presAssocID="{5B67C5F7-00A0-4C23-8732-619605F39DDE}" presName="background" presStyleLbl="node0" presStyleIdx="1" presStyleCnt="3"/>
      <dgm:spPr/>
    </dgm:pt>
    <dgm:pt modelId="{C1BA4060-932B-41B5-9F06-0C7951F0A79A}" type="pres">
      <dgm:prSet presAssocID="{5B67C5F7-00A0-4C23-8732-619605F39DDE}" presName="text" presStyleLbl="fgAcc0" presStyleIdx="1" presStyleCnt="3">
        <dgm:presLayoutVars>
          <dgm:chPref val="3"/>
        </dgm:presLayoutVars>
      </dgm:prSet>
      <dgm:spPr/>
    </dgm:pt>
    <dgm:pt modelId="{EAC65710-1D6A-478B-A740-B2B2297AE64E}" type="pres">
      <dgm:prSet presAssocID="{5B67C5F7-00A0-4C23-8732-619605F39DDE}" presName="hierChild2" presStyleCnt="0"/>
      <dgm:spPr/>
    </dgm:pt>
    <dgm:pt modelId="{80D7A793-A074-4C60-95CF-E9436B65CAEF}" type="pres">
      <dgm:prSet presAssocID="{61DBE2EE-6419-4869-9128-FE6A8AA8F439}" presName="hierRoot1" presStyleCnt="0"/>
      <dgm:spPr/>
    </dgm:pt>
    <dgm:pt modelId="{828F931F-50CC-4330-A72C-03795D96466D}" type="pres">
      <dgm:prSet presAssocID="{61DBE2EE-6419-4869-9128-FE6A8AA8F439}" presName="composite" presStyleCnt="0"/>
      <dgm:spPr/>
    </dgm:pt>
    <dgm:pt modelId="{95181C7D-D62D-4C66-8C8F-D0AA838C7B8F}" type="pres">
      <dgm:prSet presAssocID="{61DBE2EE-6419-4869-9128-FE6A8AA8F439}" presName="background" presStyleLbl="node0" presStyleIdx="2" presStyleCnt="3"/>
      <dgm:spPr/>
    </dgm:pt>
    <dgm:pt modelId="{27E7D8AF-AD0F-4230-BB10-CAF35886A5EC}" type="pres">
      <dgm:prSet presAssocID="{61DBE2EE-6419-4869-9128-FE6A8AA8F439}" presName="text" presStyleLbl="fgAcc0" presStyleIdx="2" presStyleCnt="3">
        <dgm:presLayoutVars>
          <dgm:chPref val="3"/>
        </dgm:presLayoutVars>
      </dgm:prSet>
      <dgm:spPr/>
    </dgm:pt>
    <dgm:pt modelId="{5F531B04-449E-49CF-AD7B-A0D78A0ED902}" type="pres">
      <dgm:prSet presAssocID="{61DBE2EE-6419-4869-9128-FE6A8AA8F439}" presName="hierChild2" presStyleCnt="0"/>
      <dgm:spPr/>
    </dgm:pt>
  </dgm:ptLst>
  <dgm:cxnLst>
    <dgm:cxn modelId="{93B85504-0EA5-4B31-A6F4-25CC0787ABAD}" type="presOf" srcId="{9677C12F-5619-4633-9C62-EDE3470677F8}" destId="{24BB15E7-E2D5-4A17-82A1-7B704E1443B0}" srcOrd="0" destOrd="0" presId="urn:microsoft.com/office/officeart/2005/8/layout/hierarchy1"/>
    <dgm:cxn modelId="{6FCF9C65-E037-4302-8D10-DD50C2886621}" type="presOf" srcId="{D72E964F-C8DD-46BF-AABE-55BD0E5D54E1}" destId="{C1437D43-6B8A-4E3E-BC97-704FEE72B832}" srcOrd="0" destOrd="0" presId="urn:microsoft.com/office/officeart/2005/8/layout/hierarchy1"/>
    <dgm:cxn modelId="{77B8094F-D5B6-4AEE-B221-3C4ED583B16D}" srcId="{D72E964F-C8DD-46BF-AABE-55BD0E5D54E1}" destId="{9677C12F-5619-4633-9C62-EDE3470677F8}" srcOrd="0" destOrd="0" parTransId="{F196D637-AC39-4242-936D-4A9486E09950}" sibTransId="{54B8D1D1-00D1-45D6-97C3-21629C69435F}"/>
    <dgm:cxn modelId="{06948C82-9D6D-4312-8AAD-B89F186445F9}" srcId="{D72E964F-C8DD-46BF-AABE-55BD0E5D54E1}" destId="{5B67C5F7-00A0-4C23-8732-619605F39DDE}" srcOrd="1" destOrd="0" parTransId="{29A0CDB1-9A00-48BF-88B3-E47FFDDF2834}" sibTransId="{0882816D-691F-4FAB-A510-2CDD6BDAEE6F}"/>
    <dgm:cxn modelId="{5EB65496-2466-43C6-AE1D-759D1E6A053D}" type="presOf" srcId="{5B67C5F7-00A0-4C23-8732-619605F39DDE}" destId="{C1BA4060-932B-41B5-9F06-0C7951F0A79A}" srcOrd="0" destOrd="0" presId="urn:microsoft.com/office/officeart/2005/8/layout/hierarchy1"/>
    <dgm:cxn modelId="{76C85CD0-2083-41E7-8004-DDBBF519FBDC}" type="presOf" srcId="{61DBE2EE-6419-4869-9128-FE6A8AA8F439}" destId="{27E7D8AF-AD0F-4230-BB10-CAF35886A5EC}" srcOrd="0" destOrd="0" presId="urn:microsoft.com/office/officeart/2005/8/layout/hierarchy1"/>
    <dgm:cxn modelId="{E5883AD7-7580-4A74-BC05-AD0F97AFA36D}" srcId="{D72E964F-C8DD-46BF-AABE-55BD0E5D54E1}" destId="{61DBE2EE-6419-4869-9128-FE6A8AA8F439}" srcOrd="2" destOrd="0" parTransId="{B4435409-E650-4985-B3CD-5BBC1981F4B9}" sibTransId="{C0449772-2B09-46B2-A52B-54D6EE3E7E5B}"/>
    <dgm:cxn modelId="{06AD2A0A-1AA5-4116-B6CA-8EB2061E1D28}" type="presParOf" srcId="{C1437D43-6B8A-4E3E-BC97-704FEE72B832}" destId="{0B693F34-7B97-43B4-BF94-B96C14B49DDD}" srcOrd="0" destOrd="0" presId="urn:microsoft.com/office/officeart/2005/8/layout/hierarchy1"/>
    <dgm:cxn modelId="{29B75187-0C63-496A-837D-DBABD4C6ED81}" type="presParOf" srcId="{0B693F34-7B97-43B4-BF94-B96C14B49DDD}" destId="{16127DEB-09FE-42AF-9ADA-1CBD23C58D6C}" srcOrd="0" destOrd="0" presId="urn:microsoft.com/office/officeart/2005/8/layout/hierarchy1"/>
    <dgm:cxn modelId="{A6D610DA-7E9D-48A1-8C0A-A097CCFA7980}" type="presParOf" srcId="{16127DEB-09FE-42AF-9ADA-1CBD23C58D6C}" destId="{1356E69B-3AD4-4DA3-BA62-F34656A4CAE0}" srcOrd="0" destOrd="0" presId="urn:microsoft.com/office/officeart/2005/8/layout/hierarchy1"/>
    <dgm:cxn modelId="{70541969-6C6F-4BA4-8F16-01CD34A87867}" type="presParOf" srcId="{16127DEB-09FE-42AF-9ADA-1CBD23C58D6C}" destId="{24BB15E7-E2D5-4A17-82A1-7B704E1443B0}" srcOrd="1" destOrd="0" presId="urn:microsoft.com/office/officeart/2005/8/layout/hierarchy1"/>
    <dgm:cxn modelId="{E7BDB861-1EF8-4FD7-9751-B890CF5D3C22}" type="presParOf" srcId="{0B693F34-7B97-43B4-BF94-B96C14B49DDD}" destId="{43EC5CA8-82A6-4BCB-A6EA-A2A97CFE48FC}" srcOrd="1" destOrd="0" presId="urn:microsoft.com/office/officeart/2005/8/layout/hierarchy1"/>
    <dgm:cxn modelId="{775CAF22-491D-45B0-977A-6A55EB43B7A0}" type="presParOf" srcId="{C1437D43-6B8A-4E3E-BC97-704FEE72B832}" destId="{3A1F19B3-7429-45BD-958F-B6326261482C}" srcOrd="1" destOrd="0" presId="urn:microsoft.com/office/officeart/2005/8/layout/hierarchy1"/>
    <dgm:cxn modelId="{B9A5877A-D129-41EF-A29E-31465C917B3A}" type="presParOf" srcId="{3A1F19B3-7429-45BD-958F-B6326261482C}" destId="{9092F52B-9571-4888-BE45-6C8521D3C332}" srcOrd="0" destOrd="0" presId="urn:microsoft.com/office/officeart/2005/8/layout/hierarchy1"/>
    <dgm:cxn modelId="{A4548447-CD9C-4724-BA5E-08D181A97957}" type="presParOf" srcId="{9092F52B-9571-4888-BE45-6C8521D3C332}" destId="{A9C8FC8B-5AF7-4989-87D8-FF0F5EB9F078}" srcOrd="0" destOrd="0" presId="urn:microsoft.com/office/officeart/2005/8/layout/hierarchy1"/>
    <dgm:cxn modelId="{B72EE9BA-04E1-4D38-830B-3830D60BC657}" type="presParOf" srcId="{9092F52B-9571-4888-BE45-6C8521D3C332}" destId="{C1BA4060-932B-41B5-9F06-0C7951F0A79A}" srcOrd="1" destOrd="0" presId="urn:microsoft.com/office/officeart/2005/8/layout/hierarchy1"/>
    <dgm:cxn modelId="{2C21F895-F68B-45E6-8515-D37F0EF2E810}" type="presParOf" srcId="{3A1F19B3-7429-45BD-958F-B6326261482C}" destId="{EAC65710-1D6A-478B-A740-B2B2297AE64E}" srcOrd="1" destOrd="0" presId="urn:microsoft.com/office/officeart/2005/8/layout/hierarchy1"/>
    <dgm:cxn modelId="{A30DB1B8-237B-4BDC-A3EF-E0F677E74273}" type="presParOf" srcId="{C1437D43-6B8A-4E3E-BC97-704FEE72B832}" destId="{80D7A793-A074-4C60-95CF-E9436B65CAEF}" srcOrd="2" destOrd="0" presId="urn:microsoft.com/office/officeart/2005/8/layout/hierarchy1"/>
    <dgm:cxn modelId="{4B2E94E8-2058-498C-8150-3074CE3BB51A}" type="presParOf" srcId="{80D7A793-A074-4C60-95CF-E9436B65CAEF}" destId="{828F931F-50CC-4330-A72C-03795D96466D}" srcOrd="0" destOrd="0" presId="urn:microsoft.com/office/officeart/2005/8/layout/hierarchy1"/>
    <dgm:cxn modelId="{D7D2EBB7-87DF-4F8B-A264-5410EC594D8A}" type="presParOf" srcId="{828F931F-50CC-4330-A72C-03795D96466D}" destId="{95181C7D-D62D-4C66-8C8F-D0AA838C7B8F}" srcOrd="0" destOrd="0" presId="urn:microsoft.com/office/officeart/2005/8/layout/hierarchy1"/>
    <dgm:cxn modelId="{9196A451-7F20-4110-A7AA-170CCFE78751}" type="presParOf" srcId="{828F931F-50CC-4330-A72C-03795D96466D}" destId="{27E7D8AF-AD0F-4230-BB10-CAF35886A5EC}" srcOrd="1" destOrd="0" presId="urn:microsoft.com/office/officeart/2005/8/layout/hierarchy1"/>
    <dgm:cxn modelId="{6D7E3324-1177-402D-B668-2B79A701CD98}" type="presParOf" srcId="{80D7A793-A074-4C60-95CF-E9436B65CAEF}" destId="{5F531B04-449E-49CF-AD7B-A0D78A0ED9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2BBFF-CE92-4DC9-9B3E-F1E6182A9DE2}">
      <dsp:nvSpPr>
        <dsp:cNvPr id="0" name=""/>
        <dsp:cNvSpPr/>
      </dsp:nvSpPr>
      <dsp:spPr>
        <a:xfrm>
          <a:off x="0" y="5606"/>
          <a:ext cx="6172199" cy="1439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EC23E-61E5-403C-A720-10BA2B44173A}">
      <dsp:nvSpPr>
        <dsp:cNvPr id="0" name=""/>
        <dsp:cNvSpPr/>
      </dsp:nvSpPr>
      <dsp:spPr>
        <a:xfrm>
          <a:off x="435402" y="329459"/>
          <a:ext cx="792415" cy="79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8F44-9F19-45A0-86B3-8BDB3A994957}">
      <dsp:nvSpPr>
        <dsp:cNvPr id="0" name=""/>
        <dsp:cNvSpPr/>
      </dsp:nvSpPr>
      <dsp:spPr>
        <a:xfrm>
          <a:off x="1663220" y="5606"/>
          <a:ext cx="4234383" cy="166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3" tIns="176133" rIns="176133" bIns="176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Discourse function refers to how a particular expression is used on a particular occasion</a:t>
          </a:r>
        </a:p>
      </dsp:txBody>
      <dsp:txXfrm>
        <a:off x="1663220" y="5606"/>
        <a:ext cx="4234383" cy="1664245"/>
      </dsp:txXfrm>
    </dsp:sp>
    <dsp:sp modelId="{C6FC65FE-4967-4607-9238-072995CFCF88}">
      <dsp:nvSpPr>
        <dsp:cNvPr id="0" name=""/>
        <dsp:cNvSpPr/>
      </dsp:nvSpPr>
      <dsp:spPr>
        <a:xfrm>
          <a:off x="0" y="2039684"/>
          <a:ext cx="6172199" cy="1439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FD451-45F0-489B-89AB-3637C092C58F}">
      <dsp:nvSpPr>
        <dsp:cNvPr id="0" name=""/>
        <dsp:cNvSpPr/>
      </dsp:nvSpPr>
      <dsp:spPr>
        <a:xfrm>
          <a:off x="435402" y="2363537"/>
          <a:ext cx="792415" cy="79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09383-4BA3-47AD-9B8B-37DC1533CB0F}">
      <dsp:nvSpPr>
        <dsp:cNvPr id="0" name=""/>
        <dsp:cNvSpPr/>
      </dsp:nvSpPr>
      <dsp:spPr>
        <a:xfrm>
          <a:off x="1663220" y="2039684"/>
          <a:ext cx="4234383" cy="166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3" tIns="176133" rIns="176133" bIns="176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Discourse functions include commands, statements or questions</a:t>
          </a:r>
        </a:p>
      </dsp:txBody>
      <dsp:txXfrm>
        <a:off x="1663220" y="2039684"/>
        <a:ext cx="4234383" cy="1664245"/>
      </dsp:txXfrm>
    </dsp:sp>
    <dsp:sp modelId="{03560886-0A0C-4B5E-AFC3-640CFEC66D7F}">
      <dsp:nvSpPr>
        <dsp:cNvPr id="0" name=""/>
        <dsp:cNvSpPr/>
      </dsp:nvSpPr>
      <dsp:spPr>
        <a:xfrm>
          <a:off x="0" y="4073762"/>
          <a:ext cx="6172199" cy="1439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4EAB2-1184-486F-B394-112CAB134C75}">
      <dsp:nvSpPr>
        <dsp:cNvPr id="0" name=""/>
        <dsp:cNvSpPr/>
      </dsp:nvSpPr>
      <dsp:spPr>
        <a:xfrm>
          <a:off x="435828" y="4397616"/>
          <a:ext cx="792415" cy="79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83A8-B911-4CFA-BA35-8738D179FD51}">
      <dsp:nvSpPr>
        <dsp:cNvPr id="0" name=""/>
        <dsp:cNvSpPr/>
      </dsp:nvSpPr>
      <dsp:spPr>
        <a:xfrm>
          <a:off x="1664071" y="4073762"/>
          <a:ext cx="4234383" cy="166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3" tIns="176133" rIns="176133" bIns="176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important to familiarise yourself with language and discourse functions like turn-taking, asking for and giving information, making suggestions, giving reasons, giving opinions, persuading, drawing conclusions, agreeing and disagreeing, interrupting, managing discussions, etc</a:t>
          </a:r>
        </a:p>
      </dsp:txBody>
      <dsp:txXfrm>
        <a:off x="1664071" y="4073762"/>
        <a:ext cx="4234383" cy="16642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FF415-8DF6-423F-8496-2BB105536488}">
      <dsp:nvSpPr>
        <dsp:cNvPr id="0" name=""/>
        <dsp:cNvSpPr/>
      </dsp:nvSpPr>
      <dsp:spPr>
        <a:xfrm>
          <a:off x="0" y="701"/>
          <a:ext cx="6172199" cy="1640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148D2-518F-476B-A9F2-CABEF135597D}">
      <dsp:nvSpPr>
        <dsp:cNvPr id="0" name=""/>
        <dsp:cNvSpPr/>
      </dsp:nvSpPr>
      <dsp:spPr>
        <a:xfrm>
          <a:off x="496291" y="369843"/>
          <a:ext cx="902347" cy="902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7536-8B25-4D93-9688-5D3AB2A907BD}">
      <dsp:nvSpPr>
        <dsp:cNvPr id="0" name=""/>
        <dsp:cNvSpPr/>
      </dsp:nvSpPr>
      <dsp:spPr>
        <a:xfrm>
          <a:off x="1894930" y="701"/>
          <a:ext cx="4277268" cy="164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4" tIns="173634" rIns="173634" bIns="1736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may want to change a particular topic when you run out of things to say or because it may be a difficult subject, not appropriate for the situation or if it makes you feel uncomfortable</a:t>
          </a:r>
        </a:p>
      </dsp:txBody>
      <dsp:txXfrm>
        <a:off x="1894930" y="701"/>
        <a:ext cx="4277268" cy="1640632"/>
      </dsp:txXfrm>
    </dsp:sp>
    <dsp:sp modelId="{199C15F4-7277-45C9-9919-33F3404ECE85}">
      <dsp:nvSpPr>
        <dsp:cNvPr id="0" name=""/>
        <dsp:cNvSpPr/>
      </dsp:nvSpPr>
      <dsp:spPr>
        <a:xfrm>
          <a:off x="0" y="2051491"/>
          <a:ext cx="6172199" cy="1640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F7FA4-E8AA-4F59-87B6-5481FBE4CBDE}">
      <dsp:nvSpPr>
        <dsp:cNvPr id="0" name=""/>
        <dsp:cNvSpPr/>
      </dsp:nvSpPr>
      <dsp:spPr>
        <a:xfrm>
          <a:off x="496291" y="2420633"/>
          <a:ext cx="902347" cy="902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773A8-D945-4671-8C02-B2BD5A9B1A8D}">
      <dsp:nvSpPr>
        <dsp:cNvPr id="0" name=""/>
        <dsp:cNvSpPr/>
      </dsp:nvSpPr>
      <dsp:spPr>
        <a:xfrm>
          <a:off x="1894930" y="2051491"/>
          <a:ext cx="4277268" cy="164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4" tIns="173634" rIns="173634" bIns="1736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may also want to change the topic if it sounds too personal or if you find other people a little bored by it</a:t>
          </a:r>
        </a:p>
      </dsp:txBody>
      <dsp:txXfrm>
        <a:off x="1894930" y="2051491"/>
        <a:ext cx="4277268" cy="1640632"/>
      </dsp:txXfrm>
    </dsp:sp>
    <dsp:sp modelId="{D78B5E8D-5C46-4122-B79D-018907E4A62E}">
      <dsp:nvSpPr>
        <dsp:cNvPr id="0" name=""/>
        <dsp:cNvSpPr/>
      </dsp:nvSpPr>
      <dsp:spPr>
        <a:xfrm>
          <a:off x="0" y="4102281"/>
          <a:ext cx="6172199" cy="1640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9D849-BBB8-43D9-9689-103D9830A5F9}">
      <dsp:nvSpPr>
        <dsp:cNvPr id="0" name=""/>
        <dsp:cNvSpPr/>
      </dsp:nvSpPr>
      <dsp:spPr>
        <a:xfrm>
          <a:off x="496291" y="4471423"/>
          <a:ext cx="902347" cy="902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ED29F-97C0-4FBC-8D99-D78ACF4495D5}">
      <dsp:nvSpPr>
        <dsp:cNvPr id="0" name=""/>
        <dsp:cNvSpPr/>
      </dsp:nvSpPr>
      <dsp:spPr>
        <a:xfrm>
          <a:off x="1894930" y="4102281"/>
          <a:ext cx="4277268" cy="164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4" tIns="173634" rIns="173634" bIns="1736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Several ways to change the topic and to resume the conversation are as follows</a:t>
          </a:r>
        </a:p>
      </dsp:txBody>
      <dsp:txXfrm>
        <a:off x="1894930" y="4102281"/>
        <a:ext cx="4277268" cy="16406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4BE7-F6A0-492B-BFCE-262A909B7C44}">
      <dsp:nvSpPr>
        <dsp:cNvPr id="0" name=""/>
        <dsp:cNvSpPr/>
      </dsp:nvSpPr>
      <dsp:spPr>
        <a:xfrm>
          <a:off x="1283" y="130503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3930F-E333-4392-91BF-138CD2CBDF3A}">
      <dsp:nvSpPr>
        <dsp:cNvPr id="0" name=""/>
        <dsp:cNvSpPr/>
      </dsp:nvSpPr>
      <dsp:spPr>
        <a:xfrm>
          <a:off x="501904" y="606092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By asking a related question, the other person is given a chance to talk more about the topic that they are clearly interested in</a:t>
          </a:r>
        </a:p>
      </dsp:txBody>
      <dsp:txXfrm>
        <a:off x="585701" y="689889"/>
        <a:ext cx="4337991" cy="2693452"/>
      </dsp:txXfrm>
    </dsp:sp>
    <dsp:sp modelId="{9D013E48-ABA7-4D75-B2A1-92B5CCBBA31F}">
      <dsp:nvSpPr>
        <dsp:cNvPr id="0" name=""/>
        <dsp:cNvSpPr/>
      </dsp:nvSpPr>
      <dsp:spPr>
        <a:xfrm>
          <a:off x="5508110" y="130503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2A819-0115-4B4B-9C7B-A70E7A85325F}">
      <dsp:nvSpPr>
        <dsp:cNvPr id="0" name=""/>
        <dsp:cNvSpPr/>
      </dsp:nvSpPr>
      <dsp:spPr>
        <a:xfrm>
          <a:off x="6008730" y="606092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this way, they get the opportunity to express their opinions and feelings while you could avoid talking about something that you are not interested in</a:t>
          </a:r>
        </a:p>
      </dsp:txBody>
      <dsp:txXfrm>
        <a:off x="6092527" y="689889"/>
        <a:ext cx="4337991" cy="26934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7761F-1BAD-47C3-AD77-D539A355EB1F}">
      <dsp:nvSpPr>
        <dsp:cNvPr id="0" name=""/>
        <dsp:cNvSpPr/>
      </dsp:nvSpPr>
      <dsp:spPr>
        <a:xfrm>
          <a:off x="0" y="44840"/>
          <a:ext cx="6172199" cy="13465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That’s interesting</a:t>
          </a:r>
        </a:p>
      </dsp:txBody>
      <dsp:txXfrm>
        <a:off x="65732" y="110572"/>
        <a:ext cx="6040735" cy="1215059"/>
      </dsp:txXfrm>
    </dsp:sp>
    <dsp:sp modelId="{0C76D650-D3F9-4A6E-BFDA-E10D1F686D03}">
      <dsp:nvSpPr>
        <dsp:cNvPr id="0" name=""/>
        <dsp:cNvSpPr/>
      </dsp:nvSpPr>
      <dsp:spPr>
        <a:xfrm>
          <a:off x="0" y="1480643"/>
          <a:ext cx="6172199" cy="1346523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That seems really popular around here</a:t>
          </a:r>
        </a:p>
      </dsp:txBody>
      <dsp:txXfrm>
        <a:off x="65732" y="1546375"/>
        <a:ext cx="6040735" cy="1215059"/>
      </dsp:txXfrm>
    </dsp:sp>
    <dsp:sp modelId="{2DF0DB81-1729-47BF-AFA9-9770352398BF}">
      <dsp:nvSpPr>
        <dsp:cNvPr id="0" name=""/>
        <dsp:cNvSpPr/>
      </dsp:nvSpPr>
      <dsp:spPr>
        <a:xfrm>
          <a:off x="0" y="2916447"/>
          <a:ext cx="6172199" cy="1346523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Yeah, I heard about that too</a:t>
          </a:r>
        </a:p>
      </dsp:txBody>
      <dsp:txXfrm>
        <a:off x="65732" y="2982179"/>
        <a:ext cx="6040735" cy="1215059"/>
      </dsp:txXfrm>
    </dsp:sp>
    <dsp:sp modelId="{EA8DCF75-7186-4814-B4DD-89839D49E3D6}">
      <dsp:nvSpPr>
        <dsp:cNvPr id="0" name=""/>
        <dsp:cNvSpPr/>
      </dsp:nvSpPr>
      <dsp:spPr>
        <a:xfrm>
          <a:off x="0" y="4352251"/>
          <a:ext cx="6172199" cy="1346523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People keep asking me that question</a:t>
          </a:r>
        </a:p>
      </dsp:txBody>
      <dsp:txXfrm>
        <a:off x="65732" y="4417983"/>
        <a:ext cx="6040735" cy="12150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1A9E-090F-4EEB-B321-A7F13C8F0719}">
      <dsp:nvSpPr>
        <dsp:cNvPr id="0" name=""/>
        <dsp:cNvSpPr/>
      </dsp:nvSpPr>
      <dsp:spPr>
        <a:xfrm>
          <a:off x="0" y="144807"/>
          <a:ext cx="6172199" cy="1298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has nothing to do with what we were talking about, but …</a:t>
          </a:r>
        </a:p>
      </dsp:txBody>
      <dsp:txXfrm>
        <a:off x="63397" y="208204"/>
        <a:ext cx="6045405" cy="1171906"/>
      </dsp:txXfrm>
    </dsp:sp>
    <dsp:sp modelId="{4A4BB20D-7CEA-4668-8310-430CF8AF469A}">
      <dsp:nvSpPr>
        <dsp:cNvPr id="0" name=""/>
        <dsp:cNvSpPr/>
      </dsp:nvSpPr>
      <dsp:spPr>
        <a:xfrm>
          <a:off x="0" y="1529907"/>
          <a:ext cx="6172199" cy="1298700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 to change the subject but …</a:t>
          </a:r>
        </a:p>
      </dsp:txBody>
      <dsp:txXfrm>
        <a:off x="63397" y="1593304"/>
        <a:ext cx="6045405" cy="1171906"/>
      </dsp:txXfrm>
    </dsp:sp>
    <dsp:sp modelId="{6A38A315-DA0A-4AC6-BF37-DF3E238CCB8E}">
      <dsp:nvSpPr>
        <dsp:cNvPr id="0" name=""/>
        <dsp:cNvSpPr/>
      </dsp:nvSpPr>
      <dsp:spPr>
        <a:xfrm>
          <a:off x="0" y="2915007"/>
          <a:ext cx="6172199" cy="1298700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Changing gears a little bit …</a:t>
          </a:r>
        </a:p>
      </dsp:txBody>
      <dsp:txXfrm>
        <a:off x="63397" y="2978404"/>
        <a:ext cx="6045405" cy="1171906"/>
      </dsp:txXfrm>
    </dsp:sp>
    <dsp:sp modelId="{1A102F49-6EA3-475D-868B-62B9E650FD6E}">
      <dsp:nvSpPr>
        <dsp:cNvPr id="0" name=""/>
        <dsp:cNvSpPr/>
      </dsp:nvSpPr>
      <dsp:spPr>
        <a:xfrm>
          <a:off x="0" y="4300107"/>
          <a:ext cx="6172199" cy="12987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Totally unrelated …</a:t>
          </a:r>
        </a:p>
      </dsp:txBody>
      <dsp:txXfrm>
        <a:off x="63397" y="4363504"/>
        <a:ext cx="6045405" cy="11719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FEC3D-4D78-45B3-B754-98468D629ED1}">
      <dsp:nvSpPr>
        <dsp:cNvPr id="0" name=""/>
        <dsp:cNvSpPr/>
      </dsp:nvSpPr>
      <dsp:spPr>
        <a:xfrm>
          <a:off x="710302" y="131264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F329D-ADF0-41DB-B07F-E8567F0A217B}">
      <dsp:nvSpPr>
        <dsp:cNvPr id="0" name=""/>
        <dsp:cNvSpPr/>
      </dsp:nvSpPr>
      <dsp:spPr>
        <a:xfrm>
          <a:off x="1178302" y="178064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6E012-98F9-4240-ABA4-F43050D3EA63}">
      <dsp:nvSpPr>
        <dsp:cNvPr id="0" name=""/>
        <dsp:cNvSpPr/>
      </dsp:nvSpPr>
      <dsp:spPr>
        <a:xfrm>
          <a:off x="8302" y="419264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Wow, you are so passionate about this topic</a:t>
          </a:r>
        </a:p>
      </dsp:txBody>
      <dsp:txXfrm>
        <a:off x="8302" y="4192647"/>
        <a:ext cx="3600000" cy="720000"/>
      </dsp:txXfrm>
    </dsp:sp>
    <dsp:sp modelId="{0BF466CD-69B7-4600-B325-964A59BBD257}">
      <dsp:nvSpPr>
        <dsp:cNvPr id="0" name=""/>
        <dsp:cNvSpPr/>
      </dsp:nvSpPr>
      <dsp:spPr>
        <a:xfrm>
          <a:off x="4940302" y="131264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89AD1-C6B9-4983-97EB-65A1118BD2B4}">
      <dsp:nvSpPr>
        <dsp:cNvPr id="0" name=""/>
        <dsp:cNvSpPr/>
      </dsp:nvSpPr>
      <dsp:spPr>
        <a:xfrm>
          <a:off x="5408302" y="178064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6F3A9-E109-40E4-9C0F-63980D663136}">
      <dsp:nvSpPr>
        <dsp:cNvPr id="0" name=""/>
        <dsp:cNvSpPr/>
      </dsp:nvSpPr>
      <dsp:spPr>
        <a:xfrm>
          <a:off x="4238302" y="419264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Thanks for sharing so many resources about your training program</a:t>
          </a:r>
        </a:p>
      </dsp:txBody>
      <dsp:txXfrm>
        <a:off x="4238302" y="4192647"/>
        <a:ext cx="360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EEF7A-2412-4151-9069-50E8CFEC9345}">
      <dsp:nvSpPr>
        <dsp:cNvPr id="0" name=""/>
        <dsp:cNvSpPr/>
      </dsp:nvSpPr>
      <dsp:spPr>
        <a:xfrm>
          <a:off x="212335" y="1130863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59169-BD0D-42BA-AB2B-EE51C5A0DC79}">
      <dsp:nvSpPr>
        <dsp:cNvPr id="0" name=""/>
        <dsp:cNvSpPr/>
      </dsp:nvSpPr>
      <dsp:spPr>
        <a:xfrm>
          <a:off x="492877" y="141140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0F89E-CE6B-4824-B0BB-839E5F7DCA8F}">
      <dsp:nvSpPr>
        <dsp:cNvPr id="0" name=""/>
        <dsp:cNvSpPr/>
      </dsp:nvSpPr>
      <dsp:spPr>
        <a:xfrm>
          <a:off x="1834517" y="113086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Nice phone</a:t>
          </a:r>
        </a:p>
      </dsp:txBody>
      <dsp:txXfrm>
        <a:off x="1834517" y="1130863"/>
        <a:ext cx="3148942" cy="1335915"/>
      </dsp:txXfrm>
    </dsp:sp>
    <dsp:sp modelId="{4E5866FD-3ECD-4978-831B-C2AA2975A5A1}">
      <dsp:nvSpPr>
        <dsp:cNvPr id="0" name=""/>
        <dsp:cNvSpPr/>
      </dsp:nvSpPr>
      <dsp:spPr>
        <a:xfrm>
          <a:off x="5532139" y="1130863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D4A2-9EFD-4537-A8B0-3C39B15A5A74}">
      <dsp:nvSpPr>
        <dsp:cNvPr id="0" name=""/>
        <dsp:cNvSpPr/>
      </dsp:nvSpPr>
      <dsp:spPr>
        <a:xfrm>
          <a:off x="5812681" y="141140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11863-C1C3-4553-A856-BC2AE71D6942}">
      <dsp:nvSpPr>
        <dsp:cNvPr id="0" name=""/>
        <dsp:cNvSpPr/>
      </dsp:nvSpPr>
      <dsp:spPr>
        <a:xfrm>
          <a:off x="7154322" y="113086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Hey, I like your haircut</a:t>
          </a:r>
        </a:p>
      </dsp:txBody>
      <dsp:txXfrm>
        <a:off x="7154322" y="1130863"/>
        <a:ext cx="3148942" cy="13359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1529-DA32-4938-BCCB-CA5485B9C030}">
      <dsp:nvSpPr>
        <dsp:cNvPr id="0" name=""/>
        <dsp:cNvSpPr/>
      </dsp:nvSpPr>
      <dsp:spPr>
        <a:xfrm>
          <a:off x="0" y="1098987"/>
          <a:ext cx="6172199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Moving on!</a:t>
          </a:r>
        </a:p>
      </dsp:txBody>
      <dsp:txXfrm>
        <a:off x="26387" y="1125374"/>
        <a:ext cx="6119425" cy="487766"/>
      </dsp:txXfrm>
    </dsp:sp>
    <dsp:sp modelId="{7F7D5B87-4180-4B55-A68A-1150F6423C94}">
      <dsp:nvSpPr>
        <dsp:cNvPr id="0" name=""/>
        <dsp:cNvSpPr/>
      </dsp:nvSpPr>
      <dsp:spPr>
        <a:xfrm>
          <a:off x="0" y="1700007"/>
          <a:ext cx="6172199" cy="54054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Anyway!</a:t>
          </a:r>
        </a:p>
      </dsp:txBody>
      <dsp:txXfrm>
        <a:off x="26387" y="1726394"/>
        <a:ext cx="6119425" cy="487766"/>
      </dsp:txXfrm>
    </dsp:sp>
    <dsp:sp modelId="{41B7F8D4-27B8-4976-82FD-F0D4D95A0348}">
      <dsp:nvSpPr>
        <dsp:cNvPr id="0" name=""/>
        <dsp:cNvSpPr/>
      </dsp:nvSpPr>
      <dsp:spPr>
        <a:xfrm>
          <a:off x="0" y="2301027"/>
          <a:ext cx="6172199" cy="54054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that note …</a:t>
          </a:r>
        </a:p>
      </dsp:txBody>
      <dsp:txXfrm>
        <a:off x="26387" y="2327414"/>
        <a:ext cx="6119425" cy="487766"/>
      </dsp:txXfrm>
    </dsp:sp>
    <dsp:sp modelId="{D59804D4-665B-4AA8-85F4-14C1E7B766E7}">
      <dsp:nvSpPr>
        <dsp:cNvPr id="0" name=""/>
        <dsp:cNvSpPr/>
      </dsp:nvSpPr>
      <dsp:spPr>
        <a:xfrm>
          <a:off x="0" y="2902047"/>
          <a:ext cx="6172199" cy="54054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 happier note …</a:t>
          </a:r>
        </a:p>
      </dsp:txBody>
      <dsp:txXfrm>
        <a:off x="26387" y="2928434"/>
        <a:ext cx="6119425" cy="487766"/>
      </dsp:txXfrm>
    </dsp:sp>
    <dsp:sp modelId="{943C26D9-0CB6-4EAF-8B76-0EF6B53088BA}">
      <dsp:nvSpPr>
        <dsp:cNvPr id="0" name=""/>
        <dsp:cNvSpPr/>
      </dsp:nvSpPr>
      <dsp:spPr>
        <a:xfrm>
          <a:off x="0" y="3503067"/>
          <a:ext cx="6172199" cy="54054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 sad note …</a:t>
          </a:r>
        </a:p>
      </dsp:txBody>
      <dsp:txXfrm>
        <a:off x="26387" y="3529454"/>
        <a:ext cx="6119425" cy="487766"/>
      </dsp:txXfrm>
    </dsp:sp>
    <dsp:sp modelId="{4EB21D95-E68B-4F27-B248-CF28FD00DB61}">
      <dsp:nvSpPr>
        <dsp:cNvPr id="0" name=""/>
        <dsp:cNvSpPr/>
      </dsp:nvSpPr>
      <dsp:spPr>
        <a:xfrm>
          <a:off x="0" y="4104087"/>
          <a:ext cx="6172199" cy="540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And now for something completely different …</a:t>
          </a:r>
        </a:p>
      </dsp:txBody>
      <dsp:txXfrm>
        <a:off x="26387" y="4130474"/>
        <a:ext cx="6119425" cy="4877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B40A5-02DF-4F14-B0B1-313535C0F41A}">
      <dsp:nvSpPr>
        <dsp:cNvPr id="0" name=""/>
        <dsp:cNvSpPr/>
      </dsp:nvSpPr>
      <dsp:spPr>
        <a:xfrm>
          <a:off x="478561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236C1-014D-44FE-AC4D-62FB07ED651D}">
      <dsp:nvSpPr>
        <dsp:cNvPr id="0" name=""/>
        <dsp:cNvSpPr/>
      </dsp:nvSpPr>
      <dsp:spPr>
        <a:xfrm>
          <a:off x="1930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Would you like to comment on this?</a:t>
          </a:r>
        </a:p>
      </dsp:txBody>
      <dsp:txXfrm>
        <a:off x="1930" y="2202715"/>
        <a:ext cx="1733203" cy="693281"/>
      </dsp:txXfrm>
    </dsp:sp>
    <dsp:sp modelId="{AC4B3EDC-B71D-40BF-8A9C-DFCCE8DF783D}">
      <dsp:nvSpPr>
        <dsp:cNvPr id="0" name=""/>
        <dsp:cNvSpPr/>
      </dsp:nvSpPr>
      <dsp:spPr>
        <a:xfrm>
          <a:off x="2515074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43D93-B539-4F3A-815D-F35C338CCA50}">
      <dsp:nvSpPr>
        <dsp:cNvPr id="0" name=""/>
        <dsp:cNvSpPr/>
      </dsp:nvSpPr>
      <dsp:spPr>
        <a:xfrm>
          <a:off x="2038444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Julie, what’s your opinion on the issue?</a:t>
          </a:r>
        </a:p>
      </dsp:txBody>
      <dsp:txXfrm>
        <a:off x="2038444" y="2202715"/>
        <a:ext cx="1733203" cy="693281"/>
      </dsp:txXfrm>
    </dsp:sp>
    <dsp:sp modelId="{563F214B-4C07-4927-8873-DEBC5E1CAA3C}">
      <dsp:nvSpPr>
        <dsp:cNvPr id="0" name=""/>
        <dsp:cNvSpPr/>
      </dsp:nvSpPr>
      <dsp:spPr>
        <a:xfrm>
          <a:off x="4551588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9002-0498-45B8-AD4A-BED2B9A22E0A}">
      <dsp:nvSpPr>
        <dsp:cNvPr id="0" name=""/>
        <dsp:cNvSpPr/>
      </dsp:nvSpPr>
      <dsp:spPr>
        <a:xfrm>
          <a:off x="4074957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Mimi, would you like to contribute to the discussion?</a:t>
          </a:r>
        </a:p>
      </dsp:txBody>
      <dsp:txXfrm>
        <a:off x="4074957" y="2202715"/>
        <a:ext cx="1733203" cy="693281"/>
      </dsp:txXfrm>
    </dsp:sp>
    <dsp:sp modelId="{D2997929-A764-4941-BF5A-79645A47AE27}">
      <dsp:nvSpPr>
        <dsp:cNvPr id="0" name=""/>
        <dsp:cNvSpPr/>
      </dsp:nvSpPr>
      <dsp:spPr>
        <a:xfrm>
          <a:off x="6588102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52A02-3C49-4080-9CFB-CF4484D9A997}">
      <dsp:nvSpPr>
        <dsp:cNvPr id="0" name=""/>
        <dsp:cNvSpPr/>
      </dsp:nvSpPr>
      <dsp:spPr>
        <a:xfrm>
          <a:off x="6111471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do you think?</a:t>
          </a:r>
        </a:p>
      </dsp:txBody>
      <dsp:txXfrm>
        <a:off x="6111471" y="2202715"/>
        <a:ext cx="1733203" cy="693281"/>
      </dsp:txXfrm>
    </dsp:sp>
    <dsp:sp modelId="{8A6BCE17-E6E4-4074-85AA-2319D8B58D80}">
      <dsp:nvSpPr>
        <dsp:cNvPr id="0" name=""/>
        <dsp:cNvSpPr/>
      </dsp:nvSpPr>
      <dsp:spPr>
        <a:xfrm>
          <a:off x="1496818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29ECA-E333-44BC-A9F0-8366DC0925C2}">
      <dsp:nvSpPr>
        <dsp:cNvPr id="0" name=""/>
        <dsp:cNvSpPr/>
      </dsp:nvSpPr>
      <dsp:spPr>
        <a:xfrm>
          <a:off x="1020187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Micheal, do you agree?</a:t>
          </a:r>
        </a:p>
      </dsp:txBody>
      <dsp:txXfrm>
        <a:off x="1020187" y="4438646"/>
        <a:ext cx="1733203" cy="693281"/>
      </dsp:txXfrm>
    </dsp:sp>
    <dsp:sp modelId="{6A928FB3-9D19-4B85-94E0-AFE3FBA0E119}">
      <dsp:nvSpPr>
        <dsp:cNvPr id="0" name=""/>
        <dsp:cNvSpPr/>
      </dsp:nvSpPr>
      <dsp:spPr>
        <a:xfrm>
          <a:off x="3533331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D46D-42A9-4C39-A7A5-D07DAE1FB8A9}">
      <dsp:nvSpPr>
        <dsp:cNvPr id="0" name=""/>
        <dsp:cNvSpPr/>
      </dsp:nvSpPr>
      <dsp:spPr>
        <a:xfrm>
          <a:off x="3056700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Give us your opinion on …</a:t>
          </a:r>
        </a:p>
      </dsp:txBody>
      <dsp:txXfrm>
        <a:off x="3056700" y="4438646"/>
        <a:ext cx="1733203" cy="693281"/>
      </dsp:txXfrm>
    </dsp:sp>
    <dsp:sp modelId="{EF4EF028-B74C-4849-95BF-9A908804C279}">
      <dsp:nvSpPr>
        <dsp:cNvPr id="0" name=""/>
        <dsp:cNvSpPr/>
      </dsp:nvSpPr>
      <dsp:spPr>
        <a:xfrm>
          <a:off x="5569845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45599-3665-4A90-95D8-CBC9B4FF809F}">
      <dsp:nvSpPr>
        <dsp:cNvPr id="0" name=""/>
        <dsp:cNvSpPr/>
      </dsp:nvSpPr>
      <dsp:spPr>
        <a:xfrm>
          <a:off x="5093214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are your opinions/views regarding …</a:t>
          </a:r>
        </a:p>
      </dsp:txBody>
      <dsp:txXfrm>
        <a:off x="5093214" y="4438646"/>
        <a:ext cx="1733203" cy="6932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FFBAA-5773-4DD4-83D3-3BA96036F68E}">
      <dsp:nvSpPr>
        <dsp:cNvPr id="0" name=""/>
        <dsp:cNvSpPr/>
      </dsp:nvSpPr>
      <dsp:spPr>
        <a:xfrm>
          <a:off x="478561" y="918963"/>
          <a:ext cx="779941" cy="77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23E7-2F82-4912-A221-33EAACFB2F2C}">
      <dsp:nvSpPr>
        <dsp:cNvPr id="0" name=""/>
        <dsp:cNvSpPr/>
      </dsp:nvSpPr>
      <dsp:spPr>
        <a:xfrm>
          <a:off x="1930" y="2051060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meant by ‘discourse functions’?</a:t>
          </a:r>
        </a:p>
      </dsp:txBody>
      <dsp:txXfrm>
        <a:off x="1930" y="2051060"/>
        <a:ext cx="1733203" cy="844936"/>
      </dsp:txXfrm>
    </dsp:sp>
    <dsp:sp modelId="{8A0E048C-0B71-4FBA-9AE1-0E8695FA0EDC}">
      <dsp:nvSpPr>
        <dsp:cNvPr id="0" name=""/>
        <dsp:cNvSpPr/>
      </dsp:nvSpPr>
      <dsp:spPr>
        <a:xfrm>
          <a:off x="2515074" y="918963"/>
          <a:ext cx="779941" cy="77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1BD3A-A50D-485D-B8C1-5656022C27D4}">
      <dsp:nvSpPr>
        <dsp:cNvPr id="0" name=""/>
        <dsp:cNvSpPr/>
      </dsp:nvSpPr>
      <dsp:spPr>
        <a:xfrm>
          <a:off x="2038444" y="2051060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the element that discourse functions are dependent on?</a:t>
          </a:r>
        </a:p>
      </dsp:txBody>
      <dsp:txXfrm>
        <a:off x="2038444" y="2051060"/>
        <a:ext cx="1733203" cy="844936"/>
      </dsp:txXfrm>
    </dsp:sp>
    <dsp:sp modelId="{F5F99332-E831-4F60-A26A-407E118F9044}">
      <dsp:nvSpPr>
        <dsp:cNvPr id="0" name=""/>
        <dsp:cNvSpPr/>
      </dsp:nvSpPr>
      <dsp:spPr>
        <a:xfrm>
          <a:off x="4551588" y="918963"/>
          <a:ext cx="779941" cy="77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1210-875A-4CE8-8958-803D8EBCECE6}">
      <dsp:nvSpPr>
        <dsp:cNvPr id="0" name=""/>
        <dsp:cNvSpPr/>
      </dsp:nvSpPr>
      <dsp:spPr>
        <a:xfrm>
          <a:off x="4074957" y="2051060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3 elements that discourse functions comprise of</a:t>
          </a:r>
        </a:p>
      </dsp:txBody>
      <dsp:txXfrm>
        <a:off x="4074957" y="2051060"/>
        <a:ext cx="1733203" cy="844936"/>
      </dsp:txXfrm>
    </dsp:sp>
    <dsp:sp modelId="{4AA56048-5D6D-4B17-8D89-6DBAE6EA5651}">
      <dsp:nvSpPr>
        <dsp:cNvPr id="0" name=""/>
        <dsp:cNvSpPr/>
      </dsp:nvSpPr>
      <dsp:spPr>
        <a:xfrm>
          <a:off x="6588102" y="918963"/>
          <a:ext cx="779941" cy="779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43A0B-4917-4DD1-9934-6E7C5EB7947F}">
      <dsp:nvSpPr>
        <dsp:cNvPr id="0" name=""/>
        <dsp:cNvSpPr/>
      </dsp:nvSpPr>
      <dsp:spPr>
        <a:xfrm>
          <a:off x="6111471" y="2051060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 is it necessary to familiarise with discourse functions in an interaction?</a:t>
          </a:r>
        </a:p>
      </dsp:txBody>
      <dsp:txXfrm>
        <a:off x="6111471" y="2051060"/>
        <a:ext cx="1733203" cy="844936"/>
      </dsp:txXfrm>
    </dsp:sp>
    <dsp:sp modelId="{FF4E6745-A061-4A9F-B0FE-3366739AD0D3}">
      <dsp:nvSpPr>
        <dsp:cNvPr id="0" name=""/>
        <dsp:cNvSpPr/>
      </dsp:nvSpPr>
      <dsp:spPr>
        <a:xfrm>
          <a:off x="478561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D025C-0BBA-4755-9F93-E9800261D596}">
      <dsp:nvSpPr>
        <dsp:cNvPr id="0" name=""/>
        <dsp:cNvSpPr/>
      </dsp:nvSpPr>
      <dsp:spPr>
        <a:xfrm>
          <a:off x="1930" y="4461394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Interruption should generally be accompanied by ……………………………………</a:t>
          </a:r>
        </a:p>
      </dsp:txBody>
      <dsp:txXfrm>
        <a:off x="1930" y="4461394"/>
        <a:ext cx="1733203" cy="844936"/>
      </dsp:txXfrm>
    </dsp:sp>
    <dsp:sp modelId="{BF4C71CE-6946-4B8C-9FA0-DEB06D08A9BB}">
      <dsp:nvSpPr>
        <dsp:cNvPr id="0" name=""/>
        <dsp:cNvSpPr/>
      </dsp:nvSpPr>
      <dsp:spPr>
        <a:xfrm>
          <a:off x="2515074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82554-46CF-48D1-952B-02B75CCC0928}">
      <dsp:nvSpPr>
        <dsp:cNvPr id="0" name=""/>
        <dsp:cNvSpPr/>
      </dsp:nvSpPr>
      <dsp:spPr>
        <a:xfrm>
          <a:off x="2038444" y="4461394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3 circumstances that lead to an interruption in a conversation</a:t>
          </a:r>
        </a:p>
      </dsp:txBody>
      <dsp:txXfrm>
        <a:off x="2038444" y="4461394"/>
        <a:ext cx="1733203" cy="844936"/>
      </dsp:txXfrm>
    </dsp:sp>
    <dsp:sp modelId="{6756C2ED-241C-4884-8616-1A7692D71B18}">
      <dsp:nvSpPr>
        <dsp:cNvPr id="0" name=""/>
        <dsp:cNvSpPr/>
      </dsp:nvSpPr>
      <dsp:spPr>
        <a:xfrm>
          <a:off x="4551588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71BFA-F12D-4171-AF2C-2DC98A243019}">
      <dsp:nvSpPr>
        <dsp:cNvPr id="0" name=""/>
        <dsp:cNvSpPr/>
      </dsp:nvSpPr>
      <dsp:spPr>
        <a:xfrm>
          <a:off x="4074957" y="4461394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 is it necessary to keep an interruption as short as possible?</a:t>
          </a:r>
        </a:p>
      </dsp:txBody>
      <dsp:txXfrm>
        <a:off x="4074957" y="4461394"/>
        <a:ext cx="1733203" cy="844936"/>
      </dsp:txXfrm>
    </dsp:sp>
    <dsp:sp modelId="{A033182A-C1B0-4A8F-A772-963B93129461}">
      <dsp:nvSpPr>
        <dsp:cNvPr id="0" name=""/>
        <dsp:cNvSpPr/>
      </dsp:nvSpPr>
      <dsp:spPr>
        <a:xfrm>
          <a:off x="6588102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AE37D-F94B-43A5-9D56-874F4622DCE9}">
      <dsp:nvSpPr>
        <dsp:cNvPr id="0" name=""/>
        <dsp:cNvSpPr/>
      </dsp:nvSpPr>
      <dsp:spPr>
        <a:xfrm>
          <a:off x="6111471" y="4461394"/>
          <a:ext cx="1733203" cy="84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an important element that needs to be taken into consideration when there is a need to change a subject abruptly?</a:t>
          </a:r>
        </a:p>
      </dsp:txBody>
      <dsp:txXfrm>
        <a:off x="6111471" y="4461394"/>
        <a:ext cx="1733203" cy="8449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69BEB-38C9-4193-950B-D4BA467D236C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7C3BA-7B1A-44CD-8013-E79E1B89362C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87DD5-40E4-4228-AA98-26809F1CCD22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 is managing the discussion?</a:t>
          </a:r>
        </a:p>
      </dsp:txBody>
      <dsp:txXfrm>
        <a:off x="1103918" y="4487"/>
        <a:ext cx="5068280" cy="955773"/>
      </dsp:txXfrm>
    </dsp:sp>
    <dsp:sp modelId="{13A5865B-3749-407F-9548-E61E9584815F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5CBF7-6A44-44C5-857E-F29AEB138B72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6DFCD-0EB7-41B2-A977-7F7002DCA9F1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did Ben interrupt Lee?</a:t>
          </a:r>
        </a:p>
      </dsp:txBody>
      <dsp:txXfrm>
        <a:off x="1103918" y="1199203"/>
        <a:ext cx="5068280" cy="955773"/>
      </dsp:txXfrm>
    </dsp:sp>
    <dsp:sp modelId="{992AB9F5-7019-497B-846C-E9F86662710E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78B78-E756-4073-8B5F-F8C73F1C5E37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B942E-EF6F-432A-99A3-255C1BBC4B18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did Lee encourage another speaker to come in?</a:t>
          </a:r>
        </a:p>
      </dsp:txBody>
      <dsp:txXfrm>
        <a:off x="1103918" y="2393920"/>
        <a:ext cx="5068280" cy="955773"/>
      </dsp:txXfrm>
    </dsp:sp>
    <dsp:sp modelId="{16ABF453-4205-4DD4-9F8B-D85765EEFD73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0D33F-CE01-44D1-B4EE-92E7A4B781AD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44F4E-70A8-4A0A-AD95-5438343E5403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are the 2 statements that show how Lee keeps the interaction and participants on topic?</a:t>
          </a:r>
        </a:p>
      </dsp:txBody>
      <dsp:txXfrm>
        <a:off x="1103918" y="3588637"/>
        <a:ext cx="5068280" cy="955773"/>
      </dsp:txXfrm>
    </dsp:sp>
    <dsp:sp modelId="{985E6F70-460B-4A1A-BC10-42DD6A3F7F0E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69618-E2A1-493D-A01F-ACF9380F9BE9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E58D-4A45-4C75-A727-976291EEEB69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State 2 expressions used by Aisyah to interrupt the conversation</a:t>
          </a:r>
        </a:p>
      </dsp:txBody>
      <dsp:txXfrm>
        <a:off x="1103918" y="4783354"/>
        <a:ext cx="5068280" cy="95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15808-7875-480E-8413-4E274ABC9797}">
      <dsp:nvSpPr>
        <dsp:cNvPr id="0" name=""/>
        <dsp:cNvSpPr/>
      </dsp:nvSpPr>
      <dsp:spPr>
        <a:xfrm>
          <a:off x="1693167" y="440879"/>
          <a:ext cx="1235151" cy="1235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B32EC-CB44-4F8F-87BA-925A18B638D8}">
      <dsp:nvSpPr>
        <dsp:cNvPr id="0" name=""/>
        <dsp:cNvSpPr/>
      </dsp:nvSpPr>
      <dsp:spPr>
        <a:xfrm>
          <a:off x="938352" y="2049549"/>
          <a:ext cx="2744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Listen to what the others are saying and make appropriate responses</a:t>
          </a:r>
        </a:p>
      </dsp:txBody>
      <dsp:txXfrm>
        <a:off x="938352" y="2049549"/>
        <a:ext cx="2744782" cy="720000"/>
      </dsp:txXfrm>
    </dsp:sp>
    <dsp:sp modelId="{289B9CB2-E818-4534-87D8-076DCCD9FC86}">
      <dsp:nvSpPr>
        <dsp:cNvPr id="0" name=""/>
        <dsp:cNvSpPr/>
      </dsp:nvSpPr>
      <dsp:spPr>
        <a:xfrm>
          <a:off x="4918285" y="440879"/>
          <a:ext cx="1235151" cy="1235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5A78E-8B77-476C-AAD9-2B1F832A9D58}">
      <dsp:nvSpPr>
        <dsp:cNvPr id="0" name=""/>
        <dsp:cNvSpPr/>
      </dsp:nvSpPr>
      <dsp:spPr>
        <a:xfrm>
          <a:off x="4163470" y="2049549"/>
          <a:ext cx="2744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Non-verbal communication cues are also important</a:t>
          </a:r>
        </a:p>
      </dsp:txBody>
      <dsp:txXfrm>
        <a:off x="4163470" y="2049549"/>
        <a:ext cx="2744782" cy="720000"/>
      </dsp:txXfrm>
    </dsp:sp>
    <dsp:sp modelId="{8E8E6A5F-505F-4F07-BA9F-D957FEE1E1E7}">
      <dsp:nvSpPr>
        <dsp:cNvPr id="0" name=""/>
        <dsp:cNvSpPr/>
      </dsp:nvSpPr>
      <dsp:spPr>
        <a:xfrm>
          <a:off x="1693167" y="3455744"/>
          <a:ext cx="1235151" cy="1235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56AE-F0D9-40CA-90F8-DD19A5573433}">
      <dsp:nvSpPr>
        <dsp:cNvPr id="0" name=""/>
        <dsp:cNvSpPr/>
      </dsp:nvSpPr>
      <dsp:spPr>
        <a:xfrm>
          <a:off x="938352" y="5064414"/>
          <a:ext cx="2744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Cooperation with the other members of the group is important so that the discussion can be carried out smoothly</a:t>
          </a:r>
        </a:p>
      </dsp:txBody>
      <dsp:txXfrm>
        <a:off x="938352" y="5064414"/>
        <a:ext cx="2744782" cy="720000"/>
      </dsp:txXfrm>
    </dsp:sp>
    <dsp:sp modelId="{08757551-A6D7-443F-811D-3744BCF85657}">
      <dsp:nvSpPr>
        <dsp:cNvPr id="0" name=""/>
        <dsp:cNvSpPr/>
      </dsp:nvSpPr>
      <dsp:spPr>
        <a:xfrm>
          <a:off x="4918285" y="3455744"/>
          <a:ext cx="1235151" cy="12351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A9153-4232-49F3-BAC1-C0B347E850F6}">
      <dsp:nvSpPr>
        <dsp:cNvPr id="0" name=""/>
        <dsp:cNvSpPr/>
      </dsp:nvSpPr>
      <dsp:spPr>
        <a:xfrm>
          <a:off x="4163470" y="5064414"/>
          <a:ext cx="2744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 initiative by helping to prompt those who find it difficult to continue the discussion</a:t>
          </a:r>
        </a:p>
      </dsp:txBody>
      <dsp:txXfrm>
        <a:off x="4163470" y="5064414"/>
        <a:ext cx="2744782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03D62-8595-440D-8D44-68A084CB5B9A}">
      <dsp:nvSpPr>
        <dsp:cNvPr id="0" name=""/>
        <dsp:cNvSpPr/>
      </dsp:nvSpPr>
      <dsp:spPr>
        <a:xfrm>
          <a:off x="1283" y="13050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E141-F89B-4FA8-BFA2-A5E8A929D68A}">
      <dsp:nvSpPr>
        <dsp:cNvPr id="0" name=""/>
        <dsp:cNvSpPr/>
      </dsp:nvSpPr>
      <dsp:spPr>
        <a:xfrm>
          <a:off x="501904" y="60609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Complete the following discussion between a school principal and some parents</a:t>
          </a:r>
        </a:p>
      </dsp:txBody>
      <dsp:txXfrm>
        <a:off x="585701" y="689889"/>
        <a:ext cx="4337991" cy="2693452"/>
      </dsp:txXfrm>
    </dsp:sp>
    <dsp:sp modelId="{BE62282D-BF1F-4C62-8E9D-476E175E4A04}">
      <dsp:nvSpPr>
        <dsp:cNvPr id="0" name=""/>
        <dsp:cNvSpPr/>
      </dsp:nvSpPr>
      <dsp:spPr>
        <a:xfrm>
          <a:off x="5508110" y="13050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5B7A0-4656-49AC-B82B-43A501AA1BE4}">
      <dsp:nvSpPr>
        <dsp:cNvPr id="0" name=""/>
        <dsp:cNvSpPr/>
      </dsp:nvSpPr>
      <dsp:spPr>
        <a:xfrm>
          <a:off x="6008730" y="60609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Then, practise the discussion with your friends</a:t>
          </a:r>
        </a:p>
      </dsp:txBody>
      <dsp:txXfrm>
        <a:off x="6092527" y="689889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8ECE7-31EC-4E9E-B41F-4AD0A4C033D9}">
      <dsp:nvSpPr>
        <dsp:cNvPr id="0" name=""/>
        <dsp:cNvSpPr/>
      </dsp:nvSpPr>
      <dsp:spPr>
        <a:xfrm>
          <a:off x="0" y="2383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CD9F9-E961-4A77-964F-C4FB71465C38}">
      <dsp:nvSpPr>
        <dsp:cNvPr id="0" name=""/>
        <dsp:cNvSpPr/>
      </dsp:nvSpPr>
      <dsp:spPr>
        <a:xfrm>
          <a:off x="365473" y="274223"/>
          <a:ext cx="664498" cy="6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A1D9-1635-4162-85A4-32D389148096}">
      <dsp:nvSpPr>
        <dsp:cNvPr id="0" name=""/>
        <dsp:cNvSpPr/>
      </dsp:nvSpPr>
      <dsp:spPr>
        <a:xfrm>
          <a:off x="1395446" y="2383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 a message to someone</a:t>
          </a:r>
        </a:p>
      </dsp:txBody>
      <dsp:txXfrm>
        <a:off x="1395446" y="2383"/>
        <a:ext cx="4776752" cy="1208178"/>
      </dsp:txXfrm>
    </dsp:sp>
    <dsp:sp modelId="{3636DDBA-E8BF-4F74-A419-25E0206D9B68}">
      <dsp:nvSpPr>
        <dsp:cNvPr id="0" name=""/>
        <dsp:cNvSpPr/>
      </dsp:nvSpPr>
      <dsp:spPr>
        <a:xfrm>
          <a:off x="0" y="1512606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36785-FB14-48AC-973C-31CB63A37205}">
      <dsp:nvSpPr>
        <dsp:cNvPr id="0" name=""/>
        <dsp:cNvSpPr/>
      </dsp:nvSpPr>
      <dsp:spPr>
        <a:xfrm>
          <a:off x="365473" y="1784446"/>
          <a:ext cx="664498" cy="6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CF154-21F0-4212-AE9B-6198FAA398C8}">
      <dsp:nvSpPr>
        <dsp:cNvPr id="0" name=""/>
        <dsp:cNvSpPr/>
      </dsp:nvSpPr>
      <dsp:spPr>
        <a:xfrm>
          <a:off x="1395446" y="1512606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Ask a quick question</a:t>
          </a:r>
        </a:p>
      </dsp:txBody>
      <dsp:txXfrm>
        <a:off x="1395446" y="1512606"/>
        <a:ext cx="4776752" cy="1208178"/>
      </dsp:txXfrm>
    </dsp:sp>
    <dsp:sp modelId="{0F880B99-EA6C-48A2-9A34-1E0292107569}">
      <dsp:nvSpPr>
        <dsp:cNvPr id="0" name=""/>
        <dsp:cNvSpPr/>
      </dsp:nvSpPr>
      <dsp:spPr>
        <a:xfrm>
          <a:off x="0" y="3022829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84B70-1565-4704-8632-EA1496EFC5C8}">
      <dsp:nvSpPr>
        <dsp:cNvPr id="0" name=""/>
        <dsp:cNvSpPr/>
      </dsp:nvSpPr>
      <dsp:spPr>
        <a:xfrm>
          <a:off x="365473" y="3294669"/>
          <a:ext cx="664498" cy="6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0FC7D-C909-4B9B-88E8-2EE0D96C8D84}">
      <dsp:nvSpPr>
        <dsp:cNvPr id="0" name=""/>
        <dsp:cNvSpPr/>
      </dsp:nvSpPr>
      <dsp:spPr>
        <a:xfrm>
          <a:off x="1395446" y="3022829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 your opinion on something that has been said</a:t>
          </a:r>
        </a:p>
      </dsp:txBody>
      <dsp:txXfrm>
        <a:off x="1395446" y="3022829"/>
        <a:ext cx="4776752" cy="1208178"/>
      </dsp:txXfrm>
    </dsp:sp>
    <dsp:sp modelId="{D112D417-D7B9-445B-B25D-A0306C51B93C}">
      <dsp:nvSpPr>
        <dsp:cNvPr id="0" name=""/>
        <dsp:cNvSpPr/>
      </dsp:nvSpPr>
      <dsp:spPr>
        <a:xfrm>
          <a:off x="0" y="4533052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B099A-2D2A-4C33-B977-1F12629577AD}">
      <dsp:nvSpPr>
        <dsp:cNvPr id="0" name=""/>
        <dsp:cNvSpPr/>
      </dsp:nvSpPr>
      <dsp:spPr>
        <a:xfrm>
          <a:off x="365473" y="4804892"/>
          <a:ext cx="664498" cy="664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BD73-2DFF-48B2-B689-91FE29186284}">
      <dsp:nvSpPr>
        <dsp:cNvPr id="0" name=""/>
        <dsp:cNvSpPr/>
      </dsp:nvSpPr>
      <dsp:spPr>
        <a:xfrm>
          <a:off x="1395446" y="4533052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Join a conversation</a:t>
          </a:r>
        </a:p>
      </dsp:txBody>
      <dsp:txXfrm>
        <a:off x="1395446" y="4533052"/>
        <a:ext cx="4776752" cy="120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6E554-A556-46AA-9D55-A563687500C3}">
      <dsp:nvSpPr>
        <dsp:cNvPr id="0" name=""/>
        <dsp:cNvSpPr/>
      </dsp:nvSpPr>
      <dsp:spPr>
        <a:xfrm>
          <a:off x="0" y="2383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90491-571B-4057-AB0E-62CA191FE858}">
      <dsp:nvSpPr>
        <dsp:cNvPr id="0" name=""/>
        <dsp:cNvSpPr/>
      </dsp:nvSpPr>
      <dsp:spPr>
        <a:xfrm>
          <a:off x="365473" y="274223"/>
          <a:ext cx="664498" cy="6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E594-2669-42F0-B79D-3397C0B4B88E}">
      <dsp:nvSpPr>
        <dsp:cNvPr id="0" name=""/>
        <dsp:cNvSpPr/>
      </dsp:nvSpPr>
      <dsp:spPr>
        <a:xfrm>
          <a:off x="1395446" y="2383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I’m sorry to interrupt but you’re needed …</a:t>
          </a:r>
        </a:p>
      </dsp:txBody>
      <dsp:txXfrm>
        <a:off x="1395446" y="2383"/>
        <a:ext cx="4776752" cy="1208178"/>
      </dsp:txXfrm>
    </dsp:sp>
    <dsp:sp modelId="{CEE2C22D-98C4-42FC-9818-E12A99CCEE14}">
      <dsp:nvSpPr>
        <dsp:cNvPr id="0" name=""/>
        <dsp:cNvSpPr/>
      </dsp:nvSpPr>
      <dsp:spPr>
        <a:xfrm>
          <a:off x="0" y="1512606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75FB8-27A3-40FE-AEE4-D3B4C0243A24}">
      <dsp:nvSpPr>
        <dsp:cNvPr id="0" name=""/>
        <dsp:cNvSpPr/>
      </dsp:nvSpPr>
      <dsp:spPr>
        <a:xfrm>
          <a:off x="365473" y="1784446"/>
          <a:ext cx="664498" cy="6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9269-B458-46AE-84E3-427850F93661}">
      <dsp:nvSpPr>
        <dsp:cNvPr id="0" name=""/>
        <dsp:cNvSpPr/>
      </dsp:nvSpPr>
      <dsp:spPr>
        <a:xfrm>
          <a:off x="1395446" y="1512606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apologise for the interruption but I had to quickly let you know that …</a:t>
          </a:r>
        </a:p>
      </dsp:txBody>
      <dsp:txXfrm>
        <a:off x="1395446" y="1512606"/>
        <a:ext cx="4776752" cy="1208178"/>
      </dsp:txXfrm>
    </dsp:sp>
    <dsp:sp modelId="{05B3975A-4A1A-4D10-8E45-A004467A14D1}">
      <dsp:nvSpPr>
        <dsp:cNvPr id="0" name=""/>
        <dsp:cNvSpPr/>
      </dsp:nvSpPr>
      <dsp:spPr>
        <a:xfrm>
          <a:off x="0" y="3022829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0ECB-24A8-411B-B9FE-CF9331866A5B}">
      <dsp:nvSpPr>
        <dsp:cNvPr id="0" name=""/>
        <dsp:cNvSpPr/>
      </dsp:nvSpPr>
      <dsp:spPr>
        <a:xfrm>
          <a:off x="365473" y="3294669"/>
          <a:ext cx="664498" cy="6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29A5-3206-4F8C-8D05-ABCDE06D53A9}">
      <dsp:nvSpPr>
        <dsp:cNvPr id="0" name=""/>
        <dsp:cNvSpPr/>
      </dsp:nvSpPr>
      <dsp:spPr>
        <a:xfrm>
          <a:off x="1395446" y="3022829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Pardon me, I have …</a:t>
          </a:r>
        </a:p>
      </dsp:txBody>
      <dsp:txXfrm>
        <a:off x="1395446" y="3022829"/>
        <a:ext cx="4776752" cy="1208178"/>
      </dsp:txXfrm>
    </dsp:sp>
    <dsp:sp modelId="{99272623-A060-40AB-9CF3-2CF0174C06BC}">
      <dsp:nvSpPr>
        <dsp:cNvPr id="0" name=""/>
        <dsp:cNvSpPr/>
      </dsp:nvSpPr>
      <dsp:spPr>
        <a:xfrm>
          <a:off x="0" y="4533052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93848-FCB1-4CCE-8B29-64567591A73B}">
      <dsp:nvSpPr>
        <dsp:cNvPr id="0" name=""/>
        <dsp:cNvSpPr/>
      </dsp:nvSpPr>
      <dsp:spPr>
        <a:xfrm>
          <a:off x="365473" y="4804892"/>
          <a:ext cx="664498" cy="664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1764D-45C1-46F1-8415-DDEB3D634BCA}">
      <dsp:nvSpPr>
        <dsp:cNvPr id="0" name=""/>
        <dsp:cNvSpPr/>
      </dsp:nvSpPr>
      <dsp:spPr>
        <a:xfrm>
          <a:off x="1395446" y="4533052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hope you’ll excuse me for interrupting but could I quickly get you to …</a:t>
          </a:r>
        </a:p>
      </dsp:txBody>
      <dsp:txXfrm>
        <a:off x="1395446" y="4533052"/>
        <a:ext cx="4776752" cy="1208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6B1A7-C653-4570-B03F-DFE01E742506}">
      <dsp:nvSpPr>
        <dsp:cNvPr id="0" name=""/>
        <dsp:cNvSpPr/>
      </dsp:nvSpPr>
      <dsp:spPr>
        <a:xfrm>
          <a:off x="478561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345C3-9D10-4BFB-9A09-20777DF69B77}">
      <dsp:nvSpPr>
        <dsp:cNvPr id="0" name=""/>
        <dsp:cNvSpPr/>
      </dsp:nvSpPr>
      <dsp:spPr>
        <a:xfrm>
          <a:off x="1930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I’m sorry for interrupting but I don’t quite understand ……</a:t>
          </a:r>
        </a:p>
      </dsp:txBody>
      <dsp:txXfrm>
        <a:off x="1930" y="2202715"/>
        <a:ext cx="1733203" cy="693281"/>
      </dsp:txXfrm>
    </dsp:sp>
    <dsp:sp modelId="{BA7B7F48-0EE0-4EF5-BD64-795DF7862160}">
      <dsp:nvSpPr>
        <dsp:cNvPr id="0" name=""/>
        <dsp:cNvSpPr/>
      </dsp:nvSpPr>
      <dsp:spPr>
        <a:xfrm>
          <a:off x="2515074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753EC-66EB-4E4A-817C-C19992FBF4C7}">
      <dsp:nvSpPr>
        <dsp:cNvPr id="0" name=""/>
        <dsp:cNvSpPr/>
      </dsp:nvSpPr>
      <dsp:spPr>
        <a:xfrm>
          <a:off x="2038444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Sorry for the interruption but could you repeat ……</a:t>
          </a:r>
        </a:p>
      </dsp:txBody>
      <dsp:txXfrm>
        <a:off x="2038444" y="2202715"/>
        <a:ext cx="1733203" cy="693281"/>
      </dsp:txXfrm>
    </dsp:sp>
    <dsp:sp modelId="{ED147A50-D33C-4E37-8CD5-DEBBB6515C54}">
      <dsp:nvSpPr>
        <dsp:cNvPr id="0" name=""/>
        <dsp:cNvSpPr/>
      </dsp:nvSpPr>
      <dsp:spPr>
        <a:xfrm>
          <a:off x="4551588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25363-D9D8-4DE0-8953-CD01E03AEAF7}">
      <dsp:nvSpPr>
        <dsp:cNvPr id="0" name=""/>
        <dsp:cNvSpPr/>
      </dsp:nvSpPr>
      <dsp:spPr>
        <a:xfrm>
          <a:off x="4074957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will only take a minute</a:t>
          </a:r>
        </a:p>
      </dsp:txBody>
      <dsp:txXfrm>
        <a:off x="4074957" y="2202715"/>
        <a:ext cx="1733203" cy="693281"/>
      </dsp:txXfrm>
    </dsp:sp>
    <dsp:sp modelId="{97C7FFA9-B909-4C35-9743-DF6A789FBCFB}">
      <dsp:nvSpPr>
        <dsp:cNvPr id="0" name=""/>
        <dsp:cNvSpPr/>
      </dsp:nvSpPr>
      <dsp:spPr>
        <a:xfrm>
          <a:off x="6588102" y="1093366"/>
          <a:ext cx="779941" cy="779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4A6C-A9B0-4804-96D3-E9C1F1F44BC4}">
      <dsp:nvSpPr>
        <dsp:cNvPr id="0" name=""/>
        <dsp:cNvSpPr/>
      </dsp:nvSpPr>
      <dsp:spPr>
        <a:xfrm>
          <a:off x="6111471" y="2202715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apologise for the interruption but I have an important question about</a:t>
          </a:r>
        </a:p>
      </dsp:txBody>
      <dsp:txXfrm>
        <a:off x="6111471" y="2202715"/>
        <a:ext cx="1733203" cy="693281"/>
      </dsp:txXfrm>
    </dsp:sp>
    <dsp:sp modelId="{CC8C1E84-16B4-4770-A3C1-296DA5BD81D2}">
      <dsp:nvSpPr>
        <dsp:cNvPr id="0" name=""/>
        <dsp:cNvSpPr/>
      </dsp:nvSpPr>
      <dsp:spPr>
        <a:xfrm>
          <a:off x="478561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65705-4A34-4547-A42E-CEC44305CF13}">
      <dsp:nvSpPr>
        <dsp:cNvPr id="0" name=""/>
        <dsp:cNvSpPr/>
      </dsp:nvSpPr>
      <dsp:spPr>
        <a:xfrm>
          <a:off x="1930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Could I jump in?</a:t>
          </a:r>
        </a:p>
      </dsp:txBody>
      <dsp:txXfrm>
        <a:off x="1930" y="4438646"/>
        <a:ext cx="1733203" cy="693281"/>
      </dsp:txXfrm>
    </dsp:sp>
    <dsp:sp modelId="{438F0675-F938-4647-9D89-A8BA5CF36000}">
      <dsp:nvSpPr>
        <dsp:cNvPr id="0" name=""/>
        <dsp:cNvSpPr/>
      </dsp:nvSpPr>
      <dsp:spPr>
        <a:xfrm>
          <a:off x="2515074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A13FE-1151-431A-ABEA-20E6BE9537AA}">
      <dsp:nvSpPr>
        <dsp:cNvPr id="0" name=""/>
        <dsp:cNvSpPr/>
      </dsp:nvSpPr>
      <dsp:spPr>
        <a:xfrm>
          <a:off x="2038444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Could I add something?</a:t>
          </a:r>
        </a:p>
      </dsp:txBody>
      <dsp:txXfrm>
        <a:off x="2038444" y="4438646"/>
        <a:ext cx="1733203" cy="693281"/>
      </dsp:txXfrm>
    </dsp:sp>
    <dsp:sp modelId="{2ABE76FC-5C7A-40D1-AF95-F669A4BA5B19}">
      <dsp:nvSpPr>
        <dsp:cNvPr id="0" name=""/>
        <dsp:cNvSpPr/>
      </dsp:nvSpPr>
      <dsp:spPr>
        <a:xfrm>
          <a:off x="4551588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10E54-BF16-44E8-BF77-3F9DE357C21D}">
      <dsp:nvSpPr>
        <dsp:cNvPr id="0" name=""/>
        <dsp:cNvSpPr/>
      </dsp:nvSpPr>
      <dsp:spPr>
        <a:xfrm>
          <a:off x="4074957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you mind if I say something?</a:t>
          </a:r>
        </a:p>
      </dsp:txBody>
      <dsp:txXfrm>
        <a:off x="4074957" y="4438646"/>
        <a:ext cx="1733203" cy="693281"/>
      </dsp:txXfrm>
    </dsp:sp>
    <dsp:sp modelId="{EF631875-0D77-4E74-B0D6-5F1344C5A6AA}">
      <dsp:nvSpPr>
        <dsp:cNvPr id="0" name=""/>
        <dsp:cNvSpPr/>
      </dsp:nvSpPr>
      <dsp:spPr>
        <a:xfrm>
          <a:off x="6588102" y="3329297"/>
          <a:ext cx="779941" cy="7799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4C00D-67F1-4811-A3C4-D5D0BF66D8E0}">
      <dsp:nvSpPr>
        <dsp:cNvPr id="0" name=""/>
        <dsp:cNvSpPr/>
      </dsp:nvSpPr>
      <dsp:spPr>
        <a:xfrm>
          <a:off x="6111471" y="4438646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May I interject?</a:t>
          </a:r>
        </a:p>
      </dsp:txBody>
      <dsp:txXfrm>
        <a:off x="6111471" y="4438646"/>
        <a:ext cx="1733203" cy="69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63BA4-8CB0-45FA-8496-721399EA38D3}">
      <dsp:nvSpPr>
        <dsp:cNvPr id="0" name=""/>
        <dsp:cNvSpPr/>
      </dsp:nvSpPr>
      <dsp:spPr>
        <a:xfrm>
          <a:off x="0" y="2383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1A2D6-A884-4AEE-92AA-80F17E7E5BED}">
      <dsp:nvSpPr>
        <dsp:cNvPr id="0" name=""/>
        <dsp:cNvSpPr/>
      </dsp:nvSpPr>
      <dsp:spPr>
        <a:xfrm>
          <a:off x="365473" y="274223"/>
          <a:ext cx="664498" cy="6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29B1A-422D-468F-9DAE-0C67F68CA73E}">
      <dsp:nvSpPr>
        <dsp:cNvPr id="0" name=""/>
        <dsp:cNvSpPr/>
      </dsp:nvSpPr>
      <dsp:spPr>
        <a:xfrm>
          <a:off x="1395446" y="2383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That makes me think of …</a:t>
          </a:r>
        </a:p>
      </dsp:txBody>
      <dsp:txXfrm>
        <a:off x="1395446" y="2383"/>
        <a:ext cx="4776752" cy="1208178"/>
      </dsp:txXfrm>
    </dsp:sp>
    <dsp:sp modelId="{10E0A2F8-FFD2-4341-9187-EE84B734D041}">
      <dsp:nvSpPr>
        <dsp:cNvPr id="0" name=""/>
        <dsp:cNvSpPr/>
      </dsp:nvSpPr>
      <dsp:spPr>
        <a:xfrm>
          <a:off x="0" y="1512606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F59BE-7B2E-4AB4-9297-ADC259301DE2}">
      <dsp:nvSpPr>
        <dsp:cNvPr id="0" name=""/>
        <dsp:cNvSpPr/>
      </dsp:nvSpPr>
      <dsp:spPr>
        <a:xfrm>
          <a:off x="365473" y="1784446"/>
          <a:ext cx="664498" cy="6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112F-936B-462D-B63F-4F8394E4A4F9}">
      <dsp:nvSpPr>
        <dsp:cNvPr id="0" name=""/>
        <dsp:cNvSpPr/>
      </dsp:nvSpPr>
      <dsp:spPr>
        <a:xfrm>
          <a:off x="1395446" y="1512606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Interesting that you say that because …</a:t>
          </a:r>
        </a:p>
      </dsp:txBody>
      <dsp:txXfrm>
        <a:off x="1395446" y="1512606"/>
        <a:ext cx="4776752" cy="1208178"/>
      </dsp:txXfrm>
    </dsp:sp>
    <dsp:sp modelId="{C5C1F609-E839-4651-AF17-567F3FD7F3D8}">
      <dsp:nvSpPr>
        <dsp:cNvPr id="0" name=""/>
        <dsp:cNvSpPr/>
      </dsp:nvSpPr>
      <dsp:spPr>
        <a:xfrm>
          <a:off x="0" y="3022829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254FF-82BE-406B-BA20-EC67FD43CB10}">
      <dsp:nvSpPr>
        <dsp:cNvPr id="0" name=""/>
        <dsp:cNvSpPr/>
      </dsp:nvSpPr>
      <dsp:spPr>
        <a:xfrm>
          <a:off x="365473" y="3294669"/>
          <a:ext cx="664498" cy="6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591E-8ED9-41EC-A48F-17F805B9E254}">
      <dsp:nvSpPr>
        <dsp:cNvPr id="0" name=""/>
        <dsp:cNvSpPr/>
      </dsp:nvSpPr>
      <dsp:spPr>
        <a:xfrm>
          <a:off x="1395446" y="3022829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you said about reminds me that …</a:t>
          </a:r>
        </a:p>
      </dsp:txBody>
      <dsp:txXfrm>
        <a:off x="1395446" y="3022829"/>
        <a:ext cx="4776752" cy="1208178"/>
      </dsp:txXfrm>
    </dsp:sp>
    <dsp:sp modelId="{7FE04CF3-EF75-45C5-9965-4D8110D9461F}">
      <dsp:nvSpPr>
        <dsp:cNvPr id="0" name=""/>
        <dsp:cNvSpPr/>
      </dsp:nvSpPr>
      <dsp:spPr>
        <a:xfrm>
          <a:off x="0" y="4533052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421-8324-4AD4-8B03-DC329A872BF7}">
      <dsp:nvSpPr>
        <dsp:cNvPr id="0" name=""/>
        <dsp:cNvSpPr/>
      </dsp:nvSpPr>
      <dsp:spPr>
        <a:xfrm>
          <a:off x="365473" y="4804892"/>
          <a:ext cx="664498" cy="664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E715-3F13-4637-B5E2-633C6A2A3184}">
      <dsp:nvSpPr>
        <dsp:cNvPr id="0" name=""/>
        <dsp:cNvSpPr/>
      </dsp:nvSpPr>
      <dsp:spPr>
        <a:xfrm>
          <a:off x="1395446" y="4533052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Your point sounds an awful lot like something else …</a:t>
          </a:r>
        </a:p>
      </dsp:txBody>
      <dsp:txXfrm>
        <a:off x="1395446" y="4533052"/>
        <a:ext cx="4776752" cy="12081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B5DC-7E7A-4079-8C4B-FAD418AF7D19}">
      <dsp:nvSpPr>
        <dsp:cNvPr id="0" name=""/>
        <dsp:cNvSpPr/>
      </dsp:nvSpPr>
      <dsp:spPr>
        <a:xfrm>
          <a:off x="0" y="974607"/>
          <a:ext cx="617219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Would you mind if I joined?</a:t>
          </a:r>
        </a:p>
      </dsp:txBody>
      <dsp:txXfrm>
        <a:off x="42722" y="1017329"/>
        <a:ext cx="6086755" cy="789716"/>
      </dsp:txXfrm>
    </dsp:sp>
    <dsp:sp modelId="{1C096993-CB4E-4F55-B3CD-FE9A682CA30D}">
      <dsp:nvSpPr>
        <dsp:cNvPr id="0" name=""/>
        <dsp:cNvSpPr/>
      </dsp:nvSpPr>
      <dsp:spPr>
        <a:xfrm>
          <a:off x="0" y="1947687"/>
          <a:ext cx="6172199" cy="875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 couldn’t help overhearing …</a:t>
          </a:r>
        </a:p>
      </dsp:txBody>
      <dsp:txXfrm>
        <a:off x="42722" y="1990409"/>
        <a:ext cx="6086755" cy="789716"/>
      </dsp:txXfrm>
    </dsp:sp>
    <dsp:sp modelId="{2A9435F4-408D-4280-99EE-CA4A92A0172B}">
      <dsp:nvSpPr>
        <dsp:cNvPr id="0" name=""/>
        <dsp:cNvSpPr/>
      </dsp:nvSpPr>
      <dsp:spPr>
        <a:xfrm>
          <a:off x="0" y="2920767"/>
          <a:ext cx="6172199" cy="875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Sorry to butt in but I think …</a:t>
          </a:r>
        </a:p>
      </dsp:txBody>
      <dsp:txXfrm>
        <a:off x="42722" y="2963489"/>
        <a:ext cx="6086755" cy="789716"/>
      </dsp:txXfrm>
    </dsp:sp>
    <dsp:sp modelId="{07965947-5FE4-43CC-896E-3227F3BCAD09}">
      <dsp:nvSpPr>
        <dsp:cNvPr id="0" name=""/>
        <dsp:cNvSpPr/>
      </dsp:nvSpPr>
      <dsp:spPr>
        <a:xfrm>
          <a:off x="0" y="3893847"/>
          <a:ext cx="617219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If I may, I feel …</a:t>
          </a:r>
        </a:p>
      </dsp:txBody>
      <dsp:txXfrm>
        <a:off x="42722" y="3936569"/>
        <a:ext cx="6086755" cy="7897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35F94-8CA2-4741-9706-E88E8CBBFDE5}">
      <dsp:nvSpPr>
        <dsp:cNvPr id="0" name=""/>
        <dsp:cNvSpPr/>
      </dsp:nvSpPr>
      <dsp:spPr>
        <a:xfrm>
          <a:off x="0" y="2383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3ED78-9AEF-4069-8E1D-C5B835116A00}">
      <dsp:nvSpPr>
        <dsp:cNvPr id="0" name=""/>
        <dsp:cNvSpPr/>
      </dsp:nvSpPr>
      <dsp:spPr>
        <a:xfrm>
          <a:off x="365473" y="274223"/>
          <a:ext cx="664498" cy="6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7789-BEED-4FAD-BC00-82CEE823DACF}">
      <dsp:nvSpPr>
        <dsp:cNvPr id="0" name=""/>
        <dsp:cNvSpPr/>
      </dsp:nvSpPr>
      <dsp:spPr>
        <a:xfrm>
          <a:off x="1395446" y="2383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Please let me finish</a:t>
          </a:r>
        </a:p>
      </dsp:txBody>
      <dsp:txXfrm>
        <a:off x="1395446" y="2383"/>
        <a:ext cx="4776752" cy="1208178"/>
      </dsp:txXfrm>
    </dsp:sp>
    <dsp:sp modelId="{7C9B4E47-B8C2-4808-A038-8616749C29EA}">
      <dsp:nvSpPr>
        <dsp:cNvPr id="0" name=""/>
        <dsp:cNvSpPr/>
      </dsp:nvSpPr>
      <dsp:spPr>
        <a:xfrm>
          <a:off x="0" y="1512606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E15FC-BFE6-4AC3-98E7-5DD864A314F9}">
      <dsp:nvSpPr>
        <dsp:cNvPr id="0" name=""/>
        <dsp:cNvSpPr/>
      </dsp:nvSpPr>
      <dsp:spPr>
        <a:xfrm>
          <a:off x="365473" y="1784446"/>
          <a:ext cx="664498" cy="6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C9A46-DE78-44C4-B92F-95FC9D3A379E}">
      <dsp:nvSpPr>
        <dsp:cNvPr id="0" name=""/>
        <dsp:cNvSpPr/>
      </dsp:nvSpPr>
      <dsp:spPr>
        <a:xfrm>
          <a:off x="1395446" y="1512606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I continue, please?</a:t>
          </a:r>
        </a:p>
      </dsp:txBody>
      <dsp:txXfrm>
        <a:off x="1395446" y="1512606"/>
        <a:ext cx="4776752" cy="1208178"/>
      </dsp:txXfrm>
    </dsp:sp>
    <dsp:sp modelId="{2655F477-68CC-44EB-B090-4D82A9CF0A4C}">
      <dsp:nvSpPr>
        <dsp:cNvPr id="0" name=""/>
        <dsp:cNvSpPr/>
      </dsp:nvSpPr>
      <dsp:spPr>
        <a:xfrm>
          <a:off x="0" y="3022829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CCA95-5640-480E-AC55-7E9BB11F765C}">
      <dsp:nvSpPr>
        <dsp:cNvPr id="0" name=""/>
        <dsp:cNvSpPr/>
      </dsp:nvSpPr>
      <dsp:spPr>
        <a:xfrm>
          <a:off x="365473" y="3294669"/>
          <a:ext cx="664498" cy="6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2FBD-7967-415D-AE7D-41C77D55E31C}">
      <dsp:nvSpPr>
        <dsp:cNvPr id="0" name=""/>
        <dsp:cNvSpPr/>
      </dsp:nvSpPr>
      <dsp:spPr>
        <a:xfrm>
          <a:off x="1395446" y="3022829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Let me wrap up my thought before you start</a:t>
          </a:r>
        </a:p>
      </dsp:txBody>
      <dsp:txXfrm>
        <a:off x="1395446" y="3022829"/>
        <a:ext cx="4776752" cy="1208178"/>
      </dsp:txXfrm>
    </dsp:sp>
    <dsp:sp modelId="{A553D993-B37A-4215-9ABF-C55212E666E8}">
      <dsp:nvSpPr>
        <dsp:cNvPr id="0" name=""/>
        <dsp:cNvSpPr/>
      </dsp:nvSpPr>
      <dsp:spPr>
        <a:xfrm>
          <a:off x="0" y="4533052"/>
          <a:ext cx="6172199" cy="1208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DE93-C5B9-4544-A474-CC961C57EE29}">
      <dsp:nvSpPr>
        <dsp:cNvPr id="0" name=""/>
        <dsp:cNvSpPr/>
      </dsp:nvSpPr>
      <dsp:spPr>
        <a:xfrm>
          <a:off x="365473" y="4804892"/>
          <a:ext cx="664498" cy="664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C85E-DF5E-498E-992A-816B15B83EAE}">
      <dsp:nvSpPr>
        <dsp:cNvPr id="0" name=""/>
        <dsp:cNvSpPr/>
      </dsp:nvSpPr>
      <dsp:spPr>
        <a:xfrm>
          <a:off x="1395446" y="4533052"/>
          <a:ext cx="4776752" cy="120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Would you please let me finish?</a:t>
          </a:r>
        </a:p>
      </dsp:txBody>
      <dsp:txXfrm>
        <a:off x="1395446" y="4533052"/>
        <a:ext cx="4776752" cy="12081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E69B-3AD4-4DA3-BA62-F34656A4CAE0}">
      <dsp:nvSpPr>
        <dsp:cNvPr id="0" name=""/>
        <dsp:cNvSpPr/>
      </dsp:nvSpPr>
      <dsp:spPr>
        <a:xfrm>
          <a:off x="0" y="70372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B15E7-E2D5-4A17-82A1-7B704E1443B0}">
      <dsp:nvSpPr>
        <dsp:cNvPr id="0" name=""/>
        <dsp:cNvSpPr/>
      </dsp:nvSpPr>
      <dsp:spPr>
        <a:xfrm>
          <a:off x="328612" y="101590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problem</a:t>
          </a:r>
        </a:p>
      </dsp:txBody>
      <dsp:txXfrm>
        <a:off x="383617" y="1070907"/>
        <a:ext cx="2847502" cy="1768010"/>
      </dsp:txXfrm>
    </dsp:sp>
    <dsp:sp modelId="{A9C8FC8B-5AF7-4989-87D8-FF0F5EB9F078}">
      <dsp:nvSpPr>
        <dsp:cNvPr id="0" name=""/>
        <dsp:cNvSpPr/>
      </dsp:nvSpPr>
      <dsp:spPr>
        <a:xfrm>
          <a:off x="3614737" y="70372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4060-932B-41B5-9F06-0C7951F0A79A}">
      <dsp:nvSpPr>
        <dsp:cNvPr id="0" name=""/>
        <dsp:cNvSpPr/>
      </dsp:nvSpPr>
      <dsp:spPr>
        <a:xfrm>
          <a:off x="3943350" y="101590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Sure</a:t>
          </a:r>
        </a:p>
      </dsp:txBody>
      <dsp:txXfrm>
        <a:off x="3998355" y="1070907"/>
        <a:ext cx="2847502" cy="1768010"/>
      </dsp:txXfrm>
    </dsp:sp>
    <dsp:sp modelId="{95181C7D-D62D-4C66-8C8F-D0AA838C7B8F}">
      <dsp:nvSpPr>
        <dsp:cNvPr id="0" name=""/>
        <dsp:cNvSpPr/>
      </dsp:nvSpPr>
      <dsp:spPr>
        <a:xfrm>
          <a:off x="7229475" y="70372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7D8AF-AD0F-4230-BB10-CAF35886A5EC}">
      <dsp:nvSpPr>
        <dsp:cNvPr id="0" name=""/>
        <dsp:cNvSpPr/>
      </dsp:nvSpPr>
      <dsp:spPr>
        <a:xfrm>
          <a:off x="7558087" y="101590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That’s alright, what is it that you want?</a:t>
          </a:r>
        </a:p>
      </dsp:txBody>
      <dsp:txXfrm>
        <a:off x="7613092" y="107090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8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5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Unit 7 Speaking Discourse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CC9A9-F5DC-D3B9-5FAF-803DF3917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1" r="30346" b="-9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iv) Join a conversation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A7AFBED-D2F6-8192-5516-F73F66BB0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9529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7.3.1.1 What to do when you are interrupted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3A5B94C-8BB7-3A04-159D-6BCA4B79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42505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89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544786"/>
            <a:ext cx="11238346" cy="1683971"/>
          </a:xfrm>
        </p:spPr>
        <p:txBody>
          <a:bodyPr anchor="t">
            <a:normAutofit/>
          </a:bodyPr>
          <a:lstStyle/>
          <a:p>
            <a:r>
              <a:rPr lang="en-US" dirty="0"/>
              <a:t>7.3.1.2 Allowing an interruption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A99C6-0751-4B61-9F8C-D587C766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4C0C9772-971B-4CD4-B948-0C3F933A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F917A327-19AE-4BAC-A495-E449EDB29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13C37E6-66C1-4F85-83AE-D19DE95F7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C48348E-00B1-59B3-87B1-6B4519B83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522870"/>
              </p:ext>
            </p:extLst>
          </p:nvPr>
        </p:nvGraphicFramePr>
        <p:xfrm>
          <a:off x="838200" y="2579319"/>
          <a:ext cx="10515600" cy="35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07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7.4 Changing topic, resuming and continuing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E77D20-9B03-5A7F-1770-4CA3071BA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785941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54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544786"/>
            <a:ext cx="11238346" cy="1683971"/>
          </a:xfrm>
        </p:spPr>
        <p:txBody>
          <a:bodyPr anchor="t">
            <a:normAutofit/>
          </a:bodyPr>
          <a:lstStyle/>
          <a:p>
            <a:r>
              <a:rPr lang="en-US" dirty="0"/>
              <a:t>i) Change the topic by asking a related question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A99C6-0751-4B61-9F8C-D587C766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4C0C9772-971B-4CD4-B948-0C3F933A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F917A327-19AE-4BAC-A495-E449EDB29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13C37E6-66C1-4F85-83AE-D19DE95F7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5CD4EFB-0E01-6A96-E760-5D42B3865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46524"/>
              </p:ext>
            </p:extLst>
          </p:nvPr>
        </p:nvGraphicFramePr>
        <p:xfrm>
          <a:off x="838200" y="2579319"/>
          <a:ext cx="10515600" cy="35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75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ii) Change the subject by introducing a new topic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BC51EC0-D9E9-928E-7E01-B4C7D178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38526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61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ii) Change the subject by introducing a new topic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933AACE-D8C9-3663-B70B-B9403F77D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96912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33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/>
              <a:t>iii) Change the subject by creating a distraction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AEBD764-92CF-C168-B1C9-62C8CC4C0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94628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8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544786"/>
            <a:ext cx="11238346" cy="1683971"/>
          </a:xfrm>
        </p:spPr>
        <p:txBody>
          <a:bodyPr anchor="t">
            <a:normAutofit/>
          </a:bodyPr>
          <a:lstStyle/>
          <a:p>
            <a:r>
              <a:rPr lang="en-US" dirty="0"/>
              <a:t>iii) Change the subject by creating a distraction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A99C6-0751-4B61-9F8C-D587C766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4C0C9772-971B-4CD4-B948-0C3F933A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F917A327-19AE-4BAC-A495-E449EDB29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13C37E6-66C1-4F85-83AE-D19DE95F7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71C8B1C-92D6-119A-B7A7-C719AA63F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880437"/>
              </p:ext>
            </p:extLst>
          </p:nvPr>
        </p:nvGraphicFramePr>
        <p:xfrm>
          <a:off x="838200" y="2579319"/>
          <a:ext cx="10515600" cy="35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76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iv) Abruptly change the subject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AC6454-B88A-90C0-AB55-19B7B9360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58880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9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LEARNING 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6B1A1-3630-DA8C-8770-0440272C4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2" r="16425" b="8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8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/>
              <a:t>7.5 Encouraging and inviting another speaker to continue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F59C785-16C5-9693-1139-49A3D2FB6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8693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55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/>
              <a:t>Quick Review Quiz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1A2E52A-C0C3-36CD-78D6-C96E9C2B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953232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66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Practice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38E5239-9980-1E3F-4EE3-543FFD459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855715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53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544786"/>
            <a:ext cx="11238346" cy="1683971"/>
          </a:xfrm>
        </p:spPr>
        <p:txBody>
          <a:bodyPr anchor="t">
            <a:normAutofit/>
          </a:bodyPr>
          <a:lstStyle/>
          <a:p>
            <a:r>
              <a:rPr lang="en-US" dirty="0"/>
              <a:t>Practice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A99C6-0751-4B61-9F8C-D587C766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4C0C9772-971B-4CD4-B948-0C3F933A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F917A327-19AE-4BAC-A495-E449EDB29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13C37E6-66C1-4F85-83AE-D19DE95F7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CAB25CF-2DC3-CF9F-F19E-675A94736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5192"/>
              </p:ext>
            </p:extLst>
          </p:nvPr>
        </p:nvGraphicFramePr>
        <p:xfrm>
          <a:off x="838200" y="2579319"/>
          <a:ext cx="10515600" cy="35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74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Suggested Link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2753" y="4072044"/>
            <a:ext cx="5912715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https://learningenglish.voanews.com/a/how-to-interrupt-someone-in-a-nice-way/4735900.html</a:t>
            </a:r>
          </a:p>
        </p:txBody>
      </p:sp>
      <p:pic>
        <p:nvPicPr>
          <p:cNvPr id="6" name="Picture 5" descr="Red pinpointers pinned on a road">
            <a:extLst>
              <a:ext uri="{FF2B5EF4-FFF2-40B4-BE49-F238E27FC236}">
                <a16:creationId xmlns:a16="http://schemas.microsoft.com/office/drawing/2014/main" id="{0C388BD2-BCFC-F136-BD27-5667E9D87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4" r="23337" b="-3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26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9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7.1.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D596122-0C71-FB64-3BBC-E5CD7D2F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524808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4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/>
              <a:t>7.2 Things to keep in mind during interactions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2BFC718-E1EA-047E-331F-2A070C368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650072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8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48D29-AD32-47D3-BD52-0948F232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51637-A0C5-487B-A44B-5B01A29D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28" y="173174"/>
            <a:ext cx="1999624" cy="1090027"/>
            <a:chOff x="272028" y="173174"/>
            <a:chExt cx="1999624" cy="1090027"/>
          </a:xfrm>
        </p:grpSpPr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0BE943E0-E9D9-4FA9-9FC8-909949A18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5DB4873A-8D1E-48B5-A1CA-2B1F29E5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58577" y="20086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A9A748F-AF64-439B-A722-718E96A7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22851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 dirty="0"/>
              <a:t>7.3 Discourse functions to manage interactions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2409776"/>
            <a:ext cx="6400800" cy="3714837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Following are several discourse functions that will enable you to manage interactions between speakers and coordinate communication</a:t>
            </a:r>
          </a:p>
        </p:txBody>
      </p:sp>
      <p:pic>
        <p:nvPicPr>
          <p:cNvPr id="8" name="Graphic 7" descr="Chat">
            <a:extLst>
              <a:ext uri="{FF2B5EF4-FFF2-40B4-BE49-F238E27FC236}">
                <a16:creationId xmlns:a16="http://schemas.microsoft.com/office/drawing/2014/main" id="{466AA407-07C1-0097-C122-3607B68F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303" y="1294072"/>
            <a:ext cx="4311881" cy="43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7.3.1 Interrupting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DC9F440-E8DB-B48A-5BEA-4F7E131C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03355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6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i) Give a message to someone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BD6ECF4-FDFD-5BEB-06E0-9E6C9DDBA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6941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71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/>
              <a:t>ii) Ask a clarifying question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F1C86D8-23A3-8DA5-3E47-44152C9D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54320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13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/>
              <a:t>iii) Share your opinion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53A0C3-8757-2BAF-F3A1-F4B631270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302907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42894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Open sans</vt:lpstr>
      <vt:lpstr>Segoe UI</vt:lpstr>
      <vt:lpstr>MinimalXOVTI</vt:lpstr>
      <vt:lpstr>Unit 7 Speaking Discourse Functions</vt:lpstr>
      <vt:lpstr>LEARNING OUTCOME</vt:lpstr>
      <vt:lpstr>7.1. INTRODUCTION</vt:lpstr>
      <vt:lpstr>7.2 Things to keep in mind during interactions</vt:lpstr>
      <vt:lpstr>7.3 Discourse functions to manage interactions</vt:lpstr>
      <vt:lpstr>7.3.1 Interrupting</vt:lpstr>
      <vt:lpstr>i) Give a message to someone</vt:lpstr>
      <vt:lpstr>ii) Ask a clarifying question</vt:lpstr>
      <vt:lpstr>iii) Share your opinion</vt:lpstr>
      <vt:lpstr>iv) Join a conversation</vt:lpstr>
      <vt:lpstr>7.3.1.1 What to do when you are interrupted</vt:lpstr>
      <vt:lpstr>7.3.1.2 Allowing an interruption</vt:lpstr>
      <vt:lpstr>7.4 Changing topic, resuming and continuing</vt:lpstr>
      <vt:lpstr>i) Change the topic by asking a related question</vt:lpstr>
      <vt:lpstr>ii) Change the subject by introducing a new topic</vt:lpstr>
      <vt:lpstr>ii) Change the subject by introducing a new topic</vt:lpstr>
      <vt:lpstr>iii) Change the subject by creating a distraction</vt:lpstr>
      <vt:lpstr>iii) Change the subject by creating a distraction</vt:lpstr>
      <vt:lpstr>iv) Abruptly change the subject</vt:lpstr>
      <vt:lpstr>7.5 Encouraging and inviting another speaker to continue</vt:lpstr>
      <vt:lpstr>Quick Review Quiz</vt:lpstr>
      <vt:lpstr>Practice 1</vt:lpstr>
      <vt:lpstr>Practice 2</vt:lpstr>
      <vt:lpstr>Suggested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NADIAH BINTI ZAINAL ABIDIN</cp:lastModifiedBy>
  <cp:revision>3</cp:revision>
  <dcterms:created xsi:type="dcterms:W3CDTF">2022-10-28T09:04:55Z</dcterms:created>
  <dcterms:modified xsi:type="dcterms:W3CDTF">2022-10-28T09:06:32Z</dcterms:modified>
</cp:coreProperties>
</file>