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6e8ea43b7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6e8ea43b7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6e8ea43b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6e8ea43b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e8ea43b7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e8ea43b7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6e8ea43b7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6e8ea43b7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e8ea43b7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e8ea43b7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e8ea43b7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e8ea43b7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e8ea43b7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e8ea43b7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6e8ea43b7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6e8ea43b7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6e8ea43b7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6e8ea43b7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6e8ea43b7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6e8ea43b7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Rental System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633150" y="3289700"/>
            <a:ext cx="48255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Izham Bin Norhamadi (B032020039)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Class</a:t>
            </a:r>
            <a:endParaRPr sz="16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162" y="874700"/>
            <a:ext cx="5987675" cy="41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Car Rental System features were successfully implemented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System Strengths and Weaknesses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 and Efficient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 many menu navigation can be confusing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Suggestion for Improvement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amount of menu or upgrade to Graphical User Interface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Car Rental is a business service that allows for vehicles renting for a certain amount of time for a fee.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Ranges from various automobiles such as motorcycles, vans, and cars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Aim:  to create a simple and user friendly system for users and car owners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Rental car owners difficult to find customer without platform to advertise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Signing a contract can be time consuming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Hassle to keep record of rental cars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 to find suitable cars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Modules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Login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Renting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Rent out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Vehicle List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Vehicle returning and invoice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	Target User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Car owners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Travelers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Chart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109525"/>
            <a:ext cx="7038899" cy="361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595" y="1072100"/>
            <a:ext cx="5556403" cy="39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0210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Function</a:t>
            </a:r>
            <a:endParaRPr sz="1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850" y="1582750"/>
            <a:ext cx="4208300" cy="33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Selection</a:t>
            </a:r>
            <a:endParaRPr sz="16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52" y="1106850"/>
            <a:ext cx="6139201" cy="39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Control</a:t>
            </a:r>
            <a:endParaRPr sz="16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93" y="929825"/>
            <a:ext cx="7244610" cy="408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Car Rental System</vt:lpstr>
      <vt:lpstr>Introduction</vt:lpstr>
      <vt:lpstr>Problem Statement</vt:lpstr>
      <vt:lpstr>Scope</vt:lpstr>
      <vt:lpstr>Structure Chart</vt:lpstr>
      <vt:lpstr>Entity Relationship Diagram</vt:lpstr>
      <vt:lpstr>Implementation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cp:lastModifiedBy>Izham Hamadi</cp:lastModifiedBy>
  <cp:revision>2</cp:revision>
  <dcterms:modified xsi:type="dcterms:W3CDTF">2021-06-23T05:50:00Z</dcterms:modified>
</cp:coreProperties>
</file>