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4" r:id="rId5"/>
    <p:sldId id="257" r:id="rId6"/>
    <p:sldId id="269" r:id="rId7"/>
    <p:sldId id="270" r:id="rId8"/>
    <p:sldId id="271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82604-FB33-4F90-9163-440453455E30}" type="doc">
      <dgm:prSet loTypeId="urn:microsoft.com/office/officeart/2005/8/layout/radial4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67F72BB-42D9-4F47-961D-5A31CB238737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4"/>
        </a:solidFill>
      </dgm:spPr>
      <dgm:t>
        <a:bodyPr/>
        <a:lstStyle/>
        <a:p>
          <a:r>
            <a:rPr lang="en-US" sz="2400" b="1" dirty="0" err="1">
              <a:latin typeface="Bell MT" panose="02020503060305020303" pitchFamily="18" charset="0"/>
            </a:rPr>
            <a:t>Pengenalan</a:t>
          </a:r>
          <a:endParaRPr lang="en-US" sz="2400" b="1" dirty="0">
            <a:latin typeface="Bell MT" panose="02020503060305020303" pitchFamily="18" charset="0"/>
          </a:endParaRPr>
        </a:p>
      </dgm:t>
    </dgm:pt>
    <dgm:pt modelId="{43074A3D-46A3-4C90-8A92-F247EC56D7D8}" type="par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6C9CD20-2E43-4062-894A-464CD3DA00D5}" type="sibTrans" cxnId="{7546D7CA-367D-4173-8EA4-90FBB541E247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1E50435-F761-4019-9715-E085AD3A109E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000" dirty="0" err="1"/>
            <a:t>Pascamodenisme</a:t>
          </a:r>
          <a:r>
            <a:rPr lang="en-US" sz="2000" dirty="0"/>
            <a:t> </a:t>
          </a:r>
          <a:r>
            <a:rPr lang="en-US" sz="2000" dirty="0" err="1"/>
            <a:t>merupakan</a:t>
          </a:r>
          <a:r>
            <a:rPr lang="en-US" sz="2000" dirty="0"/>
            <a:t> </a:t>
          </a:r>
          <a:r>
            <a:rPr lang="en-US" sz="2000" dirty="0" err="1"/>
            <a:t>produk</a:t>
          </a:r>
          <a:r>
            <a:rPr lang="en-US" sz="2000" dirty="0"/>
            <a:t> </a:t>
          </a:r>
          <a:r>
            <a:rPr lang="en-US" sz="2000" dirty="0" err="1"/>
            <a:t>budaya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gaya</a:t>
          </a:r>
          <a:r>
            <a:rPr lang="en-US" sz="2000" dirty="0"/>
            <a:t> </a:t>
          </a:r>
          <a:r>
            <a:rPr lang="en-US" sz="2000" dirty="0" err="1"/>
            <a:t>hidup</a:t>
          </a:r>
          <a:r>
            <a:rPr lang="en-US" sz="2000" dirty="0"/>
            <a:t> </a:t>
          </a:r>
          <a:r>
            <a:rPr lang="en-US" sz="2000" dirty="0" err="1"/>
            <a:t>baru</a:t>
          </a:r>
          <a:r>
            <a:rPr lang="en-US" sz="2000" dirty="0"/>
            <a:t> </a:t>
          </a:r>
          <a:r>
            <a:rPr lang="en-US" sz="2000" dirty="0" err="1"/>
            <a:t>sebagai</a:t>
          </a:r>
          <a:r>
            <a:rPr lang="en-US" sz="2000" dirty="0"/>
            <a:t> </a:t>
          </a:r>
          <a:r>
            <a:rPr lang="en-US" sz="2000" dirty="0" err="1"/>
            <a:t>pemikiran</a:t>
          </a:r>
          <a:r>
            <a:rPr lang="en-US" sz="2000" dirty="0"/>
            <a:t>. </a:t>
          </a:r>
          <a:endParaRPr lang="en-US" sz="2000" dirty="0">
            <a:latin typeface="Bell MT" panose="02020503060305020303" pitchFamily="18" charset="0"/>
          </a:endParaRPr>
        </a:p>
      </dgm:t>
    </dgm:pt>
    <dgm:pt modelId="{2E5DA3AA-774E-4D4B-9F30-4E00BABD5BF1}" type="par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72FF9EB5-0835-4409-8BD3-4B273A16594F}" type="sibTrans" cxnId="{85AA85D5-3AB7-495E-A8AB-D99BFEDA43D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FE76EE34-9586-4F2A-B826-493F31EBB0DD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000" dirty="0" err="1"/>
            <a:t>fahaman</a:t>
          </a:r>
          <a:r>
            <a:rPr lang="en-US" sz="2000" dirty="0"/>
            <a:t> yang </a:t>
          </a:r>
          <a:r>
            <a:rPr lang="en-US" sz="2000" dirty="0" err="1"/>
            <a:t>bersifat</a:t>
          </a:r>
          <a:r>
            <a:rPr lang="en-US" sz="2000" dirty="0"/>
            <a:t> anti agama </a:t>
          </a:r>
          <a:r>
            <a:rPr lang="en-US" sz="2000" dirty="0" err="1"/>
            <a:t>dan</a:t>
          </a:r>
          <a:r>
            <a:rPr lang="en-US" sz="2000" dirty="0"/>
            <a:t> anti </a:t>
          </a:r>
          <a:r>
            <a:rPr lang="en-US" sz="2000" dirty="0" err="1"/>
            <a:t>Tuhan</a:t>
          </a:r>
          <a:r>
            <a:rPr lang="en-US" sz="2000" dirty="0"/>
            <a:t> </a:t>
          </a:r>
          <a:r>
            <a:rPr lang="en-US" sz="2000" dirty="0" err="1"/>
            <a:t>kerana</a:t>
          </a:r>
          <a:r>
            <a:rPr lang="en-US" sz="2000" dirty="0"/>
            <a:t> </a:t>
          </a:r>
          <a:r>
            <a:rPr lang="en-US" sz="2000" dirty="0" err="1"/>
            <a:t>pascamoden</a:t>
          </a:r>
          <a:r>
            <a:rPr lang="en-US" sz="2000" dirty="0"/>
            <a:t> </a:t>
          </a:r>
          <a:r>
            <a:rPr lang="en-US" sz="2000" dirty="0" err="1"/>
            <a:t>ialah</a:t>
          </a:r>
          <a:r>
            <a:rPr lang="en-US" sz="2000" dirty="0"/>
            <a:t> </a:t>
          </a:r>
        </a:p>
        <a:p>
          <a:r>
            <a:rPr lang="en-US" sz="2000" dirty="0" err="1"/>
            <a:t>lanjutan</a:t>
          </a:r>
          <a:r>
            <a:rPr lang="en-US" sz="2000" dirty="0"/>
            <a:t> 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edisi</a:t>
          </a:r>
          <a:r>
            <a:rPr lang="en-US" sz="2000" dirty="0"/>
            <a:t> </a:t>
          </a:r>
          <a:r>
            <a:rPr lang="en-US" sz="2000" dirty="0" err="1"/>
            <a:t>baru</a:t>
          </a:r>
          <a:r>
            <a:rPr lang="en-US" sz="2000" dirty="0"/>
            <a:t> </a:t>
          </a:r>
          <a:r>
            <a:rPr lang="en-US" sz="2000" dirty="0" err="1"/>
            <a:t>kepada</a:t>
          </a:r>
          <a:r>
            <a:rPr lang="en-US" sz="2000" dirty="0"/>
            <a:t> </a:t>
          </a:r>
          <a:r>
            <a:rPr lang="en-US" sz="2000" dirty="0" err="1"/>
            <a:t>fahaman</a:t>
          </a:r>
          <a:r>
            <a:rPr lang="en-US" sz="2000" dirty="0"/>
            <a:t> </a:t>
          </a:r>
          <a:r>
            <a:rPr lang="en-US" sz="2000" dirty="0" err="1"/>
            <a:t>sekularisme</a:t>
          </a:r>
          <a:r>
            <a:rPr lang="en-US" sz="2000" dirty="0"/>
            <a:t> Barat </a:t>
          </a:r>
          <a:r>
            <a:rPr lang="en-US" sz="2000" dirty="0" err="1"/>
            <a:t>moden</a:t>
          </a:r>
          <a:r>
            <a:rPr lang="en-US" sz="2000" dirty="0">
              <a:latin typeface="Bell MT" panose="02020503060305020303" pitchFamily="18" charset="0"/>
            </a:rPr>
            <a:t>    </a:t>
          </a:r>
        </a:p>
      </dgm:t>
    </dgm:pt>
    <dgm:pt modelId="{9458F551-6474-42CA-AE91-1245566AC7FB}" type="par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3E70D36-AE58-4CEF-B7F9-550BDE318574}" type="sibTrans" cxnId="{18695E25-BC9F-4F7A-A2F6-018A32A01D0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97D14018-8451-4BA2-986F-4F509123EB8A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000" dirty="0" err="1"/>
            <a:t>Pascamodenisme</a:t>
          </a:r>
          <a:r>
            <a:rPr lang="en-US" sz="2000" dirty="0"/>
            <a:t> </a:t>
          </a:r>
          <a:r>
            <a:rPr lang="en-US" sz="2000" dirty="0" err="1"/>
            <a:t>adalah</a:t>
          </a:r>
          <a:r>
            <a:rPr lang="en-US" sz="2000" dirty="0"/>
            <a:t> </a:t>
          </a:r>
          <a:r>
            <a:rPr lang="en-US" sz="2000" dirty="0" err="1"/>
            <a:t>sebahagian</a:t>
          </a:r>
          <a:r>
            <a:rPr lang="en-US" sz="2000" dirty="0"/>
            <a:t> </a:t>
          </a:r>
          <a:r>
            <a:rPr lang="en-US" sz="2000" dirty="0" err="1"/>
            <a:t>daripada</a:t>
          </a:r>
          <a:r>
            <a:rPr lang="en-US" sz="2000" dirty="0"/>
            <a:t> </a:t>
          </a:r>
          <a:r>
            <a:rPr lang="en-US" sz="2000" dirty="0" err="1"/>
            <a:t>sejarah</a:t>
          </a:r>
          <a:r>
            <a:rPr lang="en-US" sz="2000" dirty="0"/>
            <a:t> yang </a:t>
          </a:r>
          <a:r>
            <a:rPr lang="en-US" sz="2000" dirty="0" err="1"/>
            <a:t>lahirdaripada</a:t>
          </a:r>
          <a:r>
            <a:rPr lang="en-US" sz="2000" dirty="0"/>
            <a:t> </a:t>
          </a:r>
          <a:r>
            <a:rPr lang="en-US" sz="2000" dirty="0" err="1"/>
            <a:t>zaman</a:t>
          </a:r>
          <a:r>
            <a:rPr lang="en-US" sz="2000" dirty="0"/>
            <a:t> </a:t>
          </a:r>
          <a:r>
            <a:rPr lang="en-US" sz="2000" dirty="0" err="1"/>
            <a:t>moden</a:t>
          </a:r>
          <a:r>
            <a:rPr lang="en-US" sz="2000" dirty="0"/>
            <a:t> </a:t>
          </a:r>
          <a:r>
            <a:rPr lang="en-US" sz="2000" dirty="0" err="1"/>
            <a:t>sebagai</a:t>
          </a:r>
          <a:r>
            <a:rPr lang="en-US" sz="2000" dirty="0"/>
            <a:t> </a:t>
          </a:r>
          <a:r>
            <a:rPr lang="en-US" sz="2000" dirty="0" err="1"/>
            <a:t>perkembangan</a:t>
          </a:r>
          <a:r>
            <a:rPr lang="en-US" sz="2000" dirty="0"/>
            <a:t> </a:t>
          </a:r>
          <a:r>
            <a:rPr lang="en-US" sz="2000" dirty="0" err="1"/>
            <a:t>budaya</a:t>
          </a:r>
          <a:r>
            <a:rPr lang="en-US" sz="2000" dirty="0"/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F7CE2CFB-13B0-4FFC-96BB-6791853F8E8C}" type="par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8A937417-8AFE-42AD-AE09-54A4404AFB7A}" type="sibTrans" cxnId="{F343A9E8-3C3C-41E3-AC93-5463AFB560E2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1A582581-ED82-44E4-9A57-5481672470C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Cara </a:t>
          </a:r>
          <a:r>
            <a:rPr lang="en-US" sz="2000" dirty="0" err="1"/>
            <a:t>pemikiran</a:t>
          </a:r>
          <a:r>
            <a:rPr lang="en-US" sz="2000" dirty="0"/>
            <a:t> 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penteorian</a:t>
          </a:r>
          <a:r>
            <a:rPr lang="en-US" sz="2000" dirty="0"/>
            <a:t> </a:t>
          </a:r>
          <a:r>
            <a:rPr lang="en-US" sz="2000" dirty="0" err="1"/>
            <a:t>baru</a:t>
          </a:r>
          <a:r>
            <a:rPr lang="en-US" sz="2000" dirty="0"/>
            <a:t> </a:t>
          </a:r>
          <a:r>
            <a:rPr lang="en-US" sz="2000" dirty="0" err="1"/>
            <a:t>tentang</a:t>
          </a:r>
          <a:r>
            <a:rPr lang="en-US" sz="2000" dirty="0"/>
            <a:t> </a:t>
          </a:r>
          <a:r>
            <a:rPr lang="en-US" sz="2000" dirty="0" err="1"/>
            <a:t>kehidupan</a:t>
          </a:r>
          <a:r>
            <a:rPr lang="en-US" sz="2000" dirty="0"/>
            <a:t> </a:t>
          </a:r>
          <a:r>
            <a:rPr lang="en-US" sz="2000" dirty="0" err="1"/>
            <a:t>manusia</a:t>
          </a:r>
          <a:r>
            <a:rPr lang="en-US" sz="2000" dirty="0"/>
            <a:t> 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masyarakat</a:t>
          </a:r>
          <a:r>
            <a:rPr lang="en-US" sz="2000" dirty="0"/>
            <a:t> </a:t>
          </a:r>
          <a:r>
            <a:rPr lang="en-US" sz="2000" dirty="0" err="1"/>
            <a:t>hari</a:t>
          </a:r>
          <a:r>
            <a:rPr lang="en-US" sz="2000" dirty="0"/>
            <a:t> </a:t>
          </a:r>
          <a:r>
            <a:rPr lang="en-US" sz="2000" dirty="0" err="1"/>
            <a:t>ini</a:t>
          </a:r>
          <a:r>
            <a:rPr lang="en-US" sz="2000" dirty="0"/>
            <a:t>. </a:t>
          </a:r>
          <a:endParaRPr lang="en-US" sz="2000" dirty="0">
            <a:latin typeface="Bell MT" panose="02020503060305020303" pitchFamily="18" charset="0"/>
          </a:endParaRPr>
        </a:p>
      </dgm:t>
    </dgm:pt>
    <dgm:pt modelId="{6FE266B0-DF60-4CE0-8CFD-0B6C8A15E484}" type="par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99B2FF2-A268-4D10-A75A-CACBE2E575AC}" type="sibTrans" cxnId="{8BFE6115-1315-4944-8964-6169D10F9483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C7F2711C-82EC-4A6F-846B-B3637E5882B9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 err="1"/>
            <a:t>Ia</a:t>
          </a:r>
          <a:r>
            <a:rPr lang="en-US" sz="2000" dirty="0"/>
            <a:t> </a:t>
          </a:r>
          <a:r>
            <a:rPr lang="en-US" sz="2000" dirty="0" err="1"/>
            <a:t>merupakan</a:t>
          </a:r>
          <a:r>
            <a:rPr lang="en-US" sz="2000" dirty="0"/>
            <a:t> </a:t>
          </a:r>
          <a:r>
            <a:rPr lang="en-US" sz="2000" dirty="0" err="1"/>
            <a:t>suatu</a:t>
          </a:r>
          <a:r>
            <a:rPr lang="en-US" sz="2000" dirty="0"/>
            <a:t> </a:t>
          </a:r>
          <a:r>
            <a:rPr lang="en-US" sz="2000" dirty="0" err="1"/>
            <a:t>zaman</a:t>
          </a:r>
          <a:r>
            <a:rPr lang="en-US" sz="2000" dirty="0"/>
            <a:t> yang </a:t>
          </a:r>
          <a:r>
            <a:rPr lang="en-US" sz="2000" dirty="0" err="1"/>
            <a:t>penuh</a:t>
          </a:r>
          <a:r>
            <a:rPr lang="en-US" sz="2000" dirty="0"/>
            <a:t> </a:t>
          </a:r>
          <a:r>
            <a:rPr lang="en-US" sz="2000" dirty="0" err="1"/>
            <a:t>dengan</a:t>
          </a:r>
          <a:r>
            <a:rPr lang="en-US" sz="2000" dirty="0"/>
            <a:t> </a:t>
          </a:r>
          <a:r>
            <a:rPr lang="en-US" sz="2000" dirty="0" err="1"/>
            <a:t>panik</a:t>
          </a:r>
          <a:r>
            <a:rPr lang="en-US" sz="2000" dirty="0"/>
            <a:t> .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1. </a:t>
          </a:r>
          <a:r>
            <a:rPr lang="en-US" sz="2000" dirty="0" err="1">
              <a:latin typeface="Bell MT" panose="02020503060305020303" pitchFamily="18" charset="0"/>
            </a:rPr>
            <a:t>Budaya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panik</a:t>
          </a:r>
          <a:endParaRPr lang="en-US" sz="2000" dirty="0">
            <a:latin typeface="Bell MT" panose="02020503060305020303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2. </a:t>
          </a:r>
          <a:r>
            <a:rPr lang="en-US" sz="2000" dirty="0" err="1">
              <a:latin typeface="Bell MT" panose="02020503060305020303" pitchFamily="18" charset="0"/>
            </a:rPr>
            <a:t>Ideologi</a:t>
          </a:r>
          <a:r>
            <a:rPr lang="en-US" sz="2000" dirty="0">
              <a:latin typeface="Bell MT" panose="02020503060305020303" pitchFamily="18" charset="0"/>
            </a:rPr>
            <a:t> </a:t>
          </a:r>
          <a:r>
            <a:rPr lang="en-US" sz="2000" dirty="0" err="1">
              <a:latin typeface="Bell MT" panose="02020503060305020303" pitchFamily="18" charset="0"/>
            </a:rPr>
            <a:t>panik</a:t>
          </a:r>
          <a:endParaRPr lang="en-US" sz="2000" dirty="0">
            <a:latin typeface="Bell MT" panose="02020503060305020303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3. </a:t>
          </a:r>
          <a:r>
            <a:rPr lang="en-US" sz="2000" dirty="0" err="1">
              <a:latin typeface="Bell MT" panose="02020503060305020303" pitchFamily="18" charset="0"/>
            </a:rPr>
            <a:t>Teori</a:t>
          </a:r>
          <a:r>
            <a:rPr lang="en-US" sz="2000" dirty="0">
              <a:latin typeface="Bell MT" panose="02020503060305020303" pitchFamily="18" charset="0"/>
            </a:rPr>
            <a:t> yang </a:t>
          </a:r>
          <a:r>
            <a:rPr lang="en-US" sz="2000" dirty="0" err="1">
              <a:latin typeface="Bell MT" panose="02020503060305020303" pitchFamily="18" charset="0"/>
            </a:rPr>
            <a:t>panik</a:t>
          </a:r>
          <a:endParaRPr lang="en-US" sz="2000" dirty="0">
            <a:latin typeface="Bell MT" panose="02020503060305020303" pitchFamily="18" charset="0"/>
          </a:endParaRPr>
        </a:p>
        <a:p>
          <a:pPr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dirty="0">
            <a:latin typeface="Bell MT" panose="02020503060305020303" pitchFamily="18" charset="0"/>
          </a:endParaRPr>
        </a:p>
      </dgm:t>
    </dgm:pt>
    <dgm:pt modelId="{9DA72E66-5C25-44CB-82DC-599352AD70E5}" type="parTrans" cxnId="{6F3EC43D-174E-4CCB-A291-E93C1A969EE5}">
      <dgm:prSet/>
      <dgm:spPr/>
      <dgm:t>
        <a:bodyPr/>
        <a:lstStyle/>
        <a:p>
          <a:endParaRPr lang="en-US"/>
        </a:p>
      </dgm:t>
    </dgm:pt>
    <dgm:pt modelId="{F990F754-3005-4049-9261-BEB4CCAA4C93}" type="sibTrans" cxnId="{6F3EC43D-174E-4CCB-A291-E93C1A969EE5}">
      <dgm:prSet/>
      <dgm:spPr/>
      <dgm:t>
        <a:bodyPr/>
        <a:lstStyle/>
        <a:p>
          <a:endParaRPr lang="en-US"/>
        </a:p>
      </dgm:t>
    </dgm:pt>
    <dgm:pt modelId="{8DC337B3-0995-4950-B7A4-9F28E4403096}" type="pres">
      <dgm:prSet presAssocID="{91182604-FB33-4F90-9163-440453455E3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BEF8491-1083-4C11-8494-CF538EB44BD7}" type="pres">
      <dgm:prSet presAssocID="{167F72BB-42D9-4F47-961D-5A31CB238737}" presName="centerShape" presStyleLbl="node0" presStyleIdx="0" presStyleCnt="1" custScaleX="107126" custScaleY="60882" custLinFactNeighborX="-1608" custLinFactNeighborY="-46858"/>
      <dgm:spPr/>
    </dgm:pt>
    <dgm:pt modelId="{4DE165F0-8610-40DD-BAF0-C734A26E2146}" type="pres">
      <dgm:prSet presAssocID="{2E5DA3AA-774E-4D4B-9F30-4E00BABD5BF1}" presName="parTrans" presStyleLbl="bgSibTrans2D1" presStyleIdx="0" presStyleCnt="5" custLinFactNeighborX="5614"/>
      <dgm:spPr/>
    </dgm:pt>
    <dgm:pt modelId="{FFDFE3E9-4C81-410A-AD08-9FC7F19D220A}" type="pres">
      <dgm:prSet presAssocID="{11E50435-F761-4019-9715-E085AD3A109E}" presName="node" presStyleLbl="node1" presStyleIdx="0" presStyleCnt="5" custScaleX="140343" custScaleY="104176" custRadScaleRad="107282" custRadScaleInc="3551">
        <dgm:presLayoutVars>
          <dgm:bulletEnabled val="1"/>
        </dgm:presLayoutVars>
      </dgm:prSet>
      <dgm:spPr/>
    </dgm:pt>
    <dgm:pt modelId="{24146789-63F5-438E-B804-4B4D1B899BC0}" type="pres">
      <dgm:prSet presAssocID="{F7CE2CFB-13B0-4FFC-96BB-6791853F8E8C}" presName="parTrans" presStyleLbl="bgSibTrans2D1" presStyleIdx="1" presStyleCnt="5"/>
      <dgm:spPr/>
    </dgm:pt>
    <dgm:pt modelId="{9A953A55-5AE8-4637-B320-E9C549DC45D1}" type="pres">
      <dgm:prSet presAssocID="{97D14018-8451-4BA2-986F-4F509123EB8A}" presName="node" presStyleLbl="node1" presStyleIdx="1" presStyleCnt="5" custScaleX="134208" custScaleY="92912" custRadScaleRad="125112" custRadScaleInc="-34818">
        <dgm:presLayoutVars>
          <dgm:bulletEnabled val="1"/>
        </dgm:presLayoutVars>
      </dgm:prSet>
      <dgm:spPr/>
    </dgm:pt>
    <dgm:pt modelId="{DD868175-86FE-4280-B97D-1602429F7795}" type="pres">
      <dgm:prSet presAssocID="{6FE266B0-DF60-4CE0-8CFD-0B6C8A15E484}" presName="parTrans" presStyleLbl="bgSibTrans2D1" presStyleIdx="2" presStyleCnt="5"/>
      <dgm:spPr/>
    </dgm:pt>
    <dgm:pt modelId="{AA5892C3-8D01-49BE-9615-7F0DD80D1E40}" type="pres">
      <dgm:prSet presAssocID="{1A582581-ED82-44E4-9A57-5481672470CF}" presName="node" presStyleLbl="node1" presStyleIdx="2" presStyleCnt="5" custScaleX="131588" custScaleY="79365" custRadScaleRad="2915" custRadScaleInc="-320816">
        <dgm:presLayoutVars>
          <dgm:bulletEnabled val="1"/>
        </dgm:presLayoutVars>
      </dgm:prSet>
      <dgm:spPr/>
    </dgm:pt>
    <dgm:pt modelId="{C35E113B-538B-4426-9FEF-0D333A01DF79}" type="pres">
      <dgm:prSet presAssocID="{9458F551-6474-42CA-AE91-1245566AC7FB}" presName="parTrans" presStyleLbl="bgSibTrans2D1" presStyleIdx="3" presStyleCnt="5"/>
      <dgm:spPr/>
    </dgm:pt>
    <dgm:pt modelId="{FFA27CA5-90EF-4B86-8ABE-F145E25D24AA}" type="pres">
      <dgm:prSet presAssocID="{FE76EE34-9586-4F2A-B826-493F31EBB0DD}" presName="node" presStyleLbl="node1" presStyleIdx="3" presStyleCnt="5" custScaleX="144660" custRadScaleRad="116962" custRadScaleInc="29450">
        <dgm:presLayoutVars>
          <dgm:bulletEnabled val="1"/>
        </dgm:presLayoutVars>
      </dgm:prSet>
      <dgm:spPr/>
    </dgm:pt>
    <dgm:pt modelId="{6A725AF3-3003-4580-8C41-09B1D773061B}" type="pres">
      <dgm:prSet presAssocID="{9DA72E66-5C25-44CB-82DC-599352AD70E5}" presName="parTrans" presStyleLbl="bgSibTrans2D1" presStyleIdx="4" presStyleCnt="5" custLinFactNeighborX="-5982" custLinFactNeighborY="8219"/>
      <dgm:spPr/>
    </dgm:pt>
    <dgm:pt modelId="{4FD8C431-7C55-4D25-AFB7-03DDFDA49A7A}" type="pres">
      <dgm:prSet presAssocID="{C7F2711C-82EC-4A6F-846B-B3637E5882B9}" presName="node" presStyleLbl="node1" presStyleIdx="4" presStyleCnt="5" custScaleX="130000" custRadScaleRad="92924" custRadScaleInc="-7518">
        <dgm:presLayoutVars>
          <dgm:bulletEnabled val="1"/>
        </dgm:presLayoutVars>
      </dgm:prSet>
      <dgm:spPr/>
    </dgm:pt>
  </dgm:ptLst>
  <dgm:cxnLst>
    <dgm:cxn modelId="{8BFE6115-1315-4944-8964-6169D10F9483}" srcId="{167F72BB-42D9-4F47-961D-5A31CB238737}" destId="{1A582581-ED82-44E4-9A57-5481672470CF}" srcOrd="2" destOrd="0" parTransId="{6FE266B0-DF60-4CE0-8CFD-0B6C8A15E484}" sibTransId="{299B2FF2-A268-4D10-A75A-CACBE2E575AC}"/>
    <dgm:cxn modelId="{55F18716-8180-453B-AF55-CB231C0BE20B}" type="presOf" srcId="{C7F2711C-82EC-4A6F-846B-B3637E5882B9}" destId="{4FD8C431-7C55-4D25-AFB7-03DDFDA49A7A}" srcOrd="0" destOrd="0" presId="urn:microsoft.com/office/officeart/2005/8/layout/radial4"/>
    <dgm:cxn modelId="{1E7FCA23-5C61-412F-8F5C-4BD4C3097D13}" type="presOf" srcId="{9458F551-6474-42CA-AE91-1245566AC7FB}" destId="{C35E113B-538B-4426-9FEF-0D333A01DF79}" srcOrd="0" destOrd="0" presId="urn:microsoft.com/office/officeart/2005/8/layout/radial4"/>
    <dgm:cxn modelId="{18695E25-BC9F-4F7A-A2F6-018A32A01D05}" srcId="{167F72BB-42D9-4F47-961D-5A31CB238737}" destId="{FE76EE34-9586-4F2A-B826-493F31EBB0DD}" srcOrd="3" destOrd="0" parTransId="{9458F551-6474-42CA-AE91-1245566AC7FB}" sibTransId="{23E70D36-AE58-4CEF-B7F9-550BDE318574}"/>
    <dgm:cxn modelId="{E8E4A22B-2E03-4257-B04D-AF3AFC4E7B3C}" type="presOf" srcId="{167F72BB-42D9-4F47-961D-5A31CB238737}" destId="{EBEF8491-1083-4C11-8494-CF538EB44BD7}" srcOrd="0" destOrd="0" presId="urn:microsoft.com/office/officeart/2005/8/layout/radial4"/>
    <dgm:cxn modelId="{3630FC34-5697-41CE-80E4-CEED2B038E73}" type="presOf" srcId="{91182604-FB33-4F90-9163-440453455E30}" destId="{8DC337B3-0995-4950-B7A4-9F28E4403096}" srcOrd="0" destOrd="0" presId="urn:microsoft.com/office/officeart/2005/8/layout/radial4"/>
    <dgm:cxn modelId="{6F3EC43D-174E-4CCB-A291-E93C1A969EE5}" srcId="{167F72BB-42D9-4F47-961D-5A31CB238737}" destId="{C7F2711C-82EC-4A6F-846B-B3637E5882B9}" srcOrd="4" destOrd="0" parTransId="{9DA72E66-5C25-44CB-82DC-599352AD70E5}" sibTransId="{F990F754-3005-4049-9261-BEB4CCAA4C93}"/>
    <dgm:cxn modelId="{DC49686E-CFCE-41C4-9AA0-4D5B54020BFB}" type="presOf" srcId="{6FE266B0-DF60-4CE0-8CFD-0B6C8A15E484}" destId="{DD868175-86FE-4280-B97D-1602429F7795}" srcOrd="0" destOrd="0" presId="urn:microsoft.com/office/officeart/2005/8/layout/radial4"/>
    <dgm:cxn modelId="{398C7877-15CF-4307-8C07-F62B5E6AF2B2}" type="presOf" srcId="{9DA72E66-5C25-44CB-82DC-599352AD70E5}" destId="{6A725AF3-3003-4580-8C41-09B1D773061B}" srcOrd="0" destOrd="0" presId="urn:microsoft.com/office/officeart/2005/8/layout/radial4"/>
    <dgm:cxn modelId="{C3D84283-64A0-4763-8679-014AAC3C6BFC}" type="presOf" srcId="{97D14018-8451-4BA2-986F-4F509123EB8A}" destId="{9A953A55-5AE8-4637-B320-E9C549DC45D1}" srcOrd="0" destOrd="0" presId="urn:microsoft.com/office/officeart/2005/8/layout/radial4"/>
    <dgm:cxn modelId="{2F79DA9C-EBC0-4FBF-A1FB-112C6DFB95CF}" type="presOf" srcId="{1A582581-ED82-44E4-9A57-5481672470CF}" destId="{AA5892C3-8D01-49BE-9615-7F0DD80D1E40}" srcOrd="0" destOrd="0" presId="urn:microsoft.com/office/officeart/2005/8/layout/radial4"/>
    <dgm:cxn modelId="{341CA29F-A6C6-4F77-B537-FCCFAA127C87}" type="presOf" srcId="{11E50435-F761-4019-9715-E085AD3A109E}" destId="{FFDFE3E9-4C81-410A-AD08-9FC7F19D220A}" srcOrd="0" destOrd="0" presId="urn:microsoft.com/office/officeart/2005/8/layout/radial4"/>
    <dgm:cxn modelId="{15D4E8A5-BEFD-4FDE-8BF2-861F010A5EB0}" type="presOf" srcId="{F7CE2CFB-13B0-4FFC-96BB-6791853F8E8C}" destId="{24146789-63F5-438E-B804-4B4D1B899BC0}" srcOrd="0" destOrd="0" presId="urn:microsoft.com/office/officeart/2005/8/layout/radial4"/>
    <dgm:cxn modelId="{D5BCB3BE-9AE0-40AA-9F42-A12E377364FC}" type="presOf" srcId="{2E5DA3AA-774E-4D4B-9F30-4E00BABD5BF1}" destId="{4DE165F0-8610-40DD-BAF0-C734A26E2146}" srcOrd="0" destOrd="0" presId="urn:microsoft.com/office/officeart/2005/8/layout/radial4"/>
    <dgm:cxn modelId="{7546D7CA-367D-4173-8EA4-90FBB541E247}" srcId="{91182604-FB33-4F90-9163-440453455E30}" destId="{167F72BB-42D9-4F47-961D-5A31CB238737}" srcOrd="0" destOrd="0" parTransId="{43074A3D-46A3-4C90-8A92-F247EC56D7D8}" sibTransId="{56C9CD20-2E43-4062-894A-464CD3DA00D5}"/>
    <dgm:cxn modelId="{85AA85D5-3AB7-495E-A8AB-D99BFEDA43DA}" srcId="{167F72BB-42D9-4F47-961D-5A31CB238737}" destId="{11E50435-F761-4019-9715-E085AD3A109E}" srcOrd="0" destOrd="0" parTransId="{2E5DA3AA-774E-4D4B-9F30-4E00BABD5BF1}" sibTransId="{72FF9EB5-0835-4409-8BD3-4B273A16594F}"/>
    <dgm:cxn modelId="{EB9293E3-2AA7-414E-BDDD-003BE2DCD507}" type="presOf" srcId="{FE76EE34-9586-4F2A-B826-493F31EBB0DD}" destId="{FFA27CA5-90EF-4B86-8ABE-F145E25D24AA}" srcOrd="0" destOrd="0" presId="urn:microsoft.com/office/officeart/2005/8/layout/radial4"/>
    <dgm:cxn modelId="{F343A9E8-3C3C-41E3-AC93-5463AFB560E2}" srcId="{167F72BB-42D9-4F47-961D-5A31CB238737}" destId="{97D14018-8451-4BA2-986F-4F509123EB8A}" srcOrd="1" destOrd="0" parTransId="{F7CE2CFB-13B0-4FFC-96BB-6791853F8E8C}" sibTransId="{8A937417-8AFE-42AD-AE09-54A4404AFB7A}"/>
    <dgm:cxn modelId="{307993B1-F967-4CCE-92D5-598EB81BB131}" type="presParOf" srcId="{8DC337B3-0995-4950-B7A4-9F28E4403096}" destId="{EBEF8491-1083-4C11-8494-CF538EB44BD7}" srcOrd="0" destOrd="0" presId="urn:microsoft.com/office/officeart/2005/8/layout/radial4"/>
    <dgm:cxn modelId="{3FA40CC8-27BC-4770-99C3-3828226E8064}" type="presParOf" srcId="{8DC337B3-0995-4950-B7A4-9F28E4403096}" destId="{4DE165F0-8610-40DD-BAF0-C734A26E2146}" srcOrd="1" destOrd="0" presId="urn:microsoft.com/office/officeart/2005/8/layout/radial4"/>
    <dgm:cxn modelId="{5256BC75-0536-4338-B024-FDBC9DC10332}" type="presParOf" srcId="{8DC337B3-0995-4950-B7A4-9F28E4403096}" destId="{FFDFE3E9-4C81-410A-AD08-9FC7F19D220A}" srcOrd="2" destOrd="0" presId="urn:microsoft.com/office/officeart/2005/8/layout/radial4"/>
    <dgm:cxn modelId="{F157CC24-EA0B-4BCB-ADB7-D5C65A0B1A79}" type="presParOf" srcId="{8DC337B3-0995-4950-B7A4-9F28E4403096}" destId="{24146789-63F5-438E-B804-4B4D1B899BC0}" srcOrd="3" destOrd="0" presId="urn:microsoft.com/office/officeart/2005/8/layout/radial4"/>
    <dgm:cxn modelId="{F7813748-67F2-4493-9317-F6676705452E}" type="presParOf" srcId="{8DC337B3-0995-4950-B7A4-9F28E4403096}" destId="{9A953A55-5AE8-4637-B320-E9C549DC45D1}" srcOrd="4" destOrd="0" presId="urn:microsoft.com/office/officeart/2005/8/layout/radial4"/>
    <dgm:cxn modelId="{5F25A1CB-1DC4-485B-A384-7F60D836FEB5}" type="presParOf" srcId="{8DC337B3-0995-4950-B7A4-9F28E4403096}" destId="{DD868175-86FE-4280-B97D-1602429F7795}" srcOrd="5" destOrd="0" presId="urn:microsoft.com/office/officeart/2005/8/layout/radial4"/>
    <dgm:cxn modelId="{3A3F4D0C-860D-4C82-BE67-897D1C29A674}" type="presParOf" srcId="{8DC337B3-0995-4950-B7A4-9F28E4403096}" destId="{AA5892C3-8D01-49BE-9615-7F0DD80D1E40}" srcOrd="6" destOrd="0" presId="urn:microsoft.com/office/officeart/2005/8/layout/radial4"/>
    <dgm:cxn modelId="{45DF0790-A685-4CBA-B149-F2B5492A24A8}" type="presParOf" srcId="{8DC337B3-0995-4950-B7A4-9F28E4403096}" destId="{C35E113B-538B-4426-9FEF-0D333A01DF79}" srcOrd="7" destOrd="0" presId="urn:microsoft.com/office/officeart/2005/8/layout/radial4"/>
    <dgm:cxn modelId="{0D1BFCDB-9E9D-4238-A5C6-B0553295E61D}" type="presParOf" srcId="{8DC337B3-0995-4950-B7A4-9F28E4403096}" destId="{FFA27CA5-90EF-4B86-8ABE-F145E25D24AA}" srcOrd="8" destOrd="0" presId="urn:microsoft.com/office/officeart/2005/8/layout/radial4"/>
    <dgm:cxn modelId="{49F3912B-DCA7-43B8-927C-3CAC816DBBC7}" type="presParOf" srcId="{8DC337B3-0995-4950-B7A4-9F28E4403096}" destId="{6A725AF3-3003-4580-8C41-09B1D773061B}" srcOrd="9" destOrd="0" presId="urn:microsoft.com/office/officeart/2005/8/layout/radial4"/>
    <dgm:cxn modelId="{1DFEAAD2-E6C6-4463-813D-33558F0609C0}" type="presParOf" srcId="{8DC337B3-0995-4950-B7A4-9F28E4403096}" destId="{4FD8C431-7C55-4D25-AFB7-03DDFDA49A7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EBF1C-6984-4F25-89A6-1F33695CC61C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EEFA91-7238-4D5D-8353-4AE353AFA037}">
      <dgm:prSet phldrT="[Text]" custT="1"/>
      <dgm:spPr/>
      <dgm:t>
        <a:bodyPr/>
        <a:lstStyle/>
        <a:p>
          <a:pPr algn="ctr"/>
          <a:r>
            <a:rPr lang="en-US" sz="2400" b="1" dirty="0">
              <a:latin typeface="Bell MT" panose="02020503060305020303" pitchFamily="18" charset="0"/>
            </a:rPr>
            <a:t>PENOLAKAN PASCAMODEN TERHADAP MODENISME </a:t>
          </a:r>
        </a:p>
      </dgm:t>
    </dgm:pt>
    <dgm:pt modelId="{A6AEDE17-8FA1-4718-902A-9A57F75E2973}" type="par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8120838-0315-4C36-88AD-D3FB9F27B358}" type="sibTrans" cxnId="{FB02D328-B781-480D-B94F-4FEDC5F1D47D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B5C3457-14BE-4137-8CA0-CE2D783B9C26}">
      <dgm:prSet phldrT="[Text]" custT="1"/>
      <dgm:spPr>
        <a:solidFill>
          <a:srgbClr val="92D050">
            <a:alpha val="90000"/>
          </a:srgbClr>
        </a:solidFill>
        <a:ln>
          <a:solidFill>
            <a:srgbClr val="92D050"/>
          </a:solidFill>
        </a:ln>
      </dgm:spPr>
      <dgm:t>
        <a:bodyPr/>
        <a:lstStyle/>
        <a:p>
          <a:pPr algn="just"/>
          <a:r>
            <a:rPr lang="en-US" sz="2000" dirty="0" err="1"/>
            <a:t>Modenisme</a:t>
          </a:r>
          <a:r>
            <a:rPr lang="en-US" sz="2000" dirty="0"/>
            <a:t> </a:t>
          </a:r>
          <a:r>
            <a:rPr lang="en-US" sz="2000" dirty="0" err="1"/>
            <a:t>dipandang</a:t>
          </a:r>
          <a:r>
            <a:rPr lang="en-US" sz="2000" dirty="0"/>
            <a:t> </a:t>
          </a:r>
          <a:r>
            <a:rPr lang="en-US" sz="2000" dirty="0" err="1"/>
            <a:t>gagal</a:t>
          </a:r>
          <a:r>
            <a:rPr lang="en-US" sz="2000" dirty="0"/>
            <a:t> </a:t>
          </a:r>
          <a:r>
            <a:rPr lang="en-US" sz="2000" dirty="0" err="1"/>
            <a:t>mewujudkan</a:t>
          </a:r>
          <a:r>
            <a:rPr lang="en-US" sz="2000" dirty="0"/>
            <a:t> </a:t>
          </a:r>
          <a:r>
            <a:rPr lang="en-US" sz="2000" dirty="0" err="1"/>
            <a:t>pemulihan</a:t>
          </a:r>
          <a:r>
            <a:rPr lang="en-US" sz="2000" dirty="0"/>
            <a:t> </a:t>
          </a:r>
          <a:r>
            <a:rPr lang="en-US" sz="2000" dirty="0" err="1"/>
            <a:t>kearah</a:t>
          </a:r>
          <a:r>
            <a:rPr lang="en-US" sz="2000" dirty="0"/>
            <a:t> </a:t>
          </a:r>
          <a:r>
            <a:rPr lang="en-US" sz="2000" dirty="0" err="1"/>
            <a:t>masadepan</a:t>
          </a:r>
          <a:r>
            <a:rPr lang="en-US" sz="2000" dirty="0"/>
            <a:t> </a:t>
          </a:r>
          <a:r>
            <a:rPr lang="en-US" sz="2000" dirty="0" err="1"/>
            <a:t>kehidupan</a:t>
          </a:r>
          <a:r>
            <a:rPr lang="en-US" sz="2000" dirty="0"/>
            <a:t> yang </a:t>
          </a:r>
          <a:r>
            <a:rPr lang="en-US" sz="2000" dirty="0" err="1"/>
            <a:t>lebih</a:t>
          </a:r>
          <a:r>
            <a:rPr lang="en-US" sz="2000" dirty="0"/>
            <a:t> </a:t>
          </a:r>
          <a:r>
            <a:rPr lang="en-US" sz="2000" dirty="0" err="1"/>
            <a:t>baik</a:t>
          </a:r>
          <a:r>
            <a:rPr lang="en-US" sz="2000" dirty="0"/>
            <a:t> </a:t>
          </a:r>
          <a:r>
            <a:rPr lang="en-US" sz="2000" dirty="0" err="1"/>
            <a:t>sebagaimana</a:t>
          </a:r>
          <a:r>
            <a:rPr lang="en-US" sz="2000" dirty="0"/>
            <a:t> yang </a:t>
          </a:r>
          <a:r>
            <a:rPr lang="en-US" sz="2000" dirty="0" err="1"/>
            <a:t>diharapkan</a:t>
          </a:r>
          <a:r>
            <a:rPr lang="en-US" sz="2000" dirty="0"/>
            <a:t> </a:t>
          </a:r>
          <a:r>
            <a:rPr lang="en-US" sz="2000" dirty="0" err="1"/>
            <a:t>oleh</a:t>
          </a:r>
          <a:r>
            <a:rPr lang="en-US" sz="2000" dirty="0"/>
            <a:t> para </a:t>
          </a:r>
          <a:r>
            <a:rPr lang="en-US" sz="2000" dirty="0" err="1"/>
            <a:t>pendukungnya</a:t>
          </a:r>
          <a:endParaRPr lang="en-US" sz="2000" dirty="0">
            <a:latin typeface="Bell MT" panose="02020503060305020303" pitchFamily="18" charset="0"/>
          </a:endParaRPr>
        </a:p>
      </dgm:t>
    </dgm:pt>
    <dgm:pt modelId="{434E45A0-04D5-4F8C-AE23-3B885D4A9695}" type="par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75E4CAEF-86D8-411D-BEEA-9ED8F1460BCB}" type="sibTrans" cxnId="{B2119592-9D37-498B-9647-0DD6142CA521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5E205063-1EA4-4184-9C71-10A9455E3F31}">
      <dgm:prSet phldrT="[Text]" custT="1"/>
      <dgm:spPr>
        <a:solidFill>
          <a:schemeClr val="accent4">
            <a:lumMod val="60000"/>
            <a:lumOff val="40000"/>
            <a:alpha val="9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r>
            <a:rPr lang="en-US" sz="2000" dirty="0"/>
            <a:t> </a:t>
          </a:r>
          <a:r>
            <a:rPr lang="en-US" sz="2000" dirty="0" err="1"/>
            <a:t>moden</a:t>
          </a:r>
          <a:r>
            <a:rPr lang="en-US" sz="2000" dirty="0"/>
            <a:t> </a:t>
          </a:r>
          <a:r>
            <a:rPr lang="en-US" sz="2000" dirty="0" err="1"/>
            <a:t>tidak</a:t>
          </a:r>
          <a:r>
            <a:rPr lang="en-US" sz="2000" dirty="0"/>
            <a:t> </a:t>
          </a:r>
          <a:r>
            <a:rPr lang="en-US" sz="2000" dirty="0" err="1"/>
            <a:t>mampu</a:t>
          </a:r>
          <a:r>
            <a:rPr lang="en-US" sz="2000" dirty="0"/>
            <a:t> </a:t>
          </a:r>
          <a:r>
            <a:rPr lang="en-US" sz="2000" dirty="0" err="1"/>
            <a:t>melepaskan</a:t>
          </a:r>
          <a:r>
            <a:rPr lang="en-US" sz="2000" dirty="0"/>
            <a:t> </a:t>
          </a:r>
          <a:r>
            <a:rPr lang="en-US" sz="2000" dirty="0" err="1"/>
            <a:t>diri</a:t>
          </a:r>
          <a:r>
            <a:rPr lang="en-US" sz="2000" dirty="0"/>
            <a:t> </a:t>
          </a:r>
          <a:r>
            <a:rPr lang="en-US" sz="2000" dirty="0" err="1"/>
            <a:t>daripada</a:t>
          </a:r>
          <a:r>
            <a:rPr lang="en-US" sz="2000" dirty="0"/>
            <a:t> </a:t>
          </a:r>
          <a:r>
            <a:rPr lang="en-US" sz="2000" dirty="0" err="1"/>
            <a:t>penyalahgunaan</a:t>
          </a:r>
          <a:r>
            <a:rPr lang="en-US" sz="2000" dirty="0"/>
            <a:t> </a:t>
          </a:r>
          <a:r>
            <a:rPr lang="en-US" sz="2000" dirty="0" err="1"/>
            <a:t>kuasa</a:t>
          </a:r>
          <a:r>
            <a:rPr lang="en-US" sz="2000" dirty="0"/>
            <a:t> </a:t>
          </a:r>
          <a:r>
            <a:rPr lang="en-US" sz="2000" dirty="0" err="1"/>
            <a:t>keilmuwan</a:t>
          </a:r>
          <a:r>
            <a:rPr lang="en-US" sz="2000" dirty="0"/>
            <a:t> demi </a:t>
          </a:r>
          <a:r>
            <a:rPr lang="en-US" sz="2000" dirty="0" err="1"/>
            <a:t>kepentingan</a:t>
          </a:r>
          <a:r>
            <a:rPr lang="en-US" sz="2000" dirty="0"/>
            <a:t> </a:t>
          </a:r>
          <a:r>
            <a:rPr lang="en-US" sz="2000" dirty="0" err="1"/>
            <a:t>kekuasaan</a:t>
          </a:r>
          <a:r>
            <a:rPr lang="en-US" sz="2000" dirty="0">
              <a:latin typeface="Bell MT" panose="02020503060305020303" pitchFamily="18" charset="0"/>
            </a:rPr>
            <a:t>  </a:t>
          </a:r>
        </a:p>
      </dgm:t>
    </dgm:pt>
    <dgm:pt modelId="{36BA9636-C9E3-43FA-9F32-1FF5CE279281}" type="par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43A7FAA2-C39E-4218-B6FE-7EA788A6A4E2}" type="sibTrans" cxnId="{9EC1AB3B-A075-4359-877D-9C00B783C5CB}">
      <dgm:prSet/>
      <dgm:spPr/>
      <dgm:t>
        <a:bodyPr/>
        <a:lstStyle/>
        <a:p>
          <a:pPr algn="just"/>
          <a:endParaRPr lang="en-US" sz="2000">
            <a:latin typeface="Bell MT" panose="02020503060305020303" pitchFamily="18" charset="0"/>
          </a:endParaRPr>
        </a:p>
      </dgm:t>
    </dgm:pt>
    <dgm:pt modelId="{6DA14A0B-1E65-4BA6-85B0-14CE2B00B66F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n-US" sz="2000" dirty="0" err="1"/>
            <a:t>Terdapat</a:t>
          </a:r>
          <a:r>
            <a:rPr lang="en-US" sz="2000" dirty="0"/>
            <a:t> </a:t>
          </a:r>
          <a:r>
            <a:rPr lang="en-US" sz="2000" dirty="0" err="1"/>
            <a:t>banyak</a:t>
          </a:r>
          <a:r>
            <a:rPr lang="en-US" sz="2000" dirty="0"/>
            <a:t> </a:t>
          </a:r>
          <a:r>
            <a:rPr lang="en-US" sz="2000" dirty="0" err="1"/>
            <a:t>percanggahan</a:t>
          </a:r>
          <a:r>
            <a:rPr lang="en-US" sz="2000" dirty="0"/>
            <a:t> </a:t>
          </a:r>
          <a:r>
            <a:rPr lang="en-US" sz="2000" dirty="0" err="1"/>
            <a:t>antara</a:t>
          </a:r>
          <a:r>
            <a:rPr lang="en-US" sz="2000" dirty="0"/>
            <a:t> </a:t>
          </a:r>
          <a:r>
            <a:rPr lang="en-US" sz="2000" dirty="0" err="1"/>
            <a:t>teori</a:t>
          </a:r>
          <a:r>
            <a:rPr lang="en-US" sz="2000" dirty="0"/>
            <a:t> </a:t>
          </a:r>
          <a:r>
            <a:rPr lang="en-US" sz="2000" dirty="0" err="1"/>
            <a:t>dengan</a:t>
          </a:r>
          <a:r>
            <a:rPr lang="en-US" sz="2000" dirty="0"/>
            <a:t> </a:t>
          </a:r>
          <a:r>
            <a:rPr lang="en-US" sz="2000" dirty="0" err="1"/>
            <a:t>fakta</a:t>
          </a:r>
          <a:r>
            <a:rPr lang="en-US" sz="2000" dirty="0"/>
            <a:t> </a:t>
          </a:r>
          <a:r>
            <a:rPr lang="en-US" sz="2000" dirty="0" err="1"/>
            <a:t>dalam</a:t>
          </a:r>
          <a:r>
            <a:rPr lang="en-US" sz="2000" dirty="0"/>
            <a:t> </a:t>
          </a:r>
          <a:r>
            <a:rPr lang="en-US" sz="2000" dirty="0" err="1"/>
            <a:t>perkembangan</a:t>
          </a:r>
          <a:r>
            <a:rPr lang="en-US" sz="2000" dirty="0"/>
            <a:t>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moden</a:t>
          </a:r>
          <a:r>
            <a:rPr lang="en-US" sz="2000" dirty="0"/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E1DB0874-5242-405B-AC52-A812C7900211}" type="par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3D007492-53B0-4D06-B8DC-13D3BB7F29F0}" type="sibTrans" cxnId="{683005B7-B07A-4219-AE99-62A3502C735A}">
      <dgm:prSet/>
      <dgm:spPr/>
      <dgm:t>
        <a:bodyPr/>
        <a:lstStyle/>
        <a:p>
          <a:pPr algn="just"/>
          <a:endParaRPr lang="en-US" sz="2000"/>
        </a:p>
      </dgm:t>
    </dgm:pt>
    <dgm:pt modelId="{E6AC15D6-98F2-4CF0-925F-BCEC06D8E8DC}">
      <dgm:prSet phldrT="[Text]" custT="1"/>
      <dgm:spPr/>
      <dgm:t>
        <a:bodyPr/>
        <a:lstStyle/>
        <a:p>
          <a:pPr algn="just"/>
          <a:r>
            <a:rPr lang="en-US" sz="2000" dirty="0"/>
            <a:t>Ada </a:t>
          </a:r>
          <a:r>
            <a:rPr lang="en-US" sz="2000" dirty="0" err="1"/>
            <a:t>keyakinan</a:t>
          </a:r>
          <a:r>
            <a:rPr lang="en-US" sz="2000" dirty="0"/>
            <a:t> </a:t>
          </a:r>
          <a:r>
            <a:rPr lang="en-US" sz="2000" dirty="0" err="1"/>
            <a:t>bahawa</a:t>
          </a:r>
          <a:r>
            <a:rPr lang="en-US" sz="2000" dirty="0"/>
            <a:t>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r>
            <a:rPr lang="en-US" sz="2000" dirty="0"/>
            <a:t> </a:t>
          </a:r>
          <a:r>
            <a:rPr lang="en-US" sz="2000" dirty="0" err="1"/>
            <a:t>moden</a:t>
          </a:r>
          <a:r>
            <a:rPr lang="en-US" sz="2000" dirty="0"/>
            <a:t> </a:t>
          </a:r>
          <a:r>
            <a:rPr lang="en-US" sz="2000" dirty="0" err="1"/>
            <a:t>mampumemecahkan</a:t>
          </a:r>
          <a:r>
            <a:rPr lang="en-US" sz="2000" dirty="0"/>
            <a:t> </a:t>
          </a:r>
          <a:r>
            <a:rPr lang="en-US" sz="2000" dirty="0" err="1"/>
            <a:t>segala</a:t>
          </a:r>
          <a:r>
            <a:rPr lang="en-US" sz="2000" dirty="0"/>
            <a:t> </a:t>
          </a:r>
          <a:r>
            <a:rPr lang="en-US" sz="2000" dirty="0" err="1"/>
            <a:t>persoalan</a:t>
          </a:r>
          <a:r>
            <a:rPr lang="en-US" sz="2000" dirty="0"/>
            <a:t> yang </a:t>
          </a:r>
          <a:r>
            <a:rPr lang="en-US" sz="2000" dirty="0" err="1"/>
            <a:t>dihadapi</a:t>
          </a:r>
          <a:r>
            <a:rPr lang="en-US" sz="2000" dirty="0"/>
            <a:t> </a:t>
          </a:r>
          <a:r>
            <a:rPr lang="en-US" sz="2000" dirty="0" err="1"/>
            <a:t>manusia</a:t>
          </a:r>
          <a:r>
            <a:rPr lang="en-US" sz="2000" dirty="0"/>
            <a:t>. </a:t>
          </a:r>
          <a:r>
            <a:rPr lang="en-US" sz="2000" dirty="0" err="1"/>
            <a:t>Namun</a:t>
          </a:r>
          <a:r>
            <a:rPr lang="en-US" sz="2000" dirty="0"/>
            <a:t> </a:t>
          </a:r>
          <a:r>
            <a:rPr lang="en-US" sz="2000" dirty="0" err="1"/>
            <a:t>ternyatakeyakinan</a:t>
          </a:r>
          <a:r>
            <a:rPr lang="en-US" sz="2000" dirty="0"/>
            <a:t> </a:t>
          </a:r>
          <a:r>
            <a:rPr lang="en-US" sz="2000" dirty="0" err="1"/>
            <a:t>ini</a:t>
          </a:r>
          <a:r>
            <a:rPr lang="en-US" sz="2000" dirty="0"/>
            <a:t> </a:t>
          </a:r>
          <a:r>
            <a:rPr lang="en-US" sz="2000" dirty="0" err="1"/>
            <a:t>meleset</a:t>
          </a:r>
          <a:r>
            <a:rPr lang="en-US" sz="2000" dirty="0"/>
            <a:t> </a:t>
          </a:r>
          <a:r>
            <a:rPr lang="en-US" sz="2000" dirty="0" err="1"/>
            <a:t>apabila</a:t>
          </a:r>
          <a:r>
            <a:rPr lang="en-US" sz="2000" dirty="0"/>
            <a:t> </a:t>
          </a:r>
          <a:r>
            <a:rPr lang="en-US" sz="2000" dirty="0" err="1"/>
            <a:t>kini</a:t>
          </a:r>
          <a:r>
            <a:rPr lang="en-US" sz="2000" dirty="0"/>
            <a:t> </a:t>
          </a:r>
          <a:r>
            <a:rPr lang="en-US" sz="2000" dirty="0" err="1"/>
            <a:t>munculnya</a:t>
          </a:r>
          <a:r>
            <a:rPr lang="en-US" sz="2000" dirty="0"/>
            <a:t> </a:t>
          </a:r>
          <a:r>
            <a:rPr lang="en-US" sz="2000" dirty="0" err="1"/>
            <a:t>pelbagai</a:t>
          </a:r>
          <a:r>
            <a:rPr lang="en-US" sz="2000" dirty="0"/>
            <a:t> </a:t>
          </a:r>
          <a:r>
            <a:rPr lang="en-US" sz="2000" dirty="0" err="1"/>
            <a:t>penyakit</a:t>
          </a:r>
          <a:r>
            <a:rPr lang="en-US" sz="2000" dirty="0"/>
            <a:t> </a:t>
          </a:r>
          <a:r>
            <a:rPr lang="en-US" sz="2000" dirty="0" err="1"/>
            <a:t>sosial</a:t>
          </a:r>
          <a:r>
            <a:rPr lang="en-US" sz="2000" dirty="0"/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CD5ACB07-75A6-4B87-B1BA-2493E44696F1}" type="par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B82528A8-26F2-422F-BDC3-E69DFFB916D7}" type="sibTrans" cxnId="{E7867AE2-5347-47E5-9850-7A1D3A175EBB}">
      <dgm:prSet/>
      <dgm:spPr/>
      <dgm:t>
        <a:bodyPr/>
        <a:lstStyle/>
        <a:p>
          <a:pPr algn="just"/>
          <a:endParaRPr lang="en-US" sz="2000"/>
        </a:p>
      </dgm:t>
    </dgm:pt>
    <dgm:pt modelId="{3068F307-C45F-44CF-81A3-C4A8C40DAF47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pPr algn="just"/>
          <a:r>
            <a:rPr lang="en-US" sz="1800" dirty="0" err="1"/>
            <a:t>Modenisme</a:t>
          </a:r>
          <a:r>
            <a:rPr lang="en-US" sz="1800" dirty="0"/>
            <a:t> yang </a:t>
          </a:r>
          <a:r>
            <a:rPr lang="en-US" sz="1800" dirty="0" err="1"/>
            <a:t>dulu</a:t>
          </a:r>
          <a:r>
            <a:rPr lang="en-US" sz="1800" dirty="0"/>
            <a:t> </a:t>
          </a:r>
          <a:r>
            <a:rPr lang="en-US" sz="1800" dirty="0" err="1"/>
            <a:t>diagung-agungkan</a:t>
          </a:r>
          <a:r>
            <a:rPr lang="en-US" sz="1800" dirty="0"/>
            <a:t> </a:t>
          </a:r>
          <a:r>
            <a:rPr lang="en-US" sz="1800" dirty="0" err="1"/>
            <a:t>sebagai</a:t>
          </a:r>
          <a:r>
            <a:rPr lang="en-US" sz="1800" dirty="0"/>
            <a:t> </a:t>
          </a:r>
          <a:r>
            <a:rPr lang="en-US" sz="1800" dirty="0" err="1"/>
            <a:t>pembebas</a:t>
          </a:r>
          <a:r>
            <a:rPr lang="en-US" sz="1800" dirty="0"/>
            <a:t> </a:t>
          </a:r>
          <a:r>
            <a:rPr lang="en-US" sz="1800" dirty="0" err="1"/>
            <a:t>manusia</a:t>
          </a:r>
          <a:r>
            <a:rPr lang="en-US" sz="1800" dirty="0"/>
            <a:t> </a:t>
          </a:r>
          <a:r>
            <a:rPr lang="en-US" sz="1800" dirty="0" err="1"/>
            <a:t>dari</a:t>
          </a:r>
          <a:r>
            <a:rPr lang="en-US" sz="1800" dirty="0"/>
            <a:t> </a:t>
          </a:r>
          <a:r>
            <a:rPr lang="en-US" sz="1800" dirty="0" err="1"/>
            <a:t>belenggu</a:t>
          </a:r>
          <a:r>
            <a:rPr lang="en-US" sz="1800" dirty="0"/>
            <a:t> </a:t>
          </a:r>
          <a:r>
            <a:rPr lang="en-US" sz="1800" dirty="0" err="1"/>
            <a:t>mitos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berhala-berhala</a:t>
          </a:r>
          <a:r>
            <a:rPr lang="en-US" sz="1800" dirty="0"/>
            <a:t> </a:t>
          </a:r>
          <a:r>
            <a:rPr lang="en-US" sz="1800" dirty="0" err="1"/>
            <a:t>serta</a:t>
          </a:r>
          <a:r>
            <a:rPr lang="en-US" sz="1800" dirty="0"/>
            <a:t> </a:t>
          </a:r>
          <a:r>
            <a:rPr lang="en-US" sz="1800" dirty="0" err="1"/>
            <a:t>budaya</a:t>
          </a:r>
          <a:r>
            <a:rPr lang="en-US" sz="1800" dirty="0"/>
            <a:t> </a:t>
          </a:r>
          <a:r>
            <a:rPr lang="en-US" sz="1800" dirty="0" err="1"/>
            <a:t>abad</a:t>
          </a:r>
          <a:r>
            <a:rPr lang="en-US" sz="1800" dirty="0"/>
            <a:t> </a:t>
          </a:r>
          <a:r>
            <a:rPr lang="en-US" sz="1800" dirty="0" err="1"/>
            <a:t>pertengahan</a:t>
          </a:r>
          <a:r>
            <a:rPr lang="en-US" sz="1800" dirty="0"/>
            <a:t> yang </a:t>
          </a:r>
          <a:r>
            <a:rPr lang="en-US" sz="1800" dirty="0" err="1"/>
            <a:t>menindas</a:t>
          </a:r>
          <a:r>
            <a:rPr lang="en-US" sz="1800" dirty="0"/>
            <a:t>, </a:t>
          </a:r>
          <a:r>
            <a:rPr lang="en-US" sz="1800" dirty="0" err="1"/>
            <a:t>kini</a:t>
          </a:r>
          <a:r>
            <a:rPr lang="en-US" sz="1800" dirty="0"/>
            <a:t> </a:t>
          </a:r>
          <a:r>
            <a:rPr lang="en-US" sz="1800" dirty="0" err="1"/>
            <a:t>terbukti</a:t>
          </a:r>
          <a:r>
            <a:rPr lang="en-US" sz="1800" dirty="0"/>
            <a:t> </a:t>
          </a:r>
          <a:r>
            <a:rPr lang="en-US" sz="1800" dirty="0" err="1"/>
            <a:t>membelenggu</a:t>
          </a:r>
          <a:r>
            <a:rPr lang="en-US" sz="1800" dirty="0"/>
            <a:t> </a:t>
          </a:r>
          <a:r>
            <a:rPr lang="en-US" sz="1800" dirty="0" err="1"/>
            <a:t>manusia</a:t>
          </a:r>
          <a:r>
            <a:rPr lang="en-US" sz="1800" dirty="0"/>
            <a:t> </a:t>
          </a:r>
          <a:r>
            <a:rPr lang="en-US" sz="1800" dirty="0" err="1"/>
            <a:t>dengan</a:t>
          </a:r>
          <a:r>
            <a:rPr lang="en-US" sz="1800" dirty="0"/>
            <a:t> </a:t>
          </a:r>
          <a:r>
            <a:rPr lang="en-US" sz="1800" dirty="0" err="1"/>
            <a:t>mitosdan</a:t>
          </a:r>
          <a:r>
            <a:rPr lang="en-US" sz="1800" dirty="0"/>
            <a:t> </a:t>
          </a:r>
          <a:r>
            <a:rPr lang="en-US" sz="1800" dirty="0" err="1"/>
            <a:t>berhala-berhala</a:t>
          </a:r>
          <a:r>
            <a:rPr lang="en-US" sz="1800" dirty="0"/>
            <a:t> </a:t>
          </a:r>
          <a:r>
            <a:rPr lang="en-US" sz="1800" dirty="0" err="1"/>
            <a:t>baru</a:t>
          </a:r>
          <a:r>
            <a:rPr lang="en-US" sz="1800" dirty="0"/>
            <a:t> yang </a:t>
          </a:r>
          <a:r>
            <a:rPr lang="en-US" sz="1800" dirty="0" err="1"/>
            <a:t>lebih</a:t>
          </a:r>
          <a:r>
            <a:rPr lang="en-US" sz="1800" dirty="0"/>
            <a:t> </a:t>
          </a:r>
          <a:r>
            <a:rPr lang="en-US" sz="1800" dirty="0" err="1"/>
            <a:t>menindas</a:t>
          </a:r>
          <a:r>
            <a:rPr lang="en-US" sz="1800" dirty="0"/>
            <a:t> </a:t>
          </a:r>
          <a:r>
            <a:rPr lang="en-US" sz="1800" dirty="0" err="1"/>
            <a:t>dan</a:t>
          </a:r>
          <a:r>
            <a:rPr lang="en-US" sz="1800" dirty="0"/>
            <a:t> </a:t>
          </a:r>
          <a:r>
            <a:rPr lang="en-US" sz="1800" dirty="0" err="1"/>
            <a:t>menekankan</a:t>
          </a:r>
          <a:r>
            <a:rPr lang="en-US" sz="1800" dirty="0"/>
            <a:t> </a:t>
          </a:r>
          <a:endParaRPr lang="en-US" sz="1800" b="1" dirty="0">
            <a:solidFill>
              <a:srgbClr val="7030A0"/>
            </a:solidFill>
            <a:latin typeface="Bell MT" panose="02020503060305020303" pitchFamily="18" charset="0"/>
          </a:endParaRPr>
        </a:p>
      </dgm:t>
    </dgm:pt>
    <dgm:pt modelId="{A4943F70-2B15-4541-9EDB-BCB0839DE2E6}" type="parTrans" cxnId="{ADBD7FA3-0746-4692-9C76-4B48222A98C5}">
      <dgm:prSet/>
      <dgm:spPr/>
      <dgm:t>
        <a:bodyPr/>
        <a:lstStyle/>
        <a:p>
          <a:endParaRPr lang="en-US"/>
        </a:p>
      </dgm:t>
    </dgm:pt>
    <dgm:pt modelId="{5C609F6A-F6B9-4872-9CF9-D313C5ECCDC0}" type="sibTrans" cxnId="{ADBD7FA3-0746-4692-9C76-4B48222A98C5}">
      <dgm:prSet/>
      <dgm:spPr/>
      <dgm:t>
        <a:bodyPr/>
        <a:lstStyle/>
        <a:p>
          <a:endParaRPr lang="en-US"/>
        </a:p>
      </dgm:t>
    </dgm:pt>
    <dgm:pt modelId="{DBC8FC23-89DD-4EC8-BF8E-2B1DD5D1EFEC}" type="pres">
      <dgm:prSet presAssocID="{536EBF1C-6984-4F25-89A6-1F33695CC6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9C91F5-E715-491C-AB8D-FB72EFC75EE7}" type="pres">
      <dgm:prSet presAssocID="{F5EEFA91-7238-4D5D-8353-4AE353AFA037}" presName="root" presStyleCnt="0"/>
      <dgm:spPr/>
    </dgm:pt>
    <dgm:pt modelId="{99941184-849A-43A1-B23A-FA3C05D3544A}" type="pres">
      <dgm:prSet presAssocID="{F5EEFA91-7238-4D5D-8353-4AE353AFA037}" presName="rootComposite" presStyleCnt="0"/>
      <dgm:spPr/>
    </dgm:pt>
    <dgm:pt modelId="{0A16D136-51C5-461E-9E0D-E41F10B2A14C}" type="pres">
      <dgm:prSet presAssocID="{F5EEFA91-7238-4D5D-8353-4AE353AFA037}" presName="rootText" presStyleLbl="node1" presStyleIdx="0" presStyleCnt="1" custScaleX="590878" custLinFactNeighborX="1188" custLinFactNeighborY="-38049"/>
      <dgm:spPr/>
    </dgm:pt>
    <dgm:pt modelId="{731BFE11-E79C-4D23-B73C-7AD0E8FB0B45}" type="pres">
      <dgm:prSet presAssocID="{F5EEFA91-7238-4D5D-8353-4AE353AFA037}" presName="rootConnector" presStyleLbl="node1" presStyleIdx="0" presStyleCnt="1"/>
      <dgm:spPr/>
    </dgm:pt>
    <dgm:pt modelId="{C347E809-F54C-4BF1-8048-256577BBEC7C}" type="pres">
      <dgm:prSet presAssocID="{F5EEFA91-7238-4D5D-8353-4AE353AFA037}" presName="childShape" presStyleCnt="0"/>
      <dgm:spPr/>
    </dgm:pt>
    <dgm:pt modelId="{2801253F-FD8F-490C-997B-96E185266E49}" type="pres">
      <dgm:prSet presAssocID="{434E45A0-04D5-4F8C-AE23-3B885D4A9695}" presName="Name13" presStyleLbl="parChTrans1D2" presStyleIdx="0" presStyleCnt="5"/>
      <dgm:spPr/>
    </dgm:pt>
    <dgm:pt modelId="{D4F6EA09-EB03-4000-B4A8-8BDA579D8C21}" type="pres">
      <dgm:prSet presAssocID="{6B5C3457-14BE-4137-8CA0-CE2D783B9C26}" presName="childText" presStyleLbl="bgAcc1" presStyleIdx="0" presStyleCnt="5" custScaleX="744473" custScaleY="119847" custLinFactNeighborY="-24401">
        <dgm:presLayoutVars>
          <dgm:bulletEnabled val="1"/>
        </dgm:presLayoutVars>
      </dgm:prSet>
      <dgm:spPr/>
    </dgm:pt>
    <dgm:pt modelId="{17D1B49B-7D52-404F-8578-0E1A2CAAB8E9}" type="pres">
      <dgm:prSet presAssocID="{36BA9636-C9E3-43FA-9F32-1FF5CE279281}" presName="Name13" presStyleLbl="parChTrans1D2" presStyleIdx="1" presStyleCnt="5"/>
      <dgm:spPr/>
    </dgm:pt>
    <dgm:pt modelId="{C1198E30-717A-4889-BABA-18ABDE613F17}" type="pres">
      <dgm:prSet presAssocID="{5E205063-1EA4-4184-9C71-10A9455E3F31}" presName="childText" presStyleLbl="bgAcc1" presStyleIdx="1" presStyleCnt="5" custScaleX="727255" custScaleY="105236" custLinFactNeighborY="-7508">
        <dgm:presLayoutVars>
          <dgm:bulletEnabled val="1"/>
        </dgm:presLayoutVars>
      </dgm:prSet>
      <dgm:spPr/>
    </dgm:pt>
    <dgm:pt modelId="{3A8C21B2-019D-4FF7-BA9E-4E0C8C1EBB0E}" type="pres">
      <dgm:prSet presAssocID="{E1DB0874-5242-405B-AC52-A812C7900211}" presName="Name13" presStyleLbl="parChTrans1D2" presStyleIdx="2" presStyleCnt="5"/>
      <dgm:spPr/>
    </dgm:pt>
    <dgm:pt modelId="{BAC49D74-E803-4B9C-8C72-7AE4CAB75E17}" type="pres">
      <dgm:prSet presAssocID="{6DA14A0B-1E65-4BA6-85B0-14CE2B00B66F}" presName="childText" presStyleLbl="bgAcc1" presStyleIdx="2" presStyleCnt="5" custScaleX="762199" custLinFactNeighborY="3642">
        <dgm:presLayoutVars>
          <dgm:bulletEnabled val="1"/>
        </dgm:presLayoutVars>
      </dgm:prSet>
      <dgm:spPr/>
    </dgm:pt>
    <dgm:pt modelId="{2665F5D6-D144-43A7-91FE-3C3137EC1DDF}" type="pres">
      <dgm:prSet presAssocID="{CD5ACB07-75A6-4B87-B1BA-2493E44696F1}" presName="Name13" presStyleLbl="parChTrans1D2" presStyleIdx="3" presStyleCnt="5"/>
      <dgm:spPr/>
    </dgm:pt>
    <dgm:pt modelId="{676ABA34-516A-4903-8C6E-CD07FB86D105}" type="pres">
      <dgm:prSet presAssocID="{E6AC15D6-98F2-4CF0-925F-BCEC06D8E8DC}" presName="childText" presStyleLbl="bgAcc1" presStyleIdx="3" presStyleCnt="5" custScaleX="795107" custLinFactNeighborY="14792">
        <dgm:presLayoutVars>
          <dgm:bulletEnabled val="1"/>
        </dgm:presLayoutVars>
      </dgm:prSet>
      <dgm:spPr/>
    </dgm:pt>
    <dgm:pt modelId="{5DD40629-84A1-4324-B056-ED0CB93ECEF5}" type="pres">
      <dgm:prSet presAssocID="{A4943F70-2B15-4541-9EDB-BCB0839DE2E6}" presName="Name13" presStyleLbl="parChTrans1D2" presStyleIdx="4" presStyleCnt="5"/>
      <dgm:spPr/>
    </dgm:pt>
    <dgm:pt modelId="{06035EAE-75BA-4ECD-A9F6-9939D5728F37}" type="pres">
      <dgm:prSet presAssocID="{3068F307-C45F-44CF-81A3-C4A8C40DAF47}" presName="childText" presStyleLbl="bgAcc1" presStyleIdx="4" presStyleCnt="5" custScaleX="802624" custScaleY="145171">
        <dgm:presLayoutVars>
          <dgm:bulletEnabled val="1"/>
        </dgm:presLayoutVars>
      </dgm:prSet>
      <dgm:spPr/>
    </dgm:pt>
  </dgm:ptLst>
  <dgm:cxnLst>
    <dgm:cxn modelId="{77552107-4601-49F3-A690-AB238616E9E9}" type="presOf" srcId="{3068F307-C45F-44CF-81A3-C4A8C40DAF47}" destId="{06035EAE-75BA-4ECD-A9F6-9939D5728F37}" srcOrd="0" destOrd="0" presId="urn:microsoft.com/office/officeart/2005/8/layout/hierarchy3"/>
    <dgm:cxn modelId="{428F3507-9C13-4476-8B2D-28611E3E5EB1}" type="presOf" srcId="{A4943F70-2B15-4541-9EDB-BCB0839DE2E6}" destId="{5DD40629-84A1-4324-B056-ED0CB93ECEF5}" srcOrd="0" destOrd="0" presId="urn:microsoft.com/office/officeart/2005/8/layout/hierarchy3"/>
    <dgm:cxn modelId="{FB02D328-B781-480D-B94F-4FEDC5F1D47D}" srcId="{536EBF1C-6984-4F25-89A6-1F33695CC61C}" destId="{F5EEFA91-7238-4D5D-8353-4AE353AFA037}" srcOrd="0" destOrd="0" parTransId="{A6AEDE17-8FA1-4718-902A-9A57F75E2973}" sibTransId="{58120838-0315-4C36-88AD-D3FB9F27B358}"/>
    <dgm:cxn modelId="{ED7B702E-6125-4054-8312-CD77AC996053}" type="presOf" srcId="{E6AC15D6-98F2-4CF0-925F-BCEC06D8E8DC}" destId="{676ABA34-516A-4903-8C6E-CD07FB86D105}" srcOrd="0" destOrd="0" presId="urn:microsoft.com/office/officeart/2005/8/layout/hierarchy3"/>
    <dgm:cxn modelId="{8EAD223B-BCD6-4BED-B6B7-A2F11FE5EE7C}" type="presOf" srcId="{F5EEFA91-7238-4D5D-8353-4AE353AFA037}" destId="{731BFE11-E79C-4D23-B73C-7AD0E8FB0B45}" srcOrd="1" destOrd="0" presId="urn:microsoft.com/office/officeart/2005/8/layout/hierarchy3"/>
    <dgm:cxn modelId="{9EC1AB3B-A075-4359-877D-9C00B783C5CB}" srcId="{F5EEFA91-7238-4D5D-8353-4AE353AFA037}" destId="{5E205063-1EA4-4184-9C71-10A9455E3F31}" srcOrd="1" destOrd="0" parTransId="{36BA9636-C9E3-43FA-9F32-1FF5CE279281}" sibTransId="{43A7FAA2-C39E-4218-B6FE-7EA788A6A4E2}"/>
    <dgm:cxn modelId="{56F2E85C-DEE2-4EE4-B85D-A8836AB5EEB3}" type="presOf" srcId="{536EBF1C-6984-4F25-89A6-1F33695CC61C}" destId="{DBC8FC23-89DD-4EC8-BF8E-2B1DD5D1EFEC}" srcOrd="0" destOrd="0" presId="urn:microsoft.com/office/officeart/2005/8/layout/hierarchy3"/>
    <dgm:cxn modelId="{10AA1B5E-809E-4941-BD2F-FF77F1B7EFDA}" type="presOf" srcId="{CD5ACB07-75A6-4B87-B1BA-2493E44696F1}" destId="{2665F5D6-D144-43A7-91FE-3C3137EC1DDF}" srcOrd="0" destOrd="0" presId="urn:microsoft.com/office/officeart/2005/8/layout/hierarchy3"/>
    <dgm:cxn modelId="{2CD9F95E-5BC0-497F-9460-266DF40409E9}" type="presOf" srcId="{6B5C3457-14BE-4137-8CA0-CE2D783B9C26}" destId="{D4F6EA09-EB03-4000-B4A8-8BDA579D8C21}" srcOrd="0" destOrd="0" presId="urn:microsoft.com/office/officeart/2005/8/layout/hierarchy3"/>
    <dgm:cxn modelId="{74E8FF90-7BB5-45B5-A06E-09F8A2D89539}" type="presOf" srcId="{5E205063-1EA4-4184-9C71-10A9455E3F31}" destId="{C1198E30-717A-4889-BABA-18ABDE613F17}" srcOrd="0" destOrd="0" presId="urn:microsoft.com/office/officeart/2005/8/layout/hierarchy3"/>
    <dgm:cxn modelId="{B2119592-9D37-498B-9647-0DD6142CA521}" srcId="{F5EEFA91-7238-4D5D-8353-4AE353AFA037}" destId="{6B5C3457-14BE-4137-8CA0-CE2D783B9C26}" srcOrd="0" destOrd="0" parTransId="{434E45A0-04D5-4F8C-AE23-3B885D4A9695}" sibTransId="{75E4CAEF-86D8-411D-BEEA-9ED8F1460BCB}"/>
    <dgm:cxn modelId="{ADBD7FA3-0746-4692-9C76-4B48222A98C5}" srcId="{F5EEFA91-7238-4D5D-8353-4AE353AFA037}" destId="{3068F307-C45F-44CF-81A3-C4A8C40DAF47}" srcOrd="4" destOrd="0" parTransId="{A4943F70-2B15-4541-9EDB-BCB0839DE2E6}" sibTransId="{5C609F6A-F6B9-4872-9CF9-D313C5ECCDC0}"/>
    <dgm:cxn modelId="{34FE2CB3-8F85-44F9-90D5-B5A0D5BFCF84}" type="presOf" srcId="{E1DB0874-5242-405B-AC52-A812C7900211}" destId="{3A8C21B2-019D-4FF7-BA9E-4E0C8C1EBB0E}" srcOrd="0" destOrd="0" presId="urn:microsoft.com/office/officeart/2005/8/layout/hierarchy3"/>
    <dgm:cxn modelId="{89A4C9B6-5B76-4901-B2CB-7AE6D7C1FDAF}" type="presOf" srcId="{F5EEFA91-7238-4D5D-8353-4AE353AFA037}" destId="{0A16D136-51C5-461E-9E0D-E41F10B2A14C}" srcOrd="0" destOrd="0" presId="urn:microsoft.com/office/officeart/2005/8/layout/hierarchy3"/>
    <dgm:cxn modelId="{683005B7-B07A-4219-AE99-62A3502C735A}" srcId="{F5EEFA91-7238-4D5D-8353-4AE353AFA037}" destId="{6DA14A0B-1E65-4BA6-85B0-14CE2B00B66F}" srcOrd="2" destOrd="0" parTransId="{E1DB0874-5242-405B-AC52-A812C7900211}" sibTransId="{3D007492-53B0-4D06-B8DC-13D3BB7F29F0}"/>
    <dgm:cxn modelId="{3217F7CE-2972-4AF4-8CE2-B884CB39B090}" type="presOf" srcId="{434E45A0-04D5-4F8C-AE23-3B885D4A9695}" destId="{2801253F-FD8F-490C-997B-96E185266E49}" srcOrd="0" destOrd="0" presId="urn:microsoft.com/office/officeart/2005/8/layout/hierarchy3"/>
    <dgm:cxn modelId="{8893CBD2-65A8-46D3-8357-A07BCF458854}" type="presOf" srcId="{6DA14A0B-1E65-4BA6-85B0-14CE2B00B66F}" destId="{BAC49D74-E803-4B9C-8C72-7AE4CAB75E17}" srcOrd="0" destOrd="0" presId="urn:microsoft.com/office/officeart/2005/8/layout/hierarchy3"/>
    <dgm:cxn modelId="{182A02DB-CAAA-411C-945B-8DAE04BBA6BB}" type="presOf" srcId="{36BA9636-C9E3-43FA-9F32-1FF5CE279281}" destId="{17D1B49B-7D52-404F-8578-0E1A2CAAB8E9}" srcOrd="0" destOrd="0" presId="urn:microsoft.com/office/officeart/2005/8/layout/hierarchy3"/>
    <dgm:cxn modelId="{E7867AE2-5347-47E5-9850-7A1D3A175EBB}" srcId="{F5EEFA91-7238-4D5D-8353-4AE353AFA037}" destId="{E6AC15D6-98F2-4CF0-925F-BCEC06D8E8DC}" srcOrd="3" destOrd="0" parTransId="{CD5ACB07-75A6-4B87-B1BA-2493E44696F1}" sibTransId="{B82528A8-26F2-422F-BDC3-E69DFFB916D7}"/>
    <dgm:cxn modelId="{038914B0-098D-4272-9FAC-E811EFFB6FB9}" type="presParOf" srcId="{DBC8FC23-89DD-4EC8-BF8E-2B1DD5D1EFEC}" destId="{559C91F5-E715-491C-AB8D-FB72EFC75EE7}" srcOrd="0" destOrd="0" presId="urn:microsoft.com/office/officeart/2005/8/layout/hierarchy3"/>
    <dgm:cxn modelId="{A70CC05E-335D-45C3-8FA6-53C1009C6FB1}" type="presParOf" srcId="{559C91F5-E715-491C-AB8D-FB72EFC75EE7}" destId="{99941184-849A-43A1-B23A-FA3C05D3544A}" srcOrd="0" destOrd="0" presId="urn:microsoft.com/office/officeart/2005/8/layout/hierarchy3"/>
    <dgm:cxn modelId="{DCFC0DB8-E4F0-4372-8C8A-476AE43C4884}" type="presParOf" srcId="{99941184-849A-43A1-B23A-FA3C05D3544A}" destId="{0A16D136-51C5-461E-9E0D-E41F10B2A14C}" srcOrd="0" destOrd="0" presId="urn:microsoft.com/office/officeart/2005/8/layout/hierarchy3"/>
    <dgm:cxn modelId="{323A7B91-D103-477C-8A51-792C67F96638}" type="presParOf" srcId="{99941184-849A-43A1-B23A-FA3C05D3544A}" destId="{731BFE11-E79C-4D23-B73C-7AD0E8FB0B45}" srcOrd="1" destOrd="0" presId="urn:microsoft.com/office/officeart/2005/8/layout/hierarchy3"/>
    <dgm:cxn modelId="{B1482513-8AA6-497D-AFDF-A1E23C0584EC}" type="presParOf" srcId="{559C91F5-E715-491C-AB8D-FB72EFC75EE7}" destId="{C347E809-F54C-4BF1-8048-256577BBEC7C}" srcOrd="1" destOrd="0" presId="urn:microsoft.com/office/officeart/2005/8/layout/hierarchy3"/>
    <dgm:cxn modelId="{8DD2D42D-B1E0-4F01-A8B0-5FF8A0EB3BED}" type="presParOf" srcId="{C347E809-F54C-4BF1-8048-256577BBEC7C}" destId="{2801253F-FD8F-490C-997B-96E185266E49}" srcOrd="0" destOrd="0" presId="urn:microsoft.com/office/officeart/2005/8/layout/hierarchy3"/>
    <dgm:cxn modelId="{11FD09C1-BBD8-484B-A8F3-050E13C67CEE}" type="presParOf" srcId="{C347E809-F54C-4BF1-8048-256577BBEC7C}" destId="{D4F6EA09-EB03-4000-B4A8-8BDA579D8C21}" srcOrd="1" destOrd="0" presId="urn:microsoft.com/office/officeart/2005/8/layout/hierarchy3"/>
    <dgm:cxn modelId="{26DE6A05-1846-43B7-B5A9-29D280985B02}" type="presParOf" srcId="{C347E809-F54C-4BF1-8048-256577BBEC7C}" destId="{17D1B49B-7D52-404F-8578-0E1A2CAAB8E9}" srcOrd="2" destOrd="0" presId="urn:microsoft.com/office/officeart/2005/8/layout/hierarchy3"/>
    <dgm:cxn modelId="{AD8A1D05-F409-4E35-A3AB-0E5D40E9E4C1}" type="presParOf" srcId="{C347E809-F54C-4BF1-8048-256577BBEC7C}" destId="{C1198E30-717A-4889-BABA-18ABDE613F17}" srcOrd="3" destOrd="0" presId="urn:microsoft.com/office/officeart/2005/8/layout/hierarchy3"/>
    <dgm:cxn modelId="{E452625B-274C-476A-A645-E09B35B33F9D}" type="presParOf" srcId="{C347E809-F54C-4BF1-8048-256577BBEC7C}" destId="{3A8C21B2-019D-4FF7-BA9E-4E0C8C1EBB0E}" srcOrd="4" destOrd="0" presId="urn:microsoft.com/office/officeart/2005/8/layout/hierarchy3"/>
    <dgm:cxn modelId="{30FE9E55-9C05-4B31-B641-EB2DA46E8675}" type="presParOf" srcId="{C347E809-F54C-4BF1-8048-256577BBEC7C}" destId="{BAC49D74-E803-4B9C-8C72-7AE4CAB75E17}" srcOrd="5" destOrd="0" presId="urn:microsoft.com/office/officeart/2005/8/layout/hierarchy3"/>
    <dgm:cxn modelId="{BD90B650-BB39-4108-933C-5FAE903642C7}" type="presParOf" srcId="{C347E809-F54C-4BF1-8048-256577BBEC7C}" destId="{2665F5D6-D144-43A7-91FE-3C3137EC1DDF}" srcOrd="6" destOrd="0" presId="urn:microsoft.com/office/officeart/2005/8/layout/hierarchy3"/>
    <dgm:cxn modelId="{6FD52F6D-1BCB-4096-B788-03DD27B9F24C}" type="presParOf" srcId="{C347E809-F54C-4BF1-8048-256577BBEC7C}" destId="{676ABA34-516A-4903-8C6E-CD07FB86D105}" srcOrd="7" destOrd="0" presId="urn:microsoft.com/office/officeart/2005/8/layout/hierarchy3"/>
    <dgm:cxn modelId="{45C06B47-62BA-4805-ADA2-4AE2C6D27F70}" type="presParOf" srcId="{C347E809-F54C-4BF1-8048-256577BBEC7C}" destId="{5DD40629-84A1-4324-B056-ED0CB93ECEF5}" srcOrd="8" destOrd="0" presId="urn:microsoft.com/office/officeart/2005/8/layout/hierarchy3"/>
    <dgm:cxn modelId="{511A2437-5191-4351-8B69-7DE69572ADCE}" type="presParOf" srcId="{C347E809-F54C-4BF1-8048-256577BBEC7C}" destId="{06035EAE-75BA-4ECD-A9F6-9939D5728F3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095FE-8597-446C-8D03-258C3F36C78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4C93DD-07DE-43F2-9D97-63513B094BE4}">
      <dgm:prSet phldrT="[Text]" custT="1"/>
      <dgm:spPr/>
      <dgm:t>
        <a:bodyPr/>
        <a:lstStyle/>
        <a:p>
          <a:r>
            <a:rPr lang="en-US" sz="1400" dirty="0"/>
            <a:t> </a:t>
          </a:r>
          <a:r>
            <a:rPr lang="en-US" sz="2000" dirty="0" err="1"/>
            <a:t>Ia</a:t>
          </a:r>
          <a:r>
            <a:rPr lang="en-US" sz="2000" dirty="0"/>
            <a:t> </a:t>
          </a:r>
          <a:r>
            <a:rPr lang="en-US" sz="2000" dirty="0" err="1"/>
            <a:t>menolak</a:t>
          </a:r>
          <a:r>
            <a:rPr lang="en-US" sz="2000" dirty="0"/>
            <a:t> </a:t>
          </a:r>
          <a:r>
            <a:rPr lang="en-US" sz="2000" dirty="0" err="1"/>
            <a:t>sistem</a:t>
          </a:r>
          <a:r>
            <a:rPr lang="en-US" sz="2000" dirty="0"/>
            <a:t> </a:t>
          </a:r>
          <a:r>
            <a:rPr lang="en-US" sz="2000" dirty="0" err="1"/>
            <a:t>hukum</a:t>
          </a:r>
          <a:r>
            <a:rPr lang="en-US" sz="2000" dirty="0"/>
            <a:t> yang </a:t>
          </a:r>
          <a:r>
            <a:rPr lang="en-US" sz="2000" dirty="0" err="1"/>
            <a:t>dibawa</a:t>
          </a:r>
          <a:r>
            <a:rPr lang="en-US" sz="2000" dirty="0"/>
            <a:t> agama </a:t>
          </a:r>
          <a:r>
            <a:rPr lang="en-US" sz="2000" dirty="0" err="1"/>
            <a:t>dalam</a:t>
          </a:r>
          <a:r>
            <a:rPr lang="en-US" sz="2000" dirty="0"/>
            <a:t> </a:t>
          </a:r>
          <a:r>
            <a:rPr lang="en-US" sz="2000" dirty="0" err="1"/>
            <a:t>bentuk</a:t>
          </a:r>
          <a:r>
            <a:rPr lang="en-US" sz="2000" dirty="0"/>
            <a:t> </a:t>
          </a:r>
          <a:r>
            <a:rPr lang="en-US" sz="2000" dirty="0" err="1"/>
            <a:t>syariat</a:t>
          </a:r>
          <a:r>
            <a:rPr lang="en-US" sz="2000" dirty="0"/>
            <a:t> </a:t>
          </a:r>
          <a:r>
            <a:rPr lang="en-US" sz="2000" dirty="0" err="1"/>
            <a:t>seperti</a:t>
          </a:r>
          <a:r>
            <a:rPr lang="en-US" sz="2000" dirty="0"/>
            <a:t> </a:t>
          </a:r>
          <a:r>
            <a:rPr lang="en-US" sz="2000" dirty="0" err="1"/>
            <a:t>Islam,dengan</a:t>
          </a:r>
          <a:r>
            <a:rPr lang="en-US" sz="2000" dirty="0"/>
            <a:t> </a:t>
          </a:r>
          <a:r>
            <a:rPr lang="en-US" sz="2000" dirty="0" err="1"/>
            <a:t>itu</a:t>
          </a:r>
          <a:r>
            <a:rPr lang="en-US" sz="2000" dirty="0"/>
            <a:t> </a:t>
          </a:r>
          <a:r>
            <a:rPr lang="en-US" sz="2000" dirty="0" err="1"/>
            <a:t>manusia</a:t>
          </a:r>
          <a:r>
            <a:rPr lang="en-US" sz="2000" dirty="0"/>
            <a:t> </a:t>
          </a:r>
          <a:r>
            <a:rPr lang="en-US" sz="2000" dirty="0" err="1"/>
            <a:t>akan</a:t>
          </a:r>
          <a:r>
            <a:rPr lang="en-US" sz="2000" dirty="0"/>
            <a:t> </a:t>
          </a:r>
          <a:r>
            <a:rPr lang="en-US" sz="2000" dirty="0" err="1"/>
            <a:t>tersesat</a:t>
          </a:r>
          <a:r>
            <a:rPr lang="en-US" sz="2000" dirty="0"/>
            <a:t> </a:t>
          </a:r>
          <a:r>
            <a:rPr lang="en-US" sz="2000" dirty="0" err="1"/>
            <a:t>tanpa</a:t>
          </a:r>
          <a:r>
            <a:rPr lang="en-US" sz="2000" dirty="0"/>
            <a:t> </a:t>
          </a:r>
          <a:r>
            <a:rPr lang="en-US" sz="2000" dirty="0" err="1"/>
            <a:t>panduan</a:t>
          </a:r>
          <a:r>
            <a:rPr lang="en-US" sz="2000" dirty="0"/>
            <a:t> </a:t>
          </a:r>
          <a:r>
            <a:rPr lang="en-US" sz="2000" dirty="0" err="1"/>
            <a:t>syariat</a:t>
          </a:r>
          <a:r>
            <a:rPr lang="en-US" sz="2000" dirty="0"/>
            <a:t> </a:t>
          </a:r>
          <a:r>
            <a:rPr lang="en-US" sz="2000" dirty="0" err="1"/>
            <a:t>sebagai</a:t>
          </a:r>
          <a:r>
            <a:rPr lang="en-US" sz="2000" dirty="0"/>
            <a:t> </a:t>
          </a:r>
          <a:r>
            <a:rPr lang="en-US" sz="2000" dirty="0" err="1"/>
            <a:t>penyelamat</a:t>
          </a:r>
          <a:r>
            <a:rPr lang="en-US" sz="2000" dirty="0"/>
            <a:t>.</a:t>
          </a:r>
          <a:endParaRPr lang="en-US" sz="2000" dirty="0">
            <a:latin typeface="Bell MT" panose="02020503060305020303" pitchFamily="18" charset="0"/>
          </a:endParaRPr>
        </a:p>
      </dgm:t>
    </dgm:pt>
    <dgm:pt modelId="{8D889785-BA28-4CCE-885E-1B350862A35D}" type="par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772EB3-0653-44B8-9651-D25BAE31F8BC}" type="sibTrans" cxnId="{41CDF20C-725E-4882-B6DA-81C89A4264C6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7EB937A3-0671-4363-8C41-A994F8307C87}">
      <dgm:prSet phldrT="[Text]" custT="1"/>
      <dgm:spPr/>
      <dgm:t>
        <a:bodyPr/>
        <a:lstStyle/>
        <a:p>
          <a:r>
            <a:rPr lang="en-US" sz="2400" dirty="0" err="1"/>
            <a:t>Ia</a:t>
          </a:r>
          <a:r>
            <a:rPr lang="en-US" sz="2400" dirty="0"/>
            <a:t> </a:t>
          </a:r>
          <a:r>
            <a:rPr lang="en-US" sz="2400" dirty="0" err="1"/>
            <a:t>menentang</a:t>
          </a:r>
          <a:r>
            <a:rPr lang="en-US" sz="2400" dirty="0"/>
            <a:t> </a:t>
          </a:r>
          <a:r>
            <a:rPr lang="en-US" sz="2400" dirty="0" err="1"/>
            <a:t>nilai-nilai</a:t>
          </a:r>
          <a:r>
            <a:rPr lang="en-US" sz="2400" dirty="0"/>
            <a:t> </a:t>
          </a:r>
          <a:r>
            <a:rPr lang="en-US" sz="2400" dirty="0" err="1"/>
            <a:t>rohaniah</a:t>
          </a:r>
          <a:r>
            <a:rPr lang="en-US" sz="2400" dirty="0"/>
            <a:t> yang </a:t>
          </a:r>
          <a:r>
            <a:rPr lang="en-US" sz="2400" dirty="0" err="1"/>
            <a:t>hakiki</a:t>
          </a:r>
          <a:r>
            <a:rPr lang="en-US" sz="2400" dirty="0"/>
            <a:t>, </a:t>
          </a:r>
          <a:r>
            <a:rPr lang="en-US" sz="2400" dirty="0" err="1"/>
            <a:t>menolak</a:t>
          </a:r>
          <a:r>
            <a:rPr lang="en-US" sz="2400" dirty="0"/>
            <a:t> </a:t>
          </a:r>
          <a:r>
            <a:rPr lang="en-US" sz="2400" dirty="0" err="1"/>
            <a:t>ibadat</a:t>
          </a:r>
          <a:r>
            <a:rPr lang="en-US" sz="2400" dirty="0"/>
            <a:t> </a:t>
          </a:r>
          <a:r>
            <a:rPr lang="en-US" sz="2400" dirty="0" err="1"/>
            <a:t>seperti</a:t>
          </a:r>
          <a:r>
            <a:rPr lang="en-US" sz="2400" dirty="0"/>
            <a:t> </a:t>
          </a:r>
          <a:r>
            <a:rPr lang="en-US" sz="2400" dirty="0" err="1"/>
            <a:t>sembahyang</a:t>
          </a:r>
          <a:r>
            <a:rPr lang="en-US" sz="2400" dirty="0"/>
            <a:t>, </a:t>
          </a:r>
          <a:r>
            <a:rPr lang="en-US" sz="2400" dirty="0" err="1"/>
            <a:t>puasa</a:t>
          </a:r>
          <a:r>
            <a:rPr lang="en-US" sz="2400" dirty="0"/>
            <a:t>, zakat </a:t>
          </a:r>
          <a:r>
            <a:rPr lang="en-US" sz="2400" dirty="0" err="1"/>
            <a:t>dan</a:t>
          </a:r>
          <a:r>
            <a:rPr lang="en-US" sz="2400" dirty="0"/>
            <a:t> </a:t>
          </a:r>
          <a:r>
            <a:rPr lang="en-US" sz="2400" dirty="0" err="1"/>
            <a:t>sebagainya</a:t>
          </a:r>
          <a:endParaRPr lang="en-US" sz="2400" dirty="0">
            <a:latin typeface="Bell MT" panose="02020503060305020303" pitchFamily="18" charset="0"/>
          </a:endParaRPr>
        </a:p>
      </dgm:t>
    </dgm:pt>
    <dgm:pt modelId="{EE5294DA-86AC-47C1-8F62-E432F7677EB2}" type="par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4D076685-8515-4502-AF52-D22EC27EF734}" type="sibTrans" cxnId="{ED12AF7C-DA81-4EB4-A96A-BD10B03C2D59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6F5ED6EC-671C-437C-A8FD-56BB3E2521BE}">
      <dgm:prSet custT="1"/>
      <dgm:spPr/>
      <dgm:t>
        <a:bodyPr/>
        <a:lstStyle/>
        <a:p>
          <a:r>
            <a:rPr lang="en-US" sz="2400" dirty="0" err="1"/>
            <a:t>Nilai-nilai</a:t>
          </a:r>
          <a:r>
            <a:rPr lang="en-US" sz="2400" dirty="0"/>
            <a:t> </a:t>
          </a:r>
          <a:r>
            <a:rPr lang="en-US" sz="2400" dirty="0" err="1"/>
            <a:t>pascamodensime</a:t>
          </a:r>
          <a:r>
            <a:rPr lang="en-US" sz="2400" dirty="0"/>
            <a:t>        </a:t>
          </a:r>
          <a:r>
            <a:rPr lang="en-US" sz="2400" dirty="0" err="1"/>
            <a:t>bertentangan</a:t>
          </a:r>
          <a:r>
            <a:rPr lang="en-US" sz="2400" dirty="0"/>
            <a:t> </a:t>
          </a:r>
          <a:r>
            <a:rPr lang="en-US" sz="2400" dirty="0" err="1"/>
            <a:t>dengan</a:t>
          </a:r>
          <a:r>
            <a:rPr lang="en-US" sz="2400" dirty="0"/>
            <a:t>         </a:t>
          </a:r>
          <a:r>
            <a:rPr lang="en-US" sz="2400" dirty="0" err="1"/>
            <a:t>akidah</a:t>
          </a:r>
          <a:r>
            <a:rPr lang="en-US" sz="2400" dirty="0"/>
            <a:t> </a:t>
          </a:r>
          <a:r>
            <a:rPr lang="en-US" sz="2400" dirty="0" err="1"/>
            <a:t>kerana</a:t>
          </a:r>
          <a:r>
            <a:rPr lang="en-US" sz="2400" dirty="0"/>
            <a:t> </a:t>
          </a:r>
          <a:r>
            <a:rPr lang="en-US" sz="2400" dirty="0" err="1"/>
            <a:t>pasca</a:t>
          </a:r>
          <a:r>
            <a:rPr lang="en-US" sz="2400" dirty="0"/>
            <a:t> </a:t>
          </a:r>
          <a:r>
            <a:rPr lang="en-US" sz="2400" dirty="0" err="1"/>
            <a:t>modenisme</a:t>
          </a:r>
          <a:r>
            <a:rPr lang="en-US" sz="2400" dirty="0"/>
            <a:t> </a:t>
          </a:r>
          <a:r>
            <a:rPr lang="en-US" sz="2400" dirty="0" err="1"/>
            <a:t>menolak</a:t>
          </a:r>
          <a:r>
            <a:rPr lang="en-US" sz="2400" dirty="0"/>
            <a:t> </a:t>
          </a:r>
          <a:r>
            <a:rPr lang="en-US" sz="2400" dirty="0" err="1"/>
            <a:t>rukun</a:t>
          </a:r>
          <a:r>
            <a:rPr lang="en-US" sz="2400" dirty="0"/>
            <a:t> </a:t>
          </a:r>
          <a:r>
            <a:rPr lang="en-US" sz="2400" dirty="0" err="1"/>
            <a:t>iman</a:t>
          </a:r>
          <a:r>
            <a:rPr lang="en-US" sz="2400" dirty="0"/>
            <a:t> </a:t>
          </a:r>
          <a:r>
            <a:rPr lang="en-US" sz="2400" dirty="0" err="1"/>
            <a:t>dan</a:t>
          </a:r>
          <a:r>
            <a:rPr lang="en-US" sz="2400" dirty="0"/>
            <a:t> </a:t>
          </a:r>
          <a:r>
            <a:rPr lang="en-US" sz="2400" dirty="0" err="1"/>
            <a:t>rukun</a:t>
          </a:r>
          <a:r>
            <a:rPr lang="en-US" sz="2400" dirty="0"/>
            <a:t> Islam</a:t>
          </a:r>
          <a:endParaRPr lang="en-MY" sz="2400" dirty="0">
            <a:latin typeface="Bell MT" panose="02020503060305020303" pitchFamily="18" charset="0"/>
          </a:endParaRPr>
        </a:p>
      </dgm:t>
    </dgm:pt>
    <dgm:pt modelId="{833A63A9-F573-4D33-A66B-1C6700A8050C}" type="par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09B0F965-C109-48FF-97F8-51F6AF90EBA3}" type="sibTrans" cxnId="{10EF0E33-070B-4D11-AE7E-B2919C0B4BF3}">
      <dgm:prSet/>
      <dgm:spPr/>
      <dgm:t>
        <a:bodyPr/>
        <a:lstStyle/>
        <a:p>
          <a:endParaRPr lang="en-US" sz="2400">
            <a:latin typeface="Bell MT" panose="02020503060305020303" pitchFamily="18" charset="0"/>
          </a:endParaRPr>
        </a:p>
      </dgm:t>
    </dgm:pt>
    <dgm:pt modelId="{FFC4082D-2D2F-4D1F-9FAB-623CBDD20DDC}">
      <dgm:prSet phldrT="[Text]" custT="1"/>
      <dgm:spPr/>
      <dgm:t>
        <a:bodyPr/>
        <a:lstStyle/>
        <a:p>
          <a:r>
            <a:rPr lang="en-US" sz="2000" dirty="0" err="1"/>
            <a:t>dalam</a:t>
          </a:r>
          <a:r>
            <a:rPr lang="en-US" sz="2000" dirty="0"/>
            <a:t> </a:t>
          </a:r>
          <a:r>
            <a:rPr lang="en-US" sz="2000" dirty="0" err="1"/>
            <a:t>perspektif</a:t>
          </a:r>
          <a:r>
            <a:rPr lang="en-US" sz="2000" dirty="0"/>
            <a:t> </a:t>
          </a:r>
          <a:r>
            <a:rPr lang="en-US" sz="2000" dirty="0" err="1"/>
            <a:t>pascamodenisme</a:t>
          </a:r>
          <a:r>
            <a:rPr lang="en-US" sz="2000" dirty="0"/>
            <a:t> </a:t>
          </a:r>
          <a:r>
            <a:rPr lang="en-US" sz="2000" dirty="0" err="1"/>
            <a:t>tidak</a:t>
          </a:r>
          <a:r>
            <a:rPr lang="en-US" sz="2000" dirty="0"/>
            <a:t> </a:t>
          </a:r>
          <a:r>
            <a:rPr lang="en-US" sz="2000" dirty="0" err="1"/>
            <a:t>wujud</a:t>
          </a:r>
          <a:r>
            <a:rPr lang="en-US" sz="2000" dirty="0"/>
            <a:t> </a:t>
          </a:r>
          <a:r>
            <a:rPr lang="en-US" sz="2000" dirty="0" err="1"/>
            <a:t>nilai-nilai</a:t>
          </a:r>
          <a:r>
            <a:rPr lang="en-US" sz="2000" dirty="0"/>
            <a:t> </a:t>
          </a:r>
          <a:r>
            <a:rPr lang="en-US" sz="2000" dirty="0" err="1"/>
            <a:t>mutlak</a:t>
          </a:r>
          <a:r>
            <a:rPr lang="en-US" sz="2000" dirty="0"/>
            <a:t> yang </a:t>
          </a:r>
          <a:r>
            <a:rPr lang="en-US" sz="2000" dirty="0" err="1"/>
            <a:t>kekal</a:t>
          </a:r>
          <a:r>
            <a:rPr lang="en-US" sz="2000" dirty="0"/>
            <a:t> 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mutlak</a:t>
          </a:r>
          <a:r>
            <a:rPr lang="en-US" sz="2000" dirty="0"/>
            <a:t> </a:t>
          </a:r>
          <a:r>
            <a:rPr lang="en-US" sz="2000" dirty="0" err="1"/>
            <a:t>dan</a:t>
          </a:r>
          <a:r>
            <a:rPr lang="en-US" sz="2000" dirty="0"/>
            <a:t> </a:t>
          </a:r>
          <a:r>
            <a:rPr lang="en-US" sz="2000" dirty="0" err="1"/>
            <a:t>kesemua</a:t>
          </a:r>
          <a:r>
            <a:rPr lang="en-US" sz="2000" dirty="0"/>
            <a:t> </a:t>
          </a:r>
          <a:r>
            <a:rPr lang="en-US" sz="2000" dirty="0" err="1"/>
            <a:t>nilai</a:t>
          </a:r>
          <a:r>
            <a:rPr lang="en-US" sz="2000" dirty="0"/>
            <a:t> </a:t>
          </a:r>
          <a:r>
            <a:rPr lang="en-US" sz="2000" dirty="0" err="1"/>
            <a:t>boleh</a:t>
          </a:r>
          <a:r>
            <a:rPr lang="en-US" sz="2000" dirty="0"/>
            <a:t> </a:t>
          </a:r>
          <a:r>
            <a:rPr lang="en-US" sz="2000" dirty="0" err="1"/>
            <a:t>dirasionalkan</a:t>
          </a:r>
          <a:endParaRPr lang="en-US" sz="2000" dirty="0">
            <a:latin typeface="Bell MT" panose="02020503060305020303" pitchFamily="18" charset="0"/>
          </a:endParaRPr>
        </a:p>
      </dgm:t>
    </dgm:pt>
    <dgm:pt modelId="{6547794D-AC1B-45B0-B6C5-922763F4CCB9}" type="parTrans" cxnId="{5A8629CE-22A9-4033-BD70-33D371F61E74}">
      <dgm:prSet/>
      <dgm:spPr/>
      <dgm:t>
        <a:bodyPr/>
        <a:lstStyle/>
        <a:p>
          <a:endParaRPr lang="en-US" sz="2400"/>
        </a:p>
      </dgm:t>
    </dgm:pt>
    <dgm:pt modelId="{F32BC366-A027-4761-8433-E2D959D7769F}" type="sibTrans" cxnId="{5A8629CE-22A9-4033-BD70-33D371F61E74}">
      <dgm:prSet/>
      <dgm:spPr/>
      <dgm:t>
        <a:bodyPr/>
        <a:lstStyle/>
        <a:p>
          <a:endParaRPr lang="en-US" sz="2400"/>
        </a:p>
      </dgm:t>
    </dgm:pt>
    <dgm:pt modelId="{18916222-38C1-4CED-93AF-294F7A5BD83D}" type="pres">
      <dgm:prSet presAssocID="{ABD095FE-8597-446C-8D03-258C3F36C780}" presName="diagram" presStyleCnt="0">
        <dgm:presLayoutVars>
          <dgm:dir/>
          <dgm:resizeHandles val="exact"/>
        </dgm:presLayoutVars>
      </dgm:prSet>
      <dgm:spPr/>
    </dgm:pt>
    <dgm:pt modelId="{9F99AD7F-BA09-457F-8015-AC843BD2FBA8}" type="pres">
      <dgm:prSet presAssocID="{694C93DD-07DE-43F2-9D97-63513B094BE4}" presName="node" presStyleLbl="node1" presStyleIdx="0" presStyleCnt="4">
        <dgm:presLayoutVars>
          <dgm:bulletEnabled val="1"/>
        </dgm:presLayoutVars>
      </dgm:prSet>
      <dgm:spPr/>
    </dgm:pt>
    <dgm:pt modelId="{AB304B93-C376-40DA-BC20-090FB388CE97}" type="pres">
      <dgm:prSet presAssocID="{6F772EB3-0653-44B8-9651-D25BAE31F8BC}" presName="sibTrans" presStyleCnt="0"/>
      <dgm:spPr/>
    </dgm:pt>
    <dgm:pt modelId="{A10BA59A-A881-4CC9-8AEB-2DED86AF26F5}" type="pres">
      <dgm:prSet presAssocID="{6F5ED6EC-671C-437C-A8FD-56BB3E2521BE}" presName="node" presStyleLbl="node1" presStyleIdx="1" presStyleCnt="4">
        <dgm:presLayoutVars>
          <dgm:bulletEnabled val="1"/>
        </dgm:presLayoutVars>
      </dgm:prSet>
      <dgm:spPr/>
    </dgm:pt>
    <dgm:pt modelId="{2F0B2263-8410-4E12-BFD2-BEEA68D00AB1}" type="pres">
      <dgm:prSet presAssocID="{09B0F965-C109-48FF-97F8-51F6AF90EBA3}" presName="sibTrans" presStyleCnt="0"/>
      <dgm:spPr/>
    </dgm:pt>
    <dgm:pt modelId="{AC6E3FCC-9B9A-49C2-993C-F7D972815995}" type="pres">
      <dgm:prSet presAssocID="{7EB937A3-0671-4363-8C41-A994F8307C87}" presName="node" presStyleLbl="node1" presStyleIdx="2" presStyleCnt="4">
        <dgm:presLayoutVars>
          <dgm:bulletEnabled val="1"/>
        </dgm:presLayoutVars>
      </dgm:prSet>
      <dgm:spPr/>
    </dgm:pt>
    <dgm:pt modelId="{E0428E5C-7616-4BB0-AD8A-D101511B89B1}" type="pres">
      <dgm:prSet presAssocID="{4D076685-8515-4502-AF52-D22EC27EF734}" presName="sibTrans" presStyleCnt="0"/>
      <dgm:spPr/>
    </dgm:pt>
    <dgm:pt modelId="{D7ED9ACE-56EA-416D-8512-6A5D8DA18BEF}" type="pres">
      <dgm:prSet presAssocID="{FFC4082D-2D2F-4D1F-9FAB-623CBDD20D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3855F05-D1BC-4F51-9D9C-111DBF25FE2F}" type="presOf" srcId="{FFC4082D-2D2F-4D1F-9FAB-623CBDD20DDC}" destId="{D7ED9ACE-56EA-416D-8512-6A5D8DA18BEF}" srcOrd="0" destOrd="0" presId="urn:microsoft.com/office/officeart/2005/8/layout/default"/>
    <dgm:cxn modelId="{41CDF20C-725E-4882-B6DA-81C89A4264C6}" srcId="{ABD095FE-8597-446C-8D03-258C3F36C780}" destId="{694C93DD-07DE-43F2-9D97-63513B094BE4}" srcOrd="0" destOrd="0" parTransId="{8D889785-BA28-4CCE-885E-1B350862A35D}" sibTransId="{6F772EB3-0653-44B8-9651-D25BAE31F8BC}"/>
    <dgm:cxn modelId="{078E3715-A1D9-4A5D-80B3-D4F0197E12BA}" type="presOf" srcId="{7EB937A3-0671-4363-8C41-A994F8307C87}" destId="{AC6E3FCC-9B9A-49C2-993C-F7D972815995}" srcOrd="0" destOrd="0" presId="urn:microsoft.com/office/officeart/2005/8/layout/default"/>
    <dgm:cxn modelId="{1C5A5F22-C320-4D75-9D93-6294D22DDB26}" type="presOf" srcId="{6F5ED6EC-671C-437C-A8FD-56BB3E2521BE}" destId="{A10BA59A-A881-4CC9-8AEB-2DED86AF26F5}" srcOrd="0" destOrd="0" presId="urn:microsoft.com/office/officeart/2005/8/layout/default"/>
    <dgm:cxn modelId="{10EF0E33-070B-4D11-AE7E-B2919C0B4BF3}" srcId="{ABD095FE-8597-446C-8D03-258C3F36C780}" destId="{6F5ED6EC-671C-437C-A8FD-56BB3E2521BE}" srcOrd="1" destOrd="0" parTransId="{833A63A9-F573-4D33-A66B-1C6700A8050C}" sibTransId="{09B0F965-C109-48FF-97F8-51F6AF90EBA3}"/>
    <dgm:cxn modelId="{EB002D5B-8637-48D4-93B3-D2115778F3C2}" type="presOf" srcId="{694C93DD-07DE-43F2-9D97-63513B094BE4}" destId="{9F99AD7F-BA09-457F-8015-AC843BD2FBA8}" srcOrd="0" destOrd="0" presId="urn:microsoft.com/office/officeart/2005/8/layout/default"/>
    <dgm:cxn modelId="{ED12AF7C-DA81-4EB4-A96A-BD10B03C2D59}" srcId="{ABD095FE-8597-446C-8D03-258C3F36C780}" destId="{7EB937A3-0671-4363-8C41-A994F8307C87}" srcOrd="2" destOrd="0" parTransId="{EE5294DA-86AC-47C1-8F62-E432F7677EB2}" sibTransId="{4D076685-8515-4502-AF52-D22EC27EF734}"/>
    <dgm:cxn modelId="{5A8629CE-22A9-4033-BD70-33D371F61E74}" srcId="{ABD095FE-8597-446C-8D03-258C3F36C780}" destId="{FFC4082D-2D2F-4D1F-9FAB-623CBDD20DDC}" srcOrd="3" destOrd="0" parTransId="{6547794D-AC1B-45B0-B6C5-922763F4CCB9}" sibTransId="{F32BC366-A027-4761-8433-E2D959D7769F}"/>
    <dgm:cxn modelId="{8B4DA4FD-1F42-419C-8BC8-D0FB0227198C}" type="presOf" srcId="{ABD095FE-8597-446C-8D03-258C3F36C780}" destId="{18916222-38C1-4CED-93AF-294F7A5BD83D}" srcOrd="0" destOrd="0" presId="urn:microsoft.com/office/officeart/2005/8/layout/default"/>
    <dgm:cxn modelId="{283874DF-EE3B-4087-AADA-B29E2F0754B3}" type="presParOf" srcId="{18916222-38C1-4CED-93AF-294F7A5BD83D}" destId="{9F99AD7F-BA09-457F-8015-AC843BD2FBA8}" srcOrd="0" destOrd="0" presId="urn:microsoft.com/office/officeart/2005/8/layout/default"/>
    <dgm:cxn modelId="{3594B88C-3E1C-4D5B-BFAE-5CD90A5BE76C}" type="presParOf" srcId="{18916222-38C1-4CED-93AF-294F7A5BD83D}" destId="{AB304B93-C376-40DA-BC20-090FB388CE97}" srcOrd="1" destOrd="0" presId="urn:microsoft.com/office/officeart/2005/8/layout/default"/>
    <dgm:cxn modelId="{0A6E6E33-0245-498F-B0A8-75518F4DBAE5}" type="presParOf" srcId="{18916222-38C1-4CED-93AF-294F7A5BD83D}" destId="{A10BA59A-A881-4CC9-8AEB-2DED86AF26F5}" srcOrd="2" destOrd="0" presId="urn:microsoft.com/office/officeart/2005/8/layout/default"/>
    <dgm:cxn modelId="{8DFF14EC-16E0-4BA2-AE97-C067DD1DEE38}" type="presParOf" srcId="{18916222-38C1-4CED-93AF-294F7A5BD83D}" destId="{2F0B2263-8410-4E12-BFD2-BEEA68D00AB1}" srcOrd="3" destOrd="0" presId="urn:microsoft.com/office/officeart/2005/8/layout/default"/>
    <dgm:cxn modelId="{DA96A3EA-0866-403B-B417-2383B713181E}" type="presParOf" srcId="{18916222-38C1-4CED-93AF-294F7A5BD83D}" destId="{AC6E3FCC-9B9A-49C2-993C-F7D972815995}" srcOrd="4" destOrd="0" presId="urn:microsoft.com/office/officeart/2005/8/layout/default"/>
    <dgm:cxn modelId="{EE1A9747-1D85-4272-AC98-9372C60EB5C2}" type="presParOf" srcId="{18916222-38C1-4CED-93AF-294F7A5BD83D}" destId="{E0428E5C-7616-4BB0-AD8A-D101511B89B1}" srcOrd="5" destOrd="0" presId="urn:microsoft.com/office/officeart/2005/8/layout/default"/>
    <dgm:cxn modelId="{B2E69682-A779-4B41-A2BF-69E679C1C4C8}" type="presParOf" srcId="{18916222-38C1-4CED-93AF-294F7A5BD83D}" destId="{D7ED9ACE-56EA-416D-8512-6A5D8DA18B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F8491-1083-4C11-8494-CF538EB44BD7}">
      <dsp:nvSpPr>
        <dsp:cNvPr id="0" name=""/>
        <dsp:cNvSpPr/>
      </dsp:nvSpPr>
      <dsp:spPr>
        <a:xfrm>
          <a:off x="4349635" y="462828"/>
          <a:ext cx="2742197" cy="1558449"/>
        </a:xfrm>
        <a:prstGeom prst="ellipse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Bell MT" panose="02020503060305020303" pitchFamily="18" charset="0"/>
            </a:rPr>
            <a:t>Pengenalan</a:t>
          </a:r>
          <a:endParaRPr lang="en-US" sz="2400" b="1" kern="1200" dirty="0">
            <a:latin typeface="Bell MT" panose="02020503060305020303" pitchFamily="18" charset="0"/>
          </a:endParaRPr>
        </a:p>
      </dsp:txBody>
      <dsp:txXfrm>
        <a:off x="4751220" y="691058"/>
        <a:ext cx="1939027" cy="1101989"/>
      </dsp:txXfrm>
    </dsp:sp>
    <dsp:sp modelId="{4DE165F0-8610-40DD-BAF0-C734A26E2146}">
      <dsp:nvSpPr>
        <dsp:cNvPr id="0" name=""/>
        <dsp:cNvSpPr/>
      </dsp:nvSpPr>
      <dsp:spPr>
        <a:xfrm rot="8323459">
          <a:off x="1540113" y="2996623"/>
          <a:ext cx="3979097" cy="729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E3E9-4C81-410A-AD08-9FC7F19D220A}">
      <dsp:nvSpPr>
        <dsp:cNvPr id="0" name=""/>
        <dsp:cNvSpPr/>
      </dsp:nvSpPr>
      <dsp:spPr>
        <a:xfrm>
          <a:off x="104612" y="3660524"/>
          <a:ext cx="3412858" cy="202667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Pascamodenisme</a:t>
          </a:r>
          <a:r>
            <a:rPr lang="en-US" sz="2000" kern="1200" dirty="0"/>
            <a:t> </a:t>
          </a:r>
          <a:r>
            <a:rPr lang="en-US" sz="2000" kern="1200" dirty="0" err="1"/>
            <a:t>merupakan</a:t>
          </a:r>
          <a:r>
            <a:rPr lang="en-US" sz="2000" kern="1200" dirty="0"/>
            <a:t> </a:t>
          </a:r>
          <a:r>
            <a:rPr lang="en-US" sz="2000" kern="1200" dirty="0" err="1"/>
            <a:t>produk</a:t>
          </a:r>
          <a:r>
            <a:rPr lang="en-US" sz="2000" kern="1200" dirty="0"/>
            <a:t> </a:t>
          </a:r>
          <a:r>
            <a:rPr lang="en-US" sz="2000" kern="1200" dirty="0" err="1"/>
            <a:t>budaya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gaya</a:t>
          </a:r>
          <a:r>
            <a:rPr lang="en-US" sz="2000" kern="1200" dirty="0"/>
            <a:t> </a:t>
          </a:r>
          <a:r>
            <a:rPr lang="en-US" sz="2000" kern="1200" dirty="0" err="1"/>
            <a:t>hidup</a:t>
          </a:r>
          <a:r>
            <a:rPr lang="en-US" sz="2000" kern="1200" dirty="0"/>
            <a:t> </a:t>
          </a:r>
          <a:r>
            <a:rPr lang="en-US" sz="2000" kern="1200" dirty="0" err="1"/>
            <a:t>baru</a:t>
          </a:r>
          <a:r>
            <a:rPr lang="en-US" sz="2000" kern="1200" dirty="0"/>
            <a:t> </a:t>
          </a:r>
          <a:r>
            <a:rPr lang="en-US" sz="2000" kern="1200" dirty="0" err="1"/>
            <a:t>sebagai</a:t>
          </a:r>
          <a:r>
            <a:rPr lang="en-US" sz="2000" kern="1200" dirty="0"/>
            <a:t> </a:t>
          </a:r>
          <a:r>
            <a:rPr lang="en-US" sz="2000" kern="1200" dirty="0" err="1"/>
            <a:t>pemikiran</a:t>
          </a:r>
          <a:r>
            <a:rPr lang="en-US" sz="2000" kern="1200" dirty="0"/>
            <a:t>. 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63971" y="3719883"/>
        <a:ext cx="3294140" cy="1907961"/>
      </dsp:txXfrm>
    </dsp:sp>
    <dsp:sp modelId="{24146789-63F5-438E-B804-4B4D1B899BC0}">
      <dsp:nvSpPr>
        <dsp:cNvPr id="0" name=""/>
        <dsp:cNvSpPr/>
      </dsp:nvSpPr>
      <dsp:spPr>
        <a:xfrm rot="9927191">
          <a:off x="1834127" y="1556641"/>
          <a:ext cx="2537104" cy="729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53A55-5AE8-4637-B320-E9C549DC45D1}">
      <dsp:nvSpPr>
        <dsp:cNvPr id="0" name=""/>
        <dsp:cNvSpPr/>
      </dsp:nvSpPr>
      <dsp:spPr>
        <a:xfrm>
          <a:off x="242959" y="1336261"/>
          <a:ext cx="3263667" cy="18075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Pascamodenisme</a:t>
          </a:r>
          <a:r>
            <a:rPr lang="en-US" sz="2000" kern="1200" dirty="0"/>
            <a:t> </a:t>
          </a:r>
          <a:r>
            <a:rPr lang="en-US" sz="2000" kern="1200" dirty="0" err="1"/>
            <a:t>adalah</a:t>
          </a:r>
          <a:r>
            <a:rPr lang="en-US" sz="2000" kern="1200" dirty="0"/>
            <a:t> </a:t>
          </a:r>
          <a:r>
            <a:rPr lang="en-US" sz="2000" kern="1200" dirty="0" err="1"/>
            <a:t>sebahagian</a:t>
          </a:r>
          <a:r>
            <a:rPr lang="en-US" sz="2000" kern="1200" dirty="0"/>
            <a:t> </a:t>
          </a:r>
          <a:r>
            <a:rPr lang="en-US" sz="2000" kern="1200" dirty="0" err="1"/>
            <a:t>daripada</a:t>
          </a:r>
          <a:r>
            <a:rPr lang="en-US" sz="2000" kern="1200" dirty="0"/>
            <a:t> </a:t>
          </a:r>
          <a:r>
            <a:rPr lang="en-US" sz="2000" kern="1200" dirty="0" err="1"/>
            <a:t>sejarah</a:t>
          </a:r>
          <a:r>
            <a:rPr lang="en-US" sz="2000" kern="1200" dirty="0"/>
            <a:t> yang </a:t>
          </a:r>
          <a:r>
            <a:rPr lang="en-US" sz="2000" kern="1200" dirty="0" err="1"/>
            <a:t>lahirdaripada</a:t>
          </a:r>
          <a:r>
            <a:rPr lang="en-US" sz="2000" kern="1200" dirty="0"/>
            <a:t> </a:t>
          </a:r>
          <a:r>
            <a:rPr lang="en-US" sz="2000" kern="1200" dirty="0" err="1"/>
            <a:t>zaman</a:t>
          </a:r>
          <a:r>
            <a:rPr lang="en-US" sz="2000" kern="1200" dirty="0"/>
            <a:t> </a:t>
          </a:r>
          <a:r>
            <a:rPr lang="en-US" sz="2000" kern="1200" dirty="0" err="1"/>
            <a:t>moden</a:t>
          </a:r>
          <a:r>
            <a:rPr lang="en-US" sz="2000" kern="1200" dirty="0"/>
            <a:t> </a:t>
          </a:r>
          <a:r>
            <a:rPr lang="en-US" sz="2000" kern="1200" dirty="0" err="1"/>
            <a:t>sebagai</a:t>
          </a:r>
          <a:r>
            <a:rPr lang="en-US" sz="2000" kern="1200" dirty="0"/>
            <a:t> </a:t>
          </a:r>
          <a:r>
            <a:rPr lang="en-US" sz="2000" kern="1200" dirty="0" err="1"/>
            <a:t>perkembangan</a:t>
          </a:r>
          <a:r>
            <a:rPr lang="en-US" sz="2000" kern="1200" dirty="0"/>
            <a:t> </a:t>
          </a:r>
          <a:r>
            <a:rPr lang="en-US" sz="2000" kern="1200" dirty="0" err="1"/>
            <a:t>budaya</a:t>
          </a:r>
          <a:r>
            <a:rPr lang="en-US" sz="2000" kern="1200" dirty="0"/>
            <a:t>.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295900" y="1389202"/>
        <a:ext cx="3157785" cy="1701663"/>
      </dsp:txXfrm>
    </dsp:sp>
    <dsp:sp modelId="{DD868175-86FE-4280-B97D-1602429F7795}">
      <dsp:nvSpPr>
        <dsp:cNvPr id="0" name=""/>
        <dsp:cNvSpPr/>
      </dsp:nvSpPr>
      <dsp:spPr>
        <a:xfrm rot="5378831">
          <a:off x="4416445" y="3128060"/>
          <a:ext cx="2636299" cy="729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892C3-8D01-49BE-9615-7F0DD80D1E40}">
      <dsp:nvSpPr>
        <dsp:cNvPr id="0" name=""/>
        <dsp:cNvSpPr/>
      </dsp:nvSpPr>
      <dsp:spPr>
        <a:xfrm>
          <a:off x="4142734" y="4038956"/>
          <a:ext cx="3199954" cy="154399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Cara </a:t>
          </a:r>
          <a:r>
            <a:rPr lang="en-US" sz="2000" kern="1200" dirty="0" err="1"/>
            <a:t>pemikiran</a:t>
          </a:r>
          <a:r>
            <a:rPr lang="en-US" sz="2000" kern="1200" dirty="0"/>
            <a:t> 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penteorian</a:t>
          </a:r>
          <a:r>
            <a:rPr lang="en-US" sz="2000" kern="1200" dirty="0"/>
            <a:t> </a:t>
          </a:r>
          <a:r>
            <a:rPr lang="en-US" sz="2000" kern="1200" dirty="0" err="1"/>
            <a:t>baru</a:t>
          </a:r>
          <a:r>
            <a:rPr lang="en-US" sz="2000" kern="1200" dirty="0"/>
            <a:t> </a:t>
          </a:r>
          <a:r>
            <a:rPr lang="en-US" sz="2000" kern="1200" dirty="0" err="1"/>
            <a:t>tentang</a:t>
          </a:r>
          <a:r>
            <a:rPr lang="en-US" sz="2000" kern="1200" dirty="0"/>
            <a:t> </a:t>
          </a:r>
          <a:r>
            <a:rPr lang="en-US" sz="2000" kern="1200" dirty="0" err="1"/>
            <a:t>kehidupan</a:t>
          </a:r>
          <a:r>
            <a:rPr lang="en-US" sz="2000" kern="1200" dirty="0"/>
            <a:t> </a:t>
          </a:r>
          <a:r>
            <a:rPr lang="en-US" sz="2000" kern="1200" dirty="0" err="1"/>
            <a:t>manusia</a:t>
          </a:r>
          <a:r>
            <a:rPr lang="en-US" sz="2000" kern="1200" dirty="0"/>
            <a:t> 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masyarakat</a:t>
          </a:r>
          <a:r>
            <a:rPr lang="en-US" sz="2000" kern="1200" dirty="0"/>
            <a:t> </a:t>
          </a:r>
          <a:r>
            <a:rPr lang="en-US" sz="2000" kern="1200" dirty="0" err="1"/>
            <a:t>hari</a:t>
          </a:r>
          <a:r>
            <a:rPr lang="en-US" sz="2000" kern="1200" dirty="0"/>
            <a:t> </a:t>
          </a:r>
          <a:r>
            <a:rPr lang="en-US" sz="2000" kern="1200" dirty="0" err="1"/>
            <a:t>ini</a:t>
          </a:r>
          <a:r>
            <a:rPr lang="en-US" sz="2000" kern="1200" dirty="0"/>
            <a:t>. 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4187956" y="4084178"/>
        <a:ext cx="3109510" cy="1453553"/>
      </dsp:txXfrm>
    </dsp:sp>
    <dsp:sp modelId="{C35E113B-538B-4426-9FEF-0D333A01DF79}">
      <dsp:nvSpPr>
        <dsp:cNvPr id="0" name=""/>
        <dsp:cNvSpPr/>
      </dsp:nvSpPr>
      <dsp:spPr>
        <a:xfrm rot="929470">
          <a:off x="7046631" y="1586569"/>
          <a:ext cx="2466479" cy="729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27CA5-90EF-4B86-8ABE-F145E25D24AA}">
      <dsp:nvSpPr>
        <dsp:cNvPr id="0" name=""/>
        <dsp:cNvSpPr/>
      </dsp:nvSpPr>
      <dsp:spPr>
        <a:xfrm>
          <a:off x="7709389" y="1308006"/>
          <a:ext cx="3517838" cy="194543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fahaman</a:t>
          </a:r>
          <a:r>
            <a:rPr lang="en-US" sz="2000" kern="1200" dirty="0"/>
            <a:t> yang </a:t>
          </a:r>
          <a:r>
            <a:rPr lang="en-US" sz="2000" kern="1200" dirty="0" err="1"/>
            <a:t>bersifat</a:t>
          </a:r>
          <a:r>
            <a:rPr lang="en-US" sz="2000" kern="1200" dirty="0"/>
            <a:t> anti agama </a:t>
          </a:r>
          <a:r>
            <a:rPr lang="en-US" sz="2000" kern="1200" dirty="0" err="1"/>
            <a:t>dan</a:t>
          </a:r>
          <a:r>
            <a:rPr lang="en-US" sz="2000" kern="1200" dirty="0"/>
            <a:t> anti </a:t>
          </a:r>
          <a:r>
            <a:rPr lang="en-US" sz="2000" kern="1200" dirty="0" err="1"/>
            <a:t>Tuhan</a:t>
          </a:r>
          <a:r>
            <a:rPr lang="en-US" sz="2000" kern="1200" dirty="0"/>
            <a:t> </a:t>
          </a:r>
          <a:r>
            <a:rPr lang="en-US" sz="2000" kern="1200" dirty="0" err="1"/>
            <a:t>kerana</a:t>
          </a:r>
          <a:r>
            <a:rPr lang="en-US" sz="2000" kern="1200" dirty="0"/>
            <a:t> </a:t>
          </a:r>
          <a:r>
            <a:rPr lang="en-US" sz="2000" kern="1200" dirty="0" err="1"/>
            <a:t>pascamoden</a:t>
          </a:r>
          <a:r>
            <a:rPr lang="en-US" sz="2000" kern="1200" dirty="0"/>
            <a:t> </a:t>
          </a:r>
          <a:r>
            <a:rPr lang="en-US" sz="2000" kern="1200" dirty="0" err="1"/>
            <a:t>ialah</a:t>
          </a:r>
          <a:r>
            <a:rPr lang="en-US" sz="2000" kern="1200" dirty="0"/>
            <a:t> 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lanjutan</a:t>
          </a:r>
          <a:r>
            <a:rPr lang="en-US" sz="2000" kern="1200" dirty="0"/>
            <a:t> 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edisi</a:t>
          </a:r>
          <a:r>
            <a:rPr lang="en-US" sz="2000" kern="1200" dirty="0"/>
            <a:t> </a:t>
          </a:r>
          <a:r>
            <a:rPr lang="en-US" sz="2000" kern="1200" dirty="0" err="1"/>
            <a:t>baru</a:t>
          </a:r>
          <a:r>
            <a:rPr lang="en-US" sz="2000" kern="1200" dirty="0"/>
            <a:t> </a:t>
          </a:r>
          <a:r>
            <a:rPr lang="en-US" sz="2000" kern="1200" dirty="0" err="1"/>
            <a:t>kepada</a:t>
          </a:r>
          <a:r>
            <a:rPr lang="en-US" sz="2000" kern="1200" dirty="0"/>
            <a:t> </a:t>
          </a:r>
          <a:r>
            <a:rPr lang="en-US" sz="2000" kern="1200" dirty="0" err="1"/>
            <a:t>fahaman</a:t>
          </a:r>
          <a:r>
            <a:rPr lang="en-US" sz="2000" kern="1200" dirty="0"/>
            <a:t> </a:t>
          </a:r>
          <a:r>
            <a:rPr lang="en-US" sz="2000" kern="1200" dirty="0" err="1"/>
            <a:t>sekularisme</a:t>
          </a:r>
          <a:r>
            <a:rPr lang="en-US" sz="2000" kern="1200" dirty="0"/>
            <a:t> Barat </a:t>
          </a:r>
          <a:r>
            <a:rPr lang="en-US" sz="2000" kern="1200" dirty="0" err="1"/>
            <a:t>moden</a:t>
          </a:r>
          <a:r>
            <a:rPr lang="en-US" sz="2000" kern="1200" dirty="0">
              <a:latin typeface="Bell MT" panose="02020503060305020303" pitchFamily="18" charset="0"/>
            </a:rPr>
            <a:t>    </a:t>
          </a:r>
        </a:p>
      </dsp:txBody>
      <dsp:txXfrm>
        <a:off x="7766369" y="1364986"/>
        <a:ext cx="3403878" cy="1831478"/>
      </dsp:txXfrm>
    </dsp:sp>
    <dsp:sp modelId="{6A725AF3-3003-4580-8C41-09B1D773061B}">
      <dsp:nvSpPr>
        <dsp:cNvPr id="0" name=""/>
        <dsp:cNvSpPr/>
      </dsp:nvSpPr>
      <dsp:spPr>
        <a:xfrm rot="2575646">
          <a:off x="5871240" y="3022170"/>
          <a:ext cx="3735109" cy="729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8C431-7C55-4D25-AFB7-03DDFDA49A7A}">
      <dsp:nvSpPr>
        <dsp:cNvPr id="0" name=""/>
        <dsp:cNvSpPr/>
      </dsp:nvSpPr>
      <dsp:spPr>
        <a:xfrm>
          <a:off x="7749016" y="3626197"/>
          <a:ext cx="3161337" cy="1945438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 err="1"/>
            <a:t>Ia</a:t>
          </a:r>
          <a:r>
            <a:rPr lang="en-US" sz="2000" kern="1200" dirty="0"/>
            <a:t> </a:t>
          </a:r>
          <a:r>
            <a:rPr lang="en-US" sz="2000" kern="1200" dirty="0" err="1"/>
            <a:t>merupakan</a:t>
          </a:r>
          <a:r>
            <a:rPr lang="en-US" sz="2000" kern="1200" dirty="0"/>
            <a:t> </a:t>
          </a:r>
          <a:r>
            <a:rPr lang="en-US" sz="2000" kern="1200" dirty="0" err="1"/>
            <a:t>suatu</a:t>
          </a:r>
          <a:r>
            <a:rPr lang="en-US" sz="2000" kern="1200" dirty="0"/>
            <a:t> </a:t>
          </a:r>
          <a:r>
            <a:rPr lang="en-US" sz="2000" kern="1200" dirty="0" err="1"/>
            <a:t>zaman</a:t>
          </a:r>
          <a:r>
            <a:rPr lang="en-US" sz="2000" kern="1200" dirty="0"/>
            <a:t> yang </a:t>
          </a:r>
          <a:r>
            <a:rPr lang="en-US" sz="2000" kern="1200" dirty="0" err="1"/>
            <a:t>penuh</a:t>
          </a:r>
          <a:r>
            <a:rPr lang="en-US" sz="2000" kern="1200" dirty="0"/>
            <a:t> </a:t>
          </a:r>
          <a:r>
            <a:rPr lang="en-US" sz="2000" kern="1200" dirty="0" err="1"/>
            <a:t>dengan</a:t>
          </a:r>
          <a:r>
            <a:rPr lang="en-US" sz="2000" kern="1200" dirty="0"/>
            <a:t> </a:t>
          </a:r>
          <a:r>
            <a:rPr lang="en-US" sz="2000" kern="1200" dirty="0" err="1"/>
            <a:t>panik</a:t>
          </a:r>
          <a:r>
            <a:rPr lang="en-US" sz="2000" kern="1200" dirty="0"/>
            <a:t> .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1. </a:t>
          </a:r>
          <a:r>
            <a:rPr lang="en-US" sz="2000" kern="1200" dirty="0" err="1">
              <a:latin typeface="Bell MT" panose="02020503060305020303" pitchFamily="18" charset="0"/>
            </a:rPr>
            <a:t>Budaya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panik</a:t>
          </a:r>
          <a:endParaRPr lang="en-US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2. </a:t>
          </a:r>
          <a:r>
            <a:rPr lang="en-US" sz="2000" kern="1200" dirty="0" err="1">
              <a:latin typeface="Bell MT" panose="02020503060305020303" pitchFamily="18" charset="0"/>
            </a:rPr>
            <a:t>Ideologi</a:t>
          </a:r>
          <a:r>
            <a:rPr lang="en-US" sz="2000" kern="1200" dirty="0">
              <a:latin typeface="Bell MT" panose="02020503060305020303" pitchFamily="18" charset="0"/>
            </a:rPr>
            <a:t> </a:t>
          </a:r>
          <a:r>
            <a:rPr lang="en-US" sz="2000" kern="1200" dirty="0" err="1">
              <a:latin typeface="Bell MT" panose="02020503060305020303" pitchFamily="18" charset="0"/>
            </a:rPr>
            <a:t>panik</a:t>
          </a:r>
          <a:endParaRPr lang="en-US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3. </a:t>
          </a:r>
          <a:r>
            <a:rPr lang="en-US" sz="2000" kern="1200" dirty="0" err="1">
              <a:latin typeface="Bell MT" panose="02020503060305020303" pitchFamily="18" charset="0"/>
            </a:rPr>
            <a:t>Teori</a:t>
          </a:r>
          <a:r>
            <a:rPr lang="en-US" sz="2000" kern="1200" dirty="0">
              <a:latin typeface="Bell MT" panose="02020503060305020303" pitchFamily="18" charset="0"/>
            </a:rPr>
            <a:t> yang </a:t>
          </a:r>
          <a:r>
            <a:rPr lang="en-US" sz="2000" kern="1200" dirty="0" err="1">
              <a:latin typeface="Bell MT" panose="02020503060305020303" pitchFamily="18" charset="0"/>
            </a:rPr>
            <a:t>panik</a:t>
          </a:r>
          <a:endParaRPr lang="en-US" sz="2000" kern="1200" dirty="0">
            <a:latin typeface="Bell MT" panose="02020503060305020303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7805996" y="3683177"/>
        <a:ext cx="3047377" cy="1831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6D136-51C5-461E-9E0D-E41F10B2A14C}">
      <dsp:nvSpPr>
        <dsp:cNvPr id="0" name=""/>
        <dsp:cNvSpPr/>
      </dsp:nvSpPr>
      <dsp:spPr>
        <a:xfrm>
          <a:off x="25469" y="0"/>
          <a:ext cx="8750997" cy="7405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ell MT" panose="02020503060305020303" pitchFamily="18" charset="0"/>
            </a:rPr>
            <a:t>PENOLAKAN PASCAMODEN TERHADAP MODENISME </a:t>
          </a:r>
        </a:p>
      </dsp:txBody>
      <dsp:txXfrm>
        <a:off x="47158" y="21689"/>
        <a:ext cx="8707619" cy="697130"/>
      </dsp:txXfrm>
    </dsp:sp>
    <dsp:sp modelId="{2801253F-FD8F-490C-997B-96E185266E49}">
      <dsp:nvSpPr>
        <dsp:cNvPr id="0" name=""/>
        <dsp:cNvSpPr/>
      </dsp:nvSpPr>
      <dsp:spPr>
        <a:xfrm>
          <a:off x="900569" y="740508"/>
          <a:ext cx="857505" cy="615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624"/>
              </a:lnTo>
              <a:lnTo>
                <a:pt x="857505" y="61562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6EA09-EB03-4000-B4A8-8BDA579D8C21}">
      <dsp:nvSpPr>
        <dsp:cNvPr id="0" name=""/>
        <dsp:cNvSpPr/>
      </dsp:nvSpPr>
      <dsp:spPr>
        <a:xfrm>
          <a:off x="1758074" y="912394"/>
          <a:ext cx="8820611" cy="887476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90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Modenisme</a:t>
          </a:r>
          <a:r>
            <a:rPr lang="en-US" sz="2000" kern="1200" dirty="0"/>
            <a:t> </a:t>
          </a:r>
          <a:r>
            <a:rPr lang="en-US" sz="2000" kern="1200" dirty="0" err="1"/>
            <a:t>dipandang</a:t>
          </a:r>
          <a:r>
            <a:rPr lang="en-US" sz="2000" kern="1200" dirty="0"/>
            <a:t> </a:t>
          </a:r>
          <a:r>
            <a:rPr lang="en-US" sz="2000" kern="1200" dirty="0" err="1"/>
            <a:t>gagal</a:t>
          </a:r>
          <a:r>
            <a:rPr lang="en-US" sz="2000" kern="1200" dirty="0"/>
            <a:t> </a:t>
          </a:r>
          <a:r>
            <a:rPr lang="en-US" sz="2000" kern="1200" dirty="0" err="1"/>
            <a:t>mewujudkan</a:t>
          </a:r>
          <a:r>
            <a:rPr lang="en-US" sz="2000" kern="1200" dirty="0"/>
            <a:t> </a:t>
          </a:r>
          <a:r>
            <a:rPr lang="en-US" sz="2000" kern="1200" dirty="0" err="1"/>
            <a:t>pemulihan</a:t>
          </a:r>
          <a:r>
            <a:rPr lang="en-US" sz="2000" kern="1200" dirty="0"/>
            <a:t> </a:t>
          </a:r>
          <a:r>
            <a:rPr lang="en-US" sz="2000" kern="1200" dirty="0" err="1"/>
            <a:t>kearah</a:t>
          </a:r>
          <a:r>
            <a:rPr lang="en-US" sz="2000" kern="1200" dirty="0"/>
            <a:t> </a:t>
          </a:r>
          <a:r>
            <a:rPr lang="en-US" sz="2000" kern="1200" dirty="0" err="1"/>
            <a:t>masadepan</a:t>
          </a:r>
          <a:r>
            <a:rPr lang="en-US" sz="2000" kern="1200" dirty="0"/>
            <a:t> </a:t>
          </a:r>
          <a:r>
            <a:rPr lang="en-US" sz="2000" kern="1200" dirty="0" err="1"/>
            <a:t>kehidupan</a:t>
          </a:r>
          <a:r>
            <a:rPr lang="en-US" sz="2000" kern="1200" dirty="0"/>
            <a:t> yang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baik</a:t>
          </a:r>
          <a:r>
            <a:rPr lang="en-US" sz="2000" kern="1200" dirty="0"/>
            <a:t> </a:t>
          </a:r>
          <a:r>
            <a:rPr lang="en-US" sz="2000" kern="1200" dirty="0" err="1"/>
            <a:t>sebagaimana</a:t>
          </a:r>
          <a:r>
            <a:rPr lang="en-US" sz="2000" kern="1200" dirty="0"/>
            <a:t> yang </a:t>
          </a:r>
          <a:r>
            <a:rPr lang="en-US" sz="2000" kern="1200" dirty="0" err="1"/>
            <a:t>diharapkan</a:t>
          </a:r>
          <a:r>
            <a:rPr lang="en-US" sz="2000" kern="1200" dirty="0"/>
            <a:t> </a:t>
          </a:r>
          <a:r>
            <a:rPr lang="en-US" sz="2000" kern="1200" dirty="0" err="1"/>
            <a:t>oleh</a:t>
          </a:r>
          <a:r>
            <a:rPr lang="en-US" sz="2000" kern="1200" dirty="0"/>
            <a:t> para </a:t>
          </a:r>
          <a:r>
            <a:rPr lang="en-US" sz="2000" kern="1200" dirty="0" err="1"/>
            <a:t>pendukungnya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784067" y="938387"/>
        <a:ext cx="8768625" cy="835490"/>
      </dsp:txXfrm>
    </dsp:sp>
    <dsp:sp modelId="{17D1B49B-7D52-404F-8578-0E1A2CAAB8E9}">
      <dsp:nvSpPr>
        <dsp:cNvPr id="0" name=""/>
        <dsp:cNvSpPr/>
      </dsp:nvSpPr>
      <dsp:spPr>
        <a:xfrm>
          <a:off x="900569" y="740508"/>
          <a:ext cx="857505" cy="175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224"/>
              </a:lnTo>
              <a:lnTo>
                <a:pt x="857505" y="175922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98E30-717A-4889-BABA-18ABDE613F17}">
      <dsp:nvSpPr>
        <dsp:cNvPr id="0" name=""/>
        <dsp:cNvSpPr/>
      </dsp:nvSpPr>
      <dsp:spPr>
        <a:xfrm>
          <a:off x="1758074" y="2110092"/>
          <a:ext cx="8616610" cy="77928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r>
            <a:rPr lang="en-US" sz="2000" kern="1200" dirty="0"/>
            <a:t> </a:t>
          </a:r>
          <a:r>
            <a:rPr lang="en-US" sz="2000" kern="1200" dirty="0" err="1"/>
            <a:t>moden</a:t>
          </a:r>
          <a:r>
            <a:rPr lang="en-US" sz="2000" kern="1200" dirty="0"/>
            <a:t>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mampu</a:t>
          </a:r>
          <a:r>
            <a:rPr lang="en-US" sz="2000" kern="1200" dirty="0"/>
            <a:t> </a:t>
          </a:r>
          <a:r>
            <a:rPr lang="en-US" sz="2000" kern="1200" dirty="0" err="1"/>
            <a:t>melepaskan</a:t>
          </a:r>
          <a:r>
            <a:rPr lang="en-US" sz="2000" kern="1200" dirty="0"/>
            <a:t> </a:t>
          </a:r>
          <a:r>
            <a:rPr lang="en-US" sz="2000" kern="1200" dirty="0" err="1"/>
            <a:t>diri</a:t>
          </a:r>
          <a:r>
            <a:rPr lang="en-US" sz="2000" kern="1200" dirty="0"/>
            <a:t> </a:t>
          </a:r>
          <a:r>
            <a:rPr lang="en-US" sz="2000" kern="1200" dirty="0" err="1"/>
            <a:t>daripada</a:t>
          </a:r>
          <a:r>
            <a:rPr lang="en-US" sz="2000" kern="1200" dirty="0"/>
            <a:t> </a:t>
          </a:r>
          <a:r>
            <a:rPr lang="en-US" sz="2000" kern="1200" dirty="0" err="1"/>
            <a:t>penyalahgunaan</a:t>
          </a:r>
          <a:r>
            <a:rPr lang="en-US" sz="2000" kern="1200" dirty="0"/>
            <a:t> </a:t>
          </a:r>
          <a:r>
            <a:rPr lang="en-US" sz="2000" kern="1200" dirty="0" err="1"/>
            <a:t>kuasa</a:t>
          </a:r>
          <a:r>
            <a:rPr lang="en-US" sz="2000" kern="1200" dirty="0"/>
            <a:t> </a:t>
          </a:r>
          <a:r>
            <a:rPr lang="en-US" sz="2000" kern="1200" dirty="0" err="1"/>
            <a:t>keilmuwan</a:t>
          </a:r>
          <a:r>
            <a:rPr lang="en-US" sz="2000" kern="1200" dirty="0"/>
            <a:t> demi </a:t>
          </a:r>
          <a:r>
            <a:rPr lang="en-US" sz="2000" kern="1200" dirty="0" err="1"/>
            <a:t>kepentingan</a:t>
          </a:r>
          <a:r>
            <a:rPr lang="en-US" sz="2000" kern="1200" dirty="0"/>
            <a:t> </a:t>
          </a:r>
          <a:r>
            <a:rPr lang="en-US" sz="2000" kern="1200" dirty="0" err="1"/>
            <a:t>kekuasaan</a:t>
          </a:r>
          <a:r>
            <a:rPr lang="en-US" sz="2000" kern="1200" dirty="0">
              <a:latin typeface="Bell MT" panose="02020503060305020303" pitchFamily="18" charset="0"/>
            </a:rPr>
            <a:t>  </a:t>
          </a:r>
        </a:p>
      </dsp:txBody>
      <dsp:txXfrm>
        <a:off x="1780898" y="2132916"/>
        <a:ext cx="8570962" cy="733633"/>
      </dsp:txXfrm>
    </dsp:sp>
    <dsp:sp modelId="{3A8C21B2-019D-4FF7-BA9E-4E0C8C1EBB0E}">
      <dsp:nvSpPr>
        <dsp:cNvPr id="0" name=""/>
        <dsp:cNvSpPr/>
      </dsp:nvSpPr>
      <dsp:spPr>
        <a:xfrm>
          <a:off x="900569" y="740508"/>
          <a:ext cx="857505" cy="2786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6812"/>
              </a:lnTo>
              <a:lnTo>
                <a:pt x="857505" y="2786812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49D74-E803-4B9C-8C72-7AE4CAB75E17}">
      <dsp:nvSpPr>
        <dsp:cNvPr id="0" name=""/>
        <dsp:cNvSpPr/>
      </dsp:nvSpPr>
      <dsp:spPr>
        <a:xfrm>
          <a:off x="1758074" y="3157066"/>
          <a:ext cx="9030631" cy="74050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9050" cap="rnd" cmpd="sng" algn="ctr">
          <a:solidFill>
            <a:schemeClr val="accent4">
              <a:hueOff val="-455917"/>
              <a:satOff val="-230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Terdapat</a:t>
          </a:r>
          <a:r>
            <a:rPr lang="en-US" sz="2000" kern="1200" dirty="0"/>
            <a:t> </a:t>
          </a:r>
          <a:r>
            <a:rPr lang="en-US" sz="2000" kern="1200" dirty="0" err="1"/>
            <a:t>banyak</a:t>
          </a:r>
          <a:r>
            <a:rPr lang="en-US" sz="2000" kern="1200" dirty="0"/>
            <a:t> </a:t>
          </a:r>
          <a:r>
            <a:rPr lang="en-US" sz="2000" kern="1200" dirty="0" err="1"/>
            <a:t>percanggahan</a:t>
          </a:r>
          <a:r>
            <a:rPr lang="en-US" sz="2000" kern="1200" dirty="0"/>
            <a:t> </a:t>
          </a:r>
          <a:r>
            <a:rPr lang="en-US" sz="2000" kern="1200" dirty="0" err="1"/>
            <a:t>antara</a:t>
          </a:r>
          <a:r>
            <a:rPr lang="en-US" sz="2000" kern="1200" dirty="0"/>
            <a:t> </a:t>
          </a:r>
          <a:r>
            <a:rPr lang="en-US" sz="2000" kern="1200" dirty="0" err="1"/>
            <a:t>teori</a:t>
          </a:r>
          <a:r>
            <a:rPr lang="en-US" sz="2000" kern="1200" dirty="0"/>
            <a:t> </a:t>
          </a:r>
          <a:r>
            <a:rPr lang="en-US" sz="2000" kern="1200" dirty="0" err="1"/>
            <a:t>dengan</a:t>
          </a:r>
          <a:r>
            <a:rPr lang="en-US" sz="2000" kern="1200" dirty="0"/>
            <a:t> </a:t>
          </a:r>
          <a:r>
            <a:rPr lang="en-US" sz="2000" kern="1200" dirty="0" err="1"/>
            <a:t>fakta</a:t>
          </a:r>
          <a:r>
            <a:rPr lang="en-US" sz="2000" kern="1200" dirty="0"/>
            <a:t> </a:t>
          </a:r>
          <a:r>
            <a:rPr lang="en-US" sz="2000" kern="1200" dirty="0" err="1"/>
            <a:t>dalam</a:t>
          </a:r>
          <a:r>
            <a:rPr lang="en-US" sz="2000" kern="1200" dirty="0"/>
            <a:t> </a:t>
          </a:r>
          <a:r>
            <a:rPr lang="en-US" sz="2000" kern="1200" dirty="0" err="1"/>
            <a:t>perkembangan</a:t>
          </a:r>
          <a:r>
            <a:rPr lang="en-US" sz="2000" kern="1200" dirty="0"/>
            <a:t>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moden</a:t>
          </a:r>
          <a:r>
            <a:rPr lang="en-US" sz="2000" kern="1200" dirty="0"/>
            <a:t>.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779763" y="3178755"/>
        <a:ext cx="8987253" cy="697130"/>
      </dsp:txXfrm>
    </dsp:sp>
    <dsp:sp modelId="{2665F5D6-D144-43A7-91FE-3C3137EC1DDF}">
      <dsp:nvSpPr>
        <dsp:cNvPr id="0" name=""/>
        <dsp:cNvSpPr/>
      </dsp:nvSpPr>
      <dsp:spPr>
        <a:xfrm>
          <a:off x="900569" y="740508"/>
          <a:ext cx="857505" cy="3795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5014"/>
              </a:lnTo>
              <a:lnTo>
                <a:pt x="857505" y="3795014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ABA34-516A-4903-8C6E-CD07FB86D105}">
      <dsp:nvSpPr>
        <dsp:cNvPr id="0" name=""/>
        <dsp:cNvSpPr/>
      </dsp:nvSpPr>
      <dsp:spPr>
        <a:xfrm>
          <a:off x="1758074" y="4165268"/>
          <a:ext cx="9420529" cy="740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683875"/>
              <a:satOff val="-3454"/>
              <a:lumOff val="-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Ada </a:t>
          </a:r>
          <a:r>
            <a:rPr lang="en-US" sz="2000" kern="1200" dirty="0" err="1"/>
            <a:t>keyakinan</a:t>
          </a:r>
          <a:r>
            <a:rPr lang="en-US" sz="2000" kern="1200" dirty="0"/>
            <a:t> </a:t>
          </a:r>
          <a:r>
            <a:rPr lang="en-US" sz="2000" kern="1200" dirty="0" err="1"/>
            <a:t>bahawa</a:t>
          </a:r>
          <a:r>
            <a:rPr lang="en-US" sz="2000" kern="1200" dirty="0"/>
            <a:t>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r>
            <a:rPr lang="en-US" sz="2000" kern="1200" dirty="0"/>
            <a:t> </a:t>
          </a:r>
          <a:r>
            <a:rPr lang="en-US" sz="2000" kern="1200" dirty="0" err="1"/>
            <a:t>moden</a:t>
          </a:r>
          <a:r>
            <a:rPr lang="en-US" sz="2000" kern="1200" dirty="0"/>
            <a:t> </a:t>
          </a:r>
          <a:r>
            <a:rPr lang="en-US" sz="2000" kern="1200" dirty="0" err="1"/>
            <a:t>mampumemecahkan</a:t>
          </a:r>
          <a:r>
            <a:rPr lang="en-US" sz="2000" kern="1200" dirty="0"/>
            <a:t> </a:t>
          </a:r>
          <a:r>
            <a:rPr lang="en-US" sz="2000" kern="1200" dirty="0" err="1"/>
            <a:t>segala</a:t>
          </a:r>
          <a:r>
            <a:rPr lang="en-US" sz="2000" kern="1200" dirty="0"/>
            <a:t> </a:t>
          </a:r>
          <a:r>
            <a:rPr lang="en-US" sz="2000" kern="1200" dirty="0" err="1"/>
            <a:t>persoalan</a:t>
          </a:r>
          <a:r>
            <a:rPr lang="en-US" sz="2000" kern="1200" dirty="0"/>
            <a:t> yang </a:t>
          </a:r>
          <a:r>
            <a:rPr lang="en-US" sz="2000" kern="1200" dirty="0" err="1"/>
            <a:t>dihadapi</a:t>
          </a:r>
          <a:r>
            <a:rPr lang="en-US" sz="2000" kern="1200" dirty="0"/>
            <a:t> </a:t>
          </a:r>
          <a:r>
            <a:rPr lang="en-US" sz="2000" kern="1200" dirty="0" err="1"/>
            <a:t>manusia</a:t>
          </a:r>
          <a:r>
            <a:rPr lang="en-US" sz="2000" kern="1200" dirty="0"/>
            <a:t>. </a:t>
          </a:r>
          <a:r>
            <a:rPr lang="en-US" sz="2000" kern="1200" dirty="0" err="1"/>
            <a:t>Namun</a:t>
          </a:r>
          <a:r>
            <a:rPr lang="en-US" sz="2000" kern="1200" dirty="0"/>
            <a:t> </a:t>
          </a:r>
          <a:r>
            <a:rPr lang="en-US" sz="2000" kern="1200" dirty="0" err="1"/>
            <a:t>ternyatakeyakinan</a:t>
          </a:r>
          <a:r>
            <a:rPr lang="en-US" sz="2000" kern="1200" dirty="0"/>
            <a:t> </a:t>
          </a:r>
          <a:r>
            <a:rPr lang="en-US" sz="2000" kern="1200" dirty="0" err="1"/>
            <a:t>ini</a:t>
          </a:r>
          <a:r>
            <a:rPr lang="en-US" sz="2000" kern="1200" dirty="0"/>
            <a:t> </a:t>
          </a:r>
          <a:r>
            <a:rPr lang="en-US" sz="2000" kern="1200" dirty="0" err="1"/>
            <a:t>meleset</a:t>
          </a:r>
          <a:r>
            <a:rPr lang="en-US" sz="2000" kern="1200" dirty="0"/>
            <a:t> </a:t>
          </a:r>
          <a:r>
            <a:rPr lang="en-US" sz="2000" kern="1200" dirty="0" err="1"/>
            <a:t>apabila</a:t>
          </a:r>
          <a:r>
            <a:rPr lang="en-US" sz="2000" kern="1200" dirty="0"/>
            <a:t> </a:t>
          </a:r>
          <a:r>
            <a:rPr lang="en-US" sz="2000" kern="1200" dirty="0" err="1"/>
            <a:t>kini</a:t>
          </a:r>
          <a:r>
            <a:rPr lang="en-US" sz="2000" kern="1200" dirty="0"/>
            <a:t> </a:t>
          </a:r>
          <a:r>
            <a:rPr lang="en-US" sz="2000" kern="1200" dirty="0" err="1"/>
            <a:t>munculnya</a:t>
          </a:r>
          <a:r>
            <a:rPr lang="en-US" sz="2000" kern="1200" dirty="0"/>
            <a:t> </a:t>
          </a:r>
          <a:r>
            <a:rPr lang="en-US" sz="2000" kern="1200" dirty="0" err="1"/>
            <a:t>pelbagai</a:t>
          </a:r>
          <a:r>
            <a:rPr lang="en-US" sz="2000" kern="1200" dirty="0"/>
            <a:t> </a:t>
          </a:r>
          <a:r>
            <a:rPr lang="en-US" sz="2000" kern="1200" dirty="0" err="1"/>
            <a:t>penyakit</a:t>
          </a:r>
          <a:r>
            <a:rPr lang="en-US" sz="2000" kern="1200" dirty="0"/>
            <a:t> </a:t>
          </a:r>
          <a:r>
            <a:rPr lang="en-US" sz="2000" kern="1200" dirty="0" err="1"/>
            <a:t>sosial</a:t>
          </a:r>
          <a:r>
            <a:rPr lang="en-US" sz="2000" kern="1200" dirty="0"/>
            <a:t>.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779763" y="4186957"/>
        <a:ext cx="9377151" cy="697130"/>
      </dsp:txXfrm>
    </dsp:sp>
    <dsp:sp modelId="{5DD40629-84A1-4324-B056-ED0CB93ECEF5}">
      <dsp:nvSpPr>
        <dsp:cNvPr id="0" name=""/>
        <dsp:cNvSpPr/>
      </dsp:nvSpPr>
      <dsp:spPr>
        <a:xfrm>
          <a:off x="900569" y="740508"/>
          <a:ext cx="857505" cy="4778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8360"/>
              </a:lnTo>
              <a:lnTo>
                <a:pt x="857505" y="4778360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35EAE-75BA-4ECD-A9F6-9939D5728F37}">
      <dsp:nvSpPr>
        <dsp:cNvPr id="0" name=""/>
        <dsp:cNvSpPr/>
      </dsp:nvSpPr>
      <dsp:spPr>
        <a:xfrm>
          <a:off x="1758074" y="4981367"/>
          <a:ext cx="9509591" cy="107500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  <a:alpha val="90000"/>
          </a:schemeClr>
        </a:solidFill>
        <a:ln w="19050" cap="rnd" cmpd="sng" algn="ctr">
          <a:solidFill>
            <a:schemeClr val="accent4">
              <a:hueOff val="-911834"/>
              <a:satOff val="-460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Modenisme</a:t>
          </a:r>
          <a:r>
            <a:rPr lang="en-US" sz="1800" kern="1200" dirty="0"/>
            <a:t> yang </a:t>
          </a:r>
          <a:r>
            <a:rPr lang="en-US" sz="1800" kern="1200" dirty="0" err="1"/>
            <a:t>dulu</a:t>
          </a:r>
          <a:r>
            <a:rPr lang="en-US" sz="1800" kern="1200" dirty="0"/>
            <a:t> </a:t>
          </a:r>
          <a:r>
            <a:rPr lang="en-US" sz="1800" kern="1200" dirty="0" err="1"/>
            <a:t>diagung-agungkan</a:t>
          </a:r>
          <a:r>
            <a:rPr lang="en-US" sz="1800" kern="1200" dirty="0"/>
            <a:t> </a:t>
          </a:r>
          <a:r>
            <a:rPr lang="en-US" sz="1800" kern="1200" dirty="0" err="1"/>
            <a:t>sebagai</a:t>
          </a:r>
          <a:r>
            <a:rPr lang="en-US" sz="1800" kern="1200" dirty="0"/>
            <a:t> </a:t>
          </a:r>
          <a:r>
            <a:rPr lang="en-US" sz="1800" kern="1200" dirty="0" err="1"/>
            <a:t>pembebas</a:t>
          </a:r>
          <a:r>
            <a:rPr lang="en-US" sz="1800" kern="1200" dirty="0"/>
            <a:t> </a:t>
          </a:r>
          <a:r>
            <a:rPr lang="en-US" sz="1800" kern="1200" dirty="0" err="1"/>
            <a:t>manusia</a:t>
          </a:r>
          <a:r>
            <a:rPr lang="en-US" sz="1800" kern="1200" dirty="0"/>
            <a:t> </a:t>
          </a:r>
          <a:r>
            <a:rPr lang="en-US" sz="1800" kern="1200" dirty="0" err="1"/>
            <a:t>dari</a:t>
          </a:r>
          <a:r>
            <a:rPr lang="en-US" sz="1800" kern="1200" dirty="0"/>
            <a:t> </a:t>
          </a:r>
          <a:r>
            <a:rPr lang="en-US" sz="1800" kern="1200" dirty="0" err="1"/>
            <a:t>belenggu</a:t>
          </a:r>
          <a:r>
            <a:rPr lang="en-US" sz="1800" kern="1200" dirty="0"/>
            <a:t> </a:t>
          </a:r>
          <a:r>
            <a:rPr lang="en-US" sz="1800" kern="1200" dirty="0" err="1"/>
            <a:t>mitos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berhala-berhala</a:t>
          </a:r>
          <a:r>
            <a:rPr lang="en-US" sz="1800" kern="1200" dirty="0"/>
            <a:t> </a:t>
          </a:r>
          <a:r>
            <a:rPr lang="en-US" sz="1800" kern="1200" dirty="0" err="1"/>
            <a:t>serta</a:t>
          </a:r>
          <a:r>
            <a:rPr lang="en-US" sz="1800" kern="1200" dirty="0"/>
            <a:t> </a:t>
          </a:r>
          <a:r>
            <a:rPr lang="en-US" sz="1800" kern="1200" dirty="0" err="1"/>
            <a:t>budaya</a:t>
          </a:r>
          <a:r>
            <a:rPr lang="en-US" sz="1800" kern="1200" dirty="0"/>
            <a:t> </a:t>
          </a:r>
          <a:r>
            <a:rPr lang="en-US" sz="1800" kern="1200" dirty="0" err="1"/>
            <a:t>abad</a:t>
          </a:r>
          <a:r>
            <a:rPr lang="en-US" sz="1800" kern="1200" dirty="0"/>
            <a:t> </a:t>
          </a:r>
          <a:r>
            <a:rPr lang="en-US" sz="1800" kern="1200" dirty="0" err="1"/>
            <a:t>pertengahan</a:t>
          </a:r>
          <a:r>
            <a:rPr lang="en-US" sz="1800" kern="1200" dirty="0"/>
            <a:t> yang </a:t>
          </a:r>
          <a:r>
            <a:rPr lang="en-US" sz="1800" kern="1200" dirty="0" err="1"/>
            <a:t>menindas</a:t>
          </a:r>
          <a:r>
            <a:rPr lang="en-US" sz="1800" kern="1200" dirty="0"/>
            <a:t>, </a:t>
          </a:r>
          <a:r>
            <a:rPr lang="en-US" sz="1800" kern="1200" dirty="0" err="1"/>
            <a:t>kini</a:t>
          </a:r>
          <a:r>
            <a:rPr lang="en-US" sz="1800" kern="1200" dirty="0"/>
            <a:t> </a:t>
          </a:r>
          <a:r>
            <a:rPr lang="en-US" sz="1800" kern="1200" dirty="0" err="1"/>
            <a:t>terbukti</a:t>
          </a:r>
          <a:r>
            <a:rPr lang="en-US" sz="1800" kern="1200" dirty="0"/>
            <a:t> </a:t>
          </a:r>
          <a:r>
            <a:rPr lang="en-US" sz="1800" kern="1200" dirty="0" err="1"/>
            <a:t>membelenggu</a:t>
          </a:r>
          <a:r>
            <a:rPr lang="en-US" sz="1800" kern="1200" dirty="0"/>
            <a:t> </a:t>
          </a:r>
          <a:r>
            <a:rPr lang="en-US" sz="1800" kern="1200" dirty="0" err="1"/>
            <a:t>manusia</a:t>
          </a:r>
          <a:r>
            <a:rPr lang="en-US" sz="1800" kern="1200" dirty="0"/>
            <a:t> </a:t>
          </a:r>
          <a:r>
            <a:rPr lang="en-US" sz="1800" kern="1200" dirty="0" err="1"/>
            <a:t>dengan</a:t>
          </a:r>
          <a:r>
            <a:rPr lang="en-US" sz="1800" kern="1200" dirty="0"/>
            <a:t> </a:t>
          </a:r>
          <a:r>
            <a:rPr lang="en-US" sz="1800" kern="1200" dirty="0" err="1"/>
            <a:t>mitosdan</a:t>
          </a:r>
          <a:r>
            <a:rPr lang="en-US" sz="1800" kern="1200" dirty="0"/>
            <a:t> </a:t>
          </a:r>
          <a:r>
            <a:rPr lang="en-US" sz="1800" kern="1200" dirty="0" err="1"/>
            <a:t>berhala-berhala</a:t>
          </a:r>
          <a:r>
            <a:rPr lang="en-US" sz="1800" kern="1200" dirty="0"/>
            <a:t> </a:t>
          </a:r>
          <a:r>
            <a:rPr lang="en-US" sz="1800" kern="1200" dirty="0" err="1"/>
            <a:t>baru</a:t>
          </a:r>
          <a:r>
            <a:rPr lang="en-US" sz="1800" kern="1200" dirty="0"/>
            <a:t> yang </a:t>
          </a:r>
          <a:r>
            <a:rPr lang="en-US" sz="1800" kern="1200" dirty="0" err="1"/>
            <a:t>lebih</a:t>
          </a:r>
          <a:r>
            <a:rPr lang="en-US" sz="1800" kern="1200" dirty="0"/>
            <a:t> </a:t>
          </a:r>
          <a:r>
            <a:rPr lang="en-US" sz="1800" kern="1200" dirty="0" err="1"/>
            <a:t>menindas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menekankan</a:t>
          </a:r>
          <a:r>
            <a:rPr lang="en-US" sz="1800" kern="1200" dirty="0"/>
            <a:t> </a:t>
          </a:r>
          <a:endParaRPr lang="en-US" sz="1800" b="1" kern="1200" dirty="0">
            <a:solidFill>
              <a:srgbClr val="7030A0"/>
            </a:solidFill>
            <a:latin typeface="Bell MT" panose="02020503060305020303" pitchFamily="18" charset="0"/>
          </a:endParaRPr>
        </a:p>
      </dsp:txBody>
      <dsp:txXfrm>
        <a:off x="1789560" y="5012853"/>
        <a:ext cx="9446619" cy="1012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9AD7F-BA09-457F-8015-AC843BD2FBA8}">
      <dsp:nvSpPr>
        <dsp:cNvPr id="0" name=""/>
        <dsp:cNvSpPr/>
      </dsp:nvSpPr>
      <dsp:spPr>
        <a:xfrm>
          <a:off x="1381597" y="792"/>
          <a:ext cx="4047993" cy="24287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  <a:r>
            <a:rPr lang="en-US" sz="2000" kern="1200" dirty="0" err="1"/>
            <a:t>Ia</a:t>
          </a:r>
          <a:r>
            <a:rPr lang="en-US" sz="2000" kern="1200" dirty="0"/>
            <a:t> </a:t>
          </a:r>
          <a:r>
            <a:rPr lang="en-US" sz="2000" kern="1200" dirty="0" err="1"/>
            <a:t>menolak</a:t>
          </a:r>
          <a:r>
            <a:rPr lang="en-US" sz="2000" kern="1200" dirty="0"/>
            <a:t> </a:t>
          </a:r>
          <a:r>
            <a:rPr lang="en-US" sz="2000" kern="1200" dirty="0" err="1"/>
            <a:t>sistem</a:t>
          </a:r>
          <a:r>
            <a:rPr lang="en-US" sz="2000" kern="1200" dirty="0"/>
            <a:t> </a:t>
          </a:r>
          <a:r>
            <a:rPr lang="en-US" sz="2000" kern="1200" dirty="0" err="1"/>
            <a:t>hukum</a:t>
          </a:r>
          <a:r>
            <a:rPr lang="en-US" sz="2000" kern="1200" dirty="0"/>
            <a:t> yang </a:t>
          </a:r>
          <a:r>
            <a:rPr lang="en-US" sz="2000" kern="1200" dirty="0" err="1"/>
            <a:t>dibawa</a:t>
          </a:r>
          <a:r>
            <a:rPr lang="en-US" sz="2000" kern="1200" dirty="0"/>
            <a:t> agama </a:t>
          </a:r>
          <a:r>
            <a:rPr lang="en-US" sz="2000" kern="1200" dirty="0" err="1"/>
            <a:t>dalam</a:t>
          </a:r>
          <a:r>
            <a:rPr lang="en-US" sz="2000" kern="1200" dirty="0"/>
            <a:t> </a:t>
          </a:r>
          <a:r>
            <a:rPr lang="en-US" sz="2000" kern="1200" dirty="0" err="1"/>
            <a:t>bentuk</a:t>
          </a:r>
          <a:r>
            <a:rPr lang="en-US" sz="2000" kern="1200" dirty="0"/>
            <a:t> </a:t>
          </a:r>
          <a:r>
            <a:rPr lang="en-US" sz="2000" kern="1200" dirty="0" err="1"/>
            <a:t>syariat</a:t>
          </a:r>
          <a:r>
            <a:rPr lang="en-US" sz="2000" kern="1200" dirty="0"/>
            <a:t> </a:t>
          </a:r>
          <a:r>
            <a:rPr lang="en-US" sz="2000" kern="1200" dirty="0" err="1"/>
            <a:t>seperti</a:t>
          </a:r>
          <a:r>
            <a:rPr lang="en-US" sz="2000" kern="1200" dirty="0"/>
            <a:t> </a:t>
          </a:r>
          <a:r>
            <a:rPr lang="en-US" sz="2000" kern="1200" dirty="0" err="1"/>
            <a:t>Islam,dengan</a:t>
          </a:r>
          <a:r>
            <a:rPr lang="en-US" sz="2000" kern="1200" dirty="0"/>
            <a:t> </a:t>
          </a:r>
          <a:r>
            <a:rPr lang="en-US" sz="2000" kern="1200" dirty="0" err="1"/>
            <a:t>itu</a:t>
          </a:r>
          <a:r>
            <a:rPr lang="en-US" sz="2000" kern="1200" dirty="0"/>
            <a:t> </a:t>
          </a:r>
          <a:r>
            <a:rPr lang="en-US" sz="2000" kern="1200" dirty="0" err="1"/>
            <a:t>manusia</a:t>
          </a:r>
          <a:r>
            <a:rPr lang="en-US" sz="2000" kern="1200" dirty="0"/>
            <a:t> </a:t>
          </a:r>
          <a:r>
            <a:rPr lang="en-US" sz="2000" kern="1200" dirty="0" err="1"/>
            <a:t>akan</a:t>
          </a:r>
          <a:r>
            <a:rPr lang="en-US" sz="2000" kern="1200" dirty="0"/>
            <a:t> </a:t>
          </a:r>
          <a:r>
            <a:rPr lang="en-US" sz="2000" kern="1200" dirty="0" err="1"/>
            <a:t>tersesat</a:t>
          </a:r>
          <a:r>
            <a:rPr lang="en-US" sz="2000" kern="1200" dirty="0"/>
            <a:t> </a:t>
          </a:r>
          <a:r>
            <a:rPr lang="en-US" sz="2000" kern="1200" dirty="0" err="1"/>
            <a:t>tanpa</a:t>
          </a:r>
          <a:r>
            <a:rPr lang="en-US" sz="2000" kern="1200" dirty="0"/>
            <a:t> </a:t>
          </a:r>
          <a:r>
            <a:rPr lang="en-US" sz="2000" kern="1200" dirty="0" err="1"/>
            <a:t>panduan</a:t>
          </a:r>
          <a:r>
            <a:rPr lang="en-US" sz="2000" kern="1200" dirty="0"/>
            <a:t> </a:t>
          </a:r>
          <a:r>
            <a:rPr lang="en-US" sz="2000" kern="1200" dirty="0" err="1"/>
            <a:t>syariat</a:t>
          </a:r>
          <a:r>
            <a:rPr lang="en-US" sz="2000" kern="1200" dirty="0"/>
            <a:t> </a:t>
          </a:r>
          <a:r>
            <a:rPr lang="en-US" sz="2000" kern="1200" dirty="0" err="1"/>
            <a:t>sebagai</a:t>
          </a:r>
          <a:r>
            <a:rPr lang="en-US" sz="2000" kern="1200" dirty="0"/>
            <a:t> </a:t>
          </a:r>
          <a:r>
            <a:rPr lang="en-US" sz="2000" kern="1200" dirty="0" err="1"/>
            <a:t>penyelamat</a:t>
          </a:r>
          <a:r>
            <a:rPr lang="en-US" sz="2000" kern="1200" dirty="0"/>
            <a:t>.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1381597" y="792"/>
        <a:ext cx="4047993" cy="2428796"/>
      </dsp:txXfrm>
    </dsp:sp>
    <dsp:sp modelId="{A10BA59A-A881-4CC9-8AEB-2DED86AF26F5}">
      <dsp:nvSpPr>
        <dsp:cNvPr id="0" name=""/>
        <dsp:cNvSpPr/>
      </dsp:nvSpPr>
      <dsp:spPr>
        <a:xfrm>
          <a:off x="5834391" y="792"/>
          <a:ext cx="4047993" cy="24287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Nilai-nilai</a:t>
          </a:r>
          <a:r>
            <a:rPr lang="en-US" sz="2400" kern="1200" dirty="0"/>
            <a:t> </a:t>
          </a:r>
          <a:r>
            <a:rPr lang="en-US" sz="2400" kern="1200" dirty="0" err="1"/>
            <a:t>pascamodensime</a:t>
          </a:r>
          <a:r>
            <a:rPr lang="en-US" sz="2400" kern="1200" dirty="0"/>
            <a:t>        </a:t>
          </a:r>
          <a:r>
            <a:rPr lang="en-US" sz="2400" kern="1200" dirty="0" err="1"/>
            <a:t>bertentangan</a:t>
          </a:r>
          <a:r>
            <a:rPr lang="en-US" sz="2400" kern="1200" dirty="0"/>
            <a:t> </a:t>
          </a:r>
          <a:r>
            <a:rPr lang="en-US" sz="2400" kern="1200" dirty="0" err="1"/>
            <a:t>dengan</a:t>
          </a:r>
          <a:r>
            <a:rPr lang="en-US" sz="2400" kern="1200" dirty="0"/>
            <a:t>         </a:t>
          </a:r>
          <a:r>
            <a:rPr lang="en-US" sz="2400" kern="1200" dirty="0" err="1"/>
            <a:t>akidah</a:t>
          </a:r>
          <a:r>
            <a:rPr lang="en-US" sz="2400" kern="1200" dirty="0"/>
            <a:t> </a:t>
          </a:r>
          <a:r>
            <a:rPr lang="en-US" sz="2400" kern="1200" dirty="0" err="1"/>
            <a:t>kerana</a:t>
          </a:r>
          <a:r>
            <a:rPr lang="en-US" sz="2400" kern="1200" dirty="0"/>
            <a:t> </a:t>
          </a:r>
          <a:r>
            <a:rPr lang="en-US" sz="2400" kern="1200" dirty="0" err="1"/>
            <a:t>pasca</a:t>
          </a:r>
          <a:r>
            <a:rPr lang="en-US" sz="2400" kern="1200" dirty="0"/>
            <a:t> </a:t>
          </a:r>
          <a:r>
            <a:rPr lang="en-US" sz="2400" kern="1200" dirty="0" err="1"/>
            <a:t>modenisme</a:t>
          </a:r>
          <a:r>
            <a:rPr lang="en-US" sz="2400" kern="1200" dirty="0"/>
            <a:t> </a:t>
          </a:r>
          <a:r>
            <a:rPr lang="en-US" sz="2400" kern="1200" dirty="0" err="1"/>
            <a:t>menolak</a:t>
          </a:r>
          <a:r>
            <a:rPr lang="en-US" sz="2400" kern="1200" dirty="0"/>
            <a:t> </a:t>
          </a:r>
          <a:r>
            <a:rPr lang="en-US" sz="2400" kern="1200" dirty="0" err="1"/>
            <a:t>rukun</a:t>
          </a:r>
          <a:r>
            <a:rPr lang="en-US" sz="2400" kern="1200" dirty="0"/>
            <a:t> </a:t>
          </a:r>
          <a:r>
            <a:rPr lang="en-US" sz="2400" kern="1200" dirty="0" err="1"/>
            <a:t>iman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rukun</a:t>
          </a:r>
          <a:r>
            <a:rPr lang="en-US" sz="2400" kern="1200" dirty="0"/>
            <a:t> Islam</a:t>
          </a:r>
          <a:endParaRPr lang="en-MY" sz="2400" kern="1200" dirty="0">
            <a:latin typeface="Bell MT" panose="02020503060305020303" pitchFamily="18" charset="0"/>
          </a:endParaRPr>
        </a:p>
      </dsp:txBody>
      <dsp:txXfrm>
        <a:off x="5834391" y="792"/>
        <a:ext cx="4047993" cy="2428796"/>
      </dsp:txXfrm>
    </dsp:sp>
    <dsp:sp modelId="{AC6E3FCC-9B9A-49C2-993C-F7D972815995}">
      <dsp:nvSpPr>
        <dsp:cNvPr id="0" name=""/>
        <dsp:cNvSpPr/>
      </dsp:nvSpPr>
      <dsp:spPr>
        <a:xfrm>
          <a:off x="1381597" y="2834388"/>
          <a:ext cx="4047993" cy="24287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Ia</a:t>
          </a:r>
          <a:r>
            <a:rPr lang="en-US" sz="2400" kern="1200" dirty="0"/>
            <a:t> </a:t>
          </a:r>
          <a:r>
            <a:rPr lang="en-US" sz="2400" kern="1200" dirty="0" err="1"/>
            <a:t>menentang</a:t>
          </a:r>
          <a:r>
            <a:rPr lang="en-US" sz="2400" kern="1200" dirty="0"/>
            <a:t> </a:t>
          </a:r>
          <a:r>
            <a:rPr lang="en-US" sz="2400" kern="1200" dirty="0" err="1"/>
            <a:t>nilai-nilai</a:t>
          </a:r>
          <a:r>
            <a:rPr lang="en-US" sz="2400" kern="1200" dirty="0"/>
            <a:t> </a:t>
          </a:r>
          <a:r>
            <a:rPr lang="en-US" sz="2400" kern="1200" dirty="0" err="1"/>
            <a:t>rohaniah</a:t>
          </a:r>
          <a:r>
            <a:rPr lang="en-US" sz="2400" kern="1200" dirty="0"/>
            <a:t> yang </a:t>
          </a:r>
          <a:r>
            <a:rPr lang="en-US" sz="2400" kern="1200" dirty="0" err="1"/>
            <a:t>hakiki</a:t>
          </a:r>
          <a:r>
            <a:rPr lang="en-US" sz="2400" kern="1200" dirty="0"/>
            <a:t>, </a:t>
          </a:r>
          <a:r>
            <a:rPr lang="en-US" sz="2400" kern="1200" dirty="0" err="1"/>
            <a:t>menolak</a:t>
          </a:r>
          <a:r>
            <a:rPr lang="en-US" sz="2400" kern="1200" dirty="0"/>
            <a:t> </a:t>
          </a:r>
          <a:r>
            <a:rPr lang="en-US" sz="2400" kern="1200" dirty="0" err="1"/>
            <a:t>ibadat</a:t>
          </a:r>
          <a:r>
            <a:rPr lang="en-US" sz="2400" kern="1200" dirty="0"/>
            <a:t> </a:t>
          </a:r>
          <a:r>
            <a:rPr lang="en-US" sz="2400" kern="1200" dirty="0" err="1"/>
            <a:t>seperti</a:t>
          </a:r>
          <a:r>
            <a:rPr lang="en-US" sz="2400" kern="1200" dirty="0"/>
            <a:t> </a:t>
          </a:r>
          <a:r>
            <a:rPr lang="en-US" sz="2400" kern="1200" dirty="0" err="1"/>
            <a:t>sembahyang</a:t>
          </a:r>
          <a:r>
            <a:rPr lang="en-US" sz="2400" kern="1200" dirty="0"/>
            <a:t>, </a:t>
          </a:r>
          <a:r>
            <a:rPr lang="en-US" sz="2400" kern="1200" dirty="0" err="1"/>
            <a:t>puasa</a:t>
          </a:r>
          <a:r>
            <a:rPr lang="en-US" sz="2400" kern="1200" dirty="0"/>
            <a:t>, zakat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sebagainya</a:t>
          </a:r>
          <a:endParaRPr lang="en-US" sz="2400" kern="1200" dirty="0">
            <a:latin typeface="Bell MT" panose="02020503060305020303" pitchFamily="18" charset="0"/>
          </a:endParaRPr>
        </a:p>
      </dsp:txBody>
      <dsp:txXfrm>
        <a:off x="1381597" y="2834388"/>
        <a:ext cx="4047993" cy="2428796"/>
      </dsp:txXfrm>
    </dsp:sp>
    <dsp:sp modelId="{D7ED9ACE-56EA-416D-8512-6A5D8DA18BEF}">
      <dsp:nvSpPr>
        <dsp:cNvPr id="0" name=""/>
        <dsp:cNvSpPr/>
      </dsp:nvSpPr>
      <dsp:spPr>
        <a:xfrm>
          <a:off x="5834391" y="2834388"/>
          <a:ext cx="4047993" cy="24287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dalam</a:t>
          </a:r>
          <a:r>
            <a:rPr lang="en-US" sz="2000" kern="1200" dirty="0"/>
            <a:t> </a:t>
          </a:r>
          <a:r>
            <a:rPr lang="en-US" sz="2000" kern="1200" dirty="0" err="1"/>
            <a:t>perspektif</a:t>
          </a:r>
          <a:r>
            <a:rPr lang="en-US" sz="2000" kern="1200" dirty="0"/>
            <a:t> </a:t>
          </a:r>
          <a:r>
            <a:rPr lang="en-US" sz="2000" kern="1200" dirty="0" err="1"/>
            <a:t>pascamodenisme</a:t>
          </a:r>
          <a:r>
            <a:rPr lang="en-US" sz="2000" kern="1200" dirty="0"/>
            <a:t> </a:t>
          </a:r>
          <a:r>
            <a:rPr lang="en-US" sz="2000" kern="1200" dirty="0" err="1"/>
            <a:t>tidak</a:t>
          </a:r>
          <a:r>
            <a:rPr lang="en-US" sz="2000" kern="1200" dirty="0"/>
            <a:t> </a:t>
          </a:r>
          <a:r>
            <a:rPr lang="en-US" sz="2000" kern="1200" dirty="0" err="1"/>
            <a:t>wujud</a:t>
          </a:r>
          <a:r>
            <a:rPr lang="en-US" sz="2000" kern="1200" dirty="0"/>
            <a:t> </a:t>
          </a:r>
          <a:r>
            <a:rPr lang="en-US" sz="2000" kern="1200" dirty="0" err="1"/>
            <a:t>nilai-nilai</a:t>
          </a:r>
          <a:r>
            <a:rPr lang="en-US" sz="2000" kern="1200" dirty="0"/>
            <a:t> </a:t>
          </a:r>
          <a:r>
            <a:rPr lang="en-US" sz="2000" kern="1200" dirty="0" err="1"/>
            <a:t>mutlak</a:t>
          </a:r>
          <a:r>
            <a:rPr lang="en-US" sz="2000" kern="1200" dirty="0"/>
            <a:t> yang </a:t>
          </a:r>
          <a:r>
            <a:rPr lang="en-US" sz="2000" kern="1200" dirty="0" err="1"/>
            <a:t>kekal</a:t>
          </a:r>
          <a:r>
            <a:rPr lang="en-US" sz="2000" kern="1200" dirty="0"/>
            <a:t> 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mutlak</a:t>
          </a:r>
          <a:r>
            <a:rPr lang="en-US" sz="2000" kern="1200" dirty="0"/>
            <a:t> </a:t>
          </a:r>
          <a:r>
            <a:rPr lang="en-US" sz="2000" kern="1200" dirty="0" err="1"/>
            <a:t>dan</a:t>
          </a:r>
          <a:r>
            <a:rPr lang="en-US" sz="2000" kern="1200" dirty="0"/>
            <a:t> </a:t>
          </a:r>
          <a:r>
            <a:rPr lang="en-US" sz="2000" kern="1200" dirty="0" err="1"/>
            <a:t>kesemua</a:t>
          </a:r>
          <a:r>
            <a:rPr lang="en-US" sz="2000" kern="1200" dirty="0"/>
            <a:t> </a:t>
          </a:r>
          <a:r>
            <a:rPr lang="en-US" sz="2000" kern="1200" dirty="0" err="1"/>
            <a:t>nilai</a:t>
          </a:r>
          <a:r>
            <a:rPr lang="en-US" sz="2000" kern="1200" dirty="0"/>
            <a:t> </a:t>
          </a:r>
          <a:r>
            <a:rPr lang="en-US" sz="2000" kern="1200" dirty="0" err="1"/>
            <a:t>boleh</a:t>
          </a:r>
          <a:r>
            <a:rPr lang="en-US" sz="2000" kern="1200" dirty="0"/>
            <a:t> </a:t>
          </a:r>
          <a:r>
            <a:rPr lang="en-US" sz="2000" kern="1200" dirty="0" err="1"/>
            <a:t>dirasionalkan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5834391" y="2834388"/>
        <a:ext cx="4047993" cy="2428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7222"/>
            <a:ext cx="7766936" cy="1696994"/>
          </a:xfrm>
        </p:spPr>
        <p:txBody>
          <a:bodyPr/>
          <a:lstStyle/>
          <a:p>
            <a:r>
              <a:rPr lang="en-MY" dirty="0"/>
              <a:t>KULIAH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743201"/>
            <a:ext cx="7766936" cy="2404532"/>
          </a:xfrm>
        </p:spPr>
        <p:txBody>
          <a:bodyPr>
            <a:normAutofit/>
          </a:bodyPr>
          <a:lstStyle/>
          <a:p>
            <a:r>
              <a:rPr lang="en-MY" sz="4800" dirty="0">
                <a:solidFill>
                  <a:srgbClr val="FF0000"/>
                </a:solidFill>
              </a:rPr>
              <a:t>IMPLIKASI PASCA MODEN</a:t>
            </a:r>
          </a:p>
          <a:p>
            <a:r>
              <a:rPr lang="en-MY" sz="4800" dirty="0">
                <a:solidFill>
                  <a:srgbClr val="FF0000"/>
                </a:solidFill>
              </a:rPr>
              <a:t>PMDNK</a:t>
            </a:r>
          </a:p>
        </p:txBody>
      </p:sp>
    </p:spTree>
    <p:extLst>
      <p:ext uri="{BB962C8B-B14F-4D97-AF65-F5344CB8AC3E}">
        <p14:creationId xmlns:p14="http://schemas.microsoft.com/office/powerpoint/2010/main" val="212818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70" y="298938"/>
            <a:ext cx="10396882" cy="1151965"/>
          </a:xfrm>
        </p:spPr>
        <p:txBody>
          <a:bodyPr>
            <a:normAutofit/>
          </a:bodyPr>
          <a:lstStyle/>
          <a:p>
            <a:r>
              <a:rPr lang="en-US" sz="3200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7976" y="1005017"/>
            <a:ext cx="10394707" cy="39387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Pascamoden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dominasi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budaya</a:t>
            </a:r>
            <a:r>
              <a:rPr lang="en-US" sz="2800" dirty="0"/>
              <a:t> </a:t>
            </a:r>
            <a:r>
              <a:rPr lang="en-US" sz="2800" dirty="0" err="1"/>
              <a:t>kapitalisme</a:t>
            </a:r>
            <a:r>
              <a:rPr lang="en-US" sz="2800" dirty="0"/>
              <a:t> yang </a:t>
            </a:r>
            <a:r>
              <a:rPr lang="en-US" sz="2800" dirty="0" err="1"/>
              <a:t>bermula</a:t>
            </a:r>
            <a:r>
              <a:rPr lang="en-US" sz="2800" dirty="0"/>
              <a:t> 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Perang</a:t>
            </a:r>
            <a:r>
              <a:rPr lang="en-US" sz="2800" dirty="0"/>
              <a:t> </a:t>
            </a:r>
            <a:r>
              <a:rPr lang="en-US" sz="2800" dirty="0" err="1"/>
              <a:t>Dunia</a:t>
            </a:r>
            <a:r>
              <a:rPr lang="en-US" sz="2800" dirty="0"/>
              <a:t> </a:t>
            </a:r>
            <a:r>
              <a:rPr lang="en-US" sz="2800" dirty="0" err="1"/>
              <a:t>kedua.Pascamoden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kontroversi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segi</a:t>
            </a:r>
            <a:r>
              <a:rPr lang="en-US" sz="2800" dirty="0"/>
              <a:t> </a:t>
            </a:r>
            <a:r>
              <a:rPr lang="en-US" sz="2800" dirty="0" err="1"/>
              <a:t>kewujudannya</a:t>
            </a:r>
            <a:r>
              <a:rPr lang="en-US" sz="2800" dirty="0"/>
              <a:t>, </a:t>
            </a:r>
            <a:r>
              <a:rPr lang="en-US" sz="2800" dirty="0" err="1"/>
              <a:t>pengaruh,ciri-ciri</a:t>
            </a:r>
            <a:r>
              <a:rPr lang="en-US" sz="2800" dirty="0"/>
              <a:t> </a:t>
            </a:r>
            <a:r>
              <a:rPr lang="en-US" sz="2800" dirty="0" err="1"/>
              <a:t>pascamoden</a:t>
            </a:r>
            <a:r>
              <a:rPr lang="en-US" sz="2800" dirty="0"/>
              <a:t> yang </a:t>
            </a:r>
            <a:r>
              <a:rPr lang="en-US" sz="2800" dirty="0" err="1"/>
              <a:t>tersendiri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pendebatan</a:t>
            </a:r>
            <a:r>
              <a:rPr lang="en-US" sz="2800" dirty="0"/>
              <a:t> </a:t>
            </a:r>
            <a:r>
              <a:rPr lang="en-US" sz="2800" dirty="0" err="1"/>
              <a:t>dikalangan</a:t>
            </a:r>
            <a:r>
              <a:rPr lang="en-US" sz="2800" dirty="0"/>
              <a:t> para </a:t>
            </a:r>
            <a:r>
              <a:rPr lang="en-US" sz="2800" dirty="0" err="1"/>
              <a:t>sarjanadaripada</a:t>
            </a:r>
            <a:r>
              <a:rPr lang="en-US" sz="2800" dirty="0"/>
              <a:t> </a:t>
            </a:r>
            <a:r>
              <a:rPr lang="en-US" sz="2800" dirty="0" err="1"/>
              <a:t>pelbagai</a:t>
            </a:r>
            <a:r>
              <a:rPr lang="en-US" sz="2800" dirty="0"/>
              <a:t> </a:t>
            </a:r>
            <a:r>
              <a:rPr lang="en-US" sz="2800" dirty="0" err="1"/>
              <a:t>disiplin</a:t>
            </a:r>
            <a:r>
              <a:rPr lang="en-US" sz="2800" dirty="0"/>
              <a:t> </a:t>
            </a:r>
            <a:r>
              <a:rPr lang="en-US" sz="2800" dirty="0" err="1"/>
              <a:t>akademik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mulanya</a:t>
            </a:r>
            <a:r>
              <a:rPr lang="en-US" sz="2800" dirty="0"/>
              <a:t>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pemikiran</a:t>
            </a:r>
            <a:r>
              <a:rPr lang="en-US" sz="2800" dirty="0"/>
              <a:t> yang </a:t>
            </a:r>
            <a:r>
              <a:rPr lang="en-US" sz="2800" dirty="0" err="1"/>
              <a:t>dicetuskan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para </a:t>
            </a:r>
            <a:r>
              <a:rPr lang="en-US" sz="2800" dirty="0" err="1"/>
              <a:t>sarjana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ahli</a:t>
            </a:r>
            <a:r>
              <a:rPr lang="en-US" sz="2800" dirty="0"/>
              <a:t> </a:t>
            </a:r>
            <a:r>
              <a:rPr lang="en-US" sz="2800" dirty="0" err="1"/>
              <a:t>falsafah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Jean Francois </a:t>
            </a:r>
            <a:r>
              <a:rPr lang="en-US" sz="2800" dirty="0" err="1"/>
              <a:t>Lyotard</a:t>
            </a:r>
            <a:r>
              <a:rPr lang="en-US" sz="2800" dirty="0"/>
              <a:t>, Jacques Derrida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MichelFoucault</a:t>
            </a:r>
            <a:r>
              <a:rPr lang="en-US" sz="2800" dirty="0"/>
              <a:t>.</a:t>
            </a:r>
            <a:endParaRPr lang="en-MY" sz="2800" dirty="0"/>
          </a:p>
          <a:p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10" y="361060"/>
            <a:ext cx="10396882" cy="95180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HASIL PEMBELAJARAN KULIAH</a:t>
            </a:r>
            <a:endParaRPr lang="en-MY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25495" y="1410056"/>
            <a:ext cx="9588382" cy="39645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Bell MT" panose="02020503060305020303" pitchFamily="18" charset="0"/>
              </a:rPr>
              <a:t>Di </a:t>
            </a:r>
            <a:r>
              <a:rPr lang="en-US" sz="2800" cap="none" dirty="0" err="1">
                <a:latin typeface="Bell MT" panose="02020503060305020303" pitchFamily="18" charset="0"/>
              </a:rPr>
              <a:t>akhir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kuliah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ini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pelajar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akan</a:t>
            </a:r>
            <a:r>
              <a:rPr lang="en-US" sz="2800" cap="none" dirty="0">
                <a:latin typeface="Bell MT" panose="02020503060305020303" pitchFamily="18" charset="0"/>
              </a:rPr>
              <a:t> </a:t>
            </a:r>
            <a:r>
              <a:rPr lang="en-US" sz="2800" cap="none" dirty="0" err="1">
                <a:latin typeface="Bell MT" panose="02020503060305020303" pitchFamily="18" charset="0"/>
              </a:rPr>
              <a:t>dapat</a:t>
            </a:r>
            <a:r>
              <a:rPr lang="en-US" sz="2800" cap="none" dirty="0">
                <a:latin typeface="Bell MT" panose="02020503060305020303" pitchFamily="18" charset="0"/>
              </a:rPr>
              <a:t>:</a:t>
            </a:r>
          </a:p>
          <a:p>
            <a:pPr marL="684213" indent="-454025" defTabSz="461963">
              <a:buNone/>
            </a:pPr>
            <a:r>
              <a:rPr lang="en-US" sz="2800" cap="none" noProof="1">
                <a:latin typeface="Bell MT" panose="02020503060305020303" pitchFamily="18" charset="0"/>
              </a:rPr>
              <a:t>1-   Menjelaskan </a:t>
            </a:r>
            <a:r>
              <a:rPr lang="en-US" sz="2800" noProof="1">
                <a:latin typeface="Bell MT" panose="02020503060305020303" pitchFamily="18" charset="0"/>
              </a:rPr>
              <a:t>kesan pasca moden terhadap kehidupan</a:t>
            </a:r>
            <a:endParaRPr lang="en-US" sz="2800" cap="none" noProof="1">
              <a:latin typeface="Bell MT" panose="02020503060305020303" pitchFamily="18" charset="0"/>
            </a:endParaRPr>
          </a:p>
          <a:p>
            <a:pPr marL="684213" indent="-454025" defTabSz="461963">
              <a:buNone/>
            </a:pPr>
            <a:r>
              <a:rPr lang="en-US" sz="2800" cap="none" noProof="1">
                <a:latin typeface="Bell MT" panose="02020503060305020303" pitchFamily="18" charset="0"/>
              </a:rPr>
              <a:t>2-  Menjelaskan ciri-ciri pascamoden dan modenisme</a:t>
            </a:r>
          </a:p>
          <a:p>
            <a:pPr marL="684213" indent="-454025" defTabSz="461963">
              <a:buNone/>
            </a:pPr>
            <a:r>
              <a:rPr lang="en-US" sz="2800" noProof="1">
                <a:latin typeface="Bell MT" panose="02020503060305020303" pitchFamily="18" charset="0"/>
              </a:rPr>
              <a:t>3- menghuraikan jawapan agama terhadap cabaran pasca moden</a:t>
            </a:r>
            <a:endParaRPr lang="en-MY" sz="2800" cap="none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8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1221897"/>
              </p:ext>
            </p:extLst>
          </p:nvPr>
        </p:nvGraphicFramePr>
        <p:xfrm>
          <a:off x="239843" y="329784"/>
          <a:ext cx="11557417" cy="601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74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2348528"/>
              </p:ext>
            </p:extLst>
          </p:nvPr>
        </p:nvGraphicFramePr>
        <p:xfrm>
          <a:off x="298620" y="260685"/>
          <a:ext cx="11275542" cy="622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72" y="194963"/>
            <a:ext cx="8596668" cy="132080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CIRI PASCA MODEN </a:t>
            </a:r>
            <a:br>
              <a:rPr lang="en-MY" dirty="0">
                <a:solidFill>
                  <a:srgbClr val="FF0000"/>
                </a:solidFill>
              </a:rPr>
            </a:b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26" y="1515763"/>
            <a:ext cx="9792958" cy="4542076"/>
          </a:xfrm>
        </p:spPr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sz="2400" dirty="0" err="1"/>
              <a:t>Timbulnya</a:t>
            </a:r>
            <a:r>
              <a:rPr lang="en-US" sz="2400" dirty="0"/>
              <a:t> </a:t>
            </a:r>
            <a:r>
              <a:rPr lang="en-US" sz="2400" dirty="0" err="1"/>
              <a:t>pemberontakan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modenisme,memudarnya</a:t>
            </a:r>
            <a:r>
              <a:rPr lang="en-US" sz="2400" dirty="0"/>
              <a:t> </a:t>
            </a:r>
            <a:r>
              <a:rPr lang="en-US" sz="2400" dirty="0" err="1"/>
              <a:t>kepercayaan</a:t>
            </a:r>
            <a:r>
              <a:rPr lang="en-US" sz="2400" dirty="0"/>
              <a:t> </a:t>
            </a:r>
            <a:r>
              <a:rPr lang="en-US" sz="2400" dirty="0" err="1"/>
              <a:t>kepada</a:t>
            </a:r>
            <a:r>
              <a:rPr lang="en-US" sz="2400" dirty="0"/>
              <a:t> </a:t>
            </a:r>
            <a:r>
              <a:rPr lang="en-US" sz="2400" dirty="0" err="1"/>
              <a:t>agam</a:t>
            </a:r>
            <a:r>
              <a:rPr lang="en-US" sz="2400" dirty="0"/>
              <a:t> 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dirty="0" err="1"/>
              <a:t>menerima</a:t>
            </a:r>
            <a:r>
              <a:rPr lang="en-US" sz="2400" dirty="0"/>
              <a:t> </a:t>
            </a:r>
            <a:r>
              <a:rPr lang="en-US" sz="2400" dirty="0" err="1"/>
              <a:t>pandangan</a:t>
            </a:r>
            <a:r>
              <a:rPr lang="en-US" sz="2400" dirty="0"/>
              <a:t> </a:t>
            </a:r>
            <a:r>
              <a:rPr lang="en-US" sz="2400" dirty="0" err="1"/>
              <a:t>pluralisme-relativisme</a:t>
            </a:r>
            <a:r>
              <a:rPr lang="en-US" sz="2400" dirty="0"/>
              <a:t> </a:t>
            </a:r>
            <a:r>
              <a:rPr lang="en-US" sz="2400" dirty="0" err="1"/>
              <a:t>kebenaran</a:t>
            </a:r>
            <a:endParaRPr lang="en-US" sz="2400" dirty="0"/>
          </a:p>
          <a:p>
            <a:pPr algn="just">
              <a:buFont typeface="Wingdings 3" charset="2"/>
              <a:buAutoNum type="arabicPeriod"/>
            </a:pPr>
            <a:r>
              <a:rPr lang="en-US" sz="2400" dirty="0" err="1"/>
              <a:t>Meledaknya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 media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seolah-olah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adalahkesinambungan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pancaindera</a:t>
            </a:r>
            <a:r>
              <a:rPr lang="en-US" sz="2400" dirty="0"/>
              <a:t>, organ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saraf</a:t>
            </a:r>
            <a:r>
              <a:rPr lang="en-US" sz="2400" dirty="0"/>
              <a:t> </a:t>
            </a:r>
            <a:r>
              <a:rPr lang="en-US" sz="2400" dirty="0" err="1"/>
              <a:t>manusia.Keadaan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menjadikan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realiti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terasa</a:t>
            </a:r>
            <a:r>
              <a:rPr lang="en-US" sz="2400" dirty="0"/>
              <a:t> </a:t>
            </a:r>
            <a:r>
              <a:rPr lang="en-US" sz="2400" dirty="0" err="1"/>
              <a:t>sempit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kekuatan</a:t>
            </a:r>
            <a:r>
              <a:rPr lang="en-US" sz="2400" dirty="0"/>
              <a:t> media </a:t>
            </a:r>
            <a:r>
              <a:rPr lang="en-US" sz="2400" dirty="0" err="1"/>
              <a:t>massa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menjelma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“agama” </a:t>
            </a:r>
            <a:r>
              <a:rPr lang="en-US" sz="2400" dirty="0" err="1"/>
              <a:t>atau“tuhan</a:t>
            </a:r>
            <a:r>
              <a:rPr lang="en-US" sz="2400" dirty="0"/>
              <a:t>” </a:t>
            </a:r>
            <a:r>
              <a:rPr lang="en-US" sz="2400" dirty="0" err="1"/>
              <a:t>sekular</a:t>
            </a:r>
            <a:r>
              <a:rPr lang="en-US" sz="2400" dirty="0"/>
              <a:t>, yang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perbuatan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disedari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diatur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media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/>
              <a:t> program television</a:t>
            </a:r>
            <a:r>
              <a:rPr lang="en-US" sz="2400" dirty="0"/>
              <a:t>.</a:t>
            </a:r>
            <a:endParaRPr lang="en-MY" sz="2400" dirty="0"/>
          </a:p>
          <a:p>
            <a:pPr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791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MY" dirty="0"/>
              <a:t>CIRI PASCA MODEN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010363" cy="460444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Munculnya</a:t>
            </a:r>
            <a:r>
              <a:rPr lang="en-US" sz="2400" dirty="0"/>
              <a:t> </a:t>
            </a:r>
            <a:r>
              <a:rPr lang="en-US" sz="2400" dirty="0" err="1"/>
              <a:t>radikalisme</a:t>
            </a:r>
            <a:r>
              <a:rPr lang="en-US" sz="2400" dirty="0"/>
              <a:t> </a:t>
            </a:r>
            <a:r>
              <a:rPr lang="en-US" sz="2400" dirty="0" err="1"/>
              <a:t>etnik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keagamaan</a:t>
            </a:r>
            <a:r>
              <a:rPr lang="en-US" sz="2400" dirty="0"/>
              <a:t>. </a:t>
            </a:r>
            <a:r>
              <a:rPr lang="en-US" sz="2400" dirty="0" err="1"/>
              <a:t>Fenomena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reaksi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meragukan</a:t>
            </a:r>
            <a:r>
              <a:rPr lang="en-US" sz="2400" dirty="0"/>
              <a:t> </a:t>
            </a:r>
            <a:r>
              <a:rPr lang="en-US" sz="2400" dirty="0" err="1"/>
              <a:t>terhadapkebenaran</a:t>
            </a:r>
            <a:r>
              <a:rPr lang="en-US" sz="2400" dirty="0"/>
              <a:t> </a:t>
            </a:r>
            <a:r>
              <a:rPr lang="en-US" sz="2400" dirty="0" err="1"/>
              <a:t>sains</a:t>
            </a:r>
            <a:r>
              <a:rPr lang="en-US" sz="2400" dirty="0"/>
              <a:t>,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falsafah</a:t>
            </a:r>
            <a:r>
              <a:rPr lang="en-US" sz="2400" dirty="0"/>
              <a:t> </a:t>
            </a:r>
            <a:r>
              <a:rPr lang="en-US" sz="2400" dirty="0" err="1"/>
              <a:t>moden</a:t>
            </a:r>
            <a:r>
              <a:rPr lang="en-US" sz="2400" dirty="0"/>
              <a:t> yang </a:t>
            </a:r>
            <a:r>
              <a:rPr lang="en-US" sz="2400" dirty="0" err="1"/>
              <a:t>dinilai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 </a:t>
            </a:r>
            <a:r>
              <a:rPr lang="en-US" sz="2400" dirty="0" err="1"/>
              <a:t>janji</a:t>
            </a:r>
            <a:r>
              <a:rPr lang="en-US" sz="2400" dirty="0"/>
              <a:t> </a:t>
            </a:r>
            <a:r>
              <a:rPr lang="en-US" sz="2400" dirty="0" err="1"/>
              <a:t>untuk</a:t>
            </a:r>
            <a:r>
              <a:rPr lang="en-US" sz="2400" dirty="0"/>
              <a:t> </a:t>
            </a:r>
            <a:r>
              <a:rPr lang="en-US" sz="2400" dirty="0" err="1"/>
              <a:t>membebaskan</a:t>
            </a:r>
            <a:r>
              <a:rPr lang="en-US" sz="2400" dirty="0"/>
              <a:t> </a:t>
            </a:r>
            <a:r>
              <a:rPr lang="en-US" sz="2400" dirty="0" err="1"/>
              <a:t>manusia</a:t>
            </a:r>
            <a:r>
              <a:rPr lang="en-US" sz="2400" dirty="0"/>
              <a:t> 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dirty="0" err="1"/>
              <a:t>menciptakan</a:t>
            </a:r>
            <a:r>
              <a:rPr lang="en-US" sz="2400" dirty="0"/>
              <a:t> </a:t>
            </a:r>
            <a:r>
              <a:rPr lang="en-US" sz="2400" dirty="0" err="1"/>
              <a:t>kehidupan</a:t>
            </a:r>
            <a:r>
              <a:rPr lang="en-US" sz="2400" dirty="0"/>
              <a:t> yang </a:t>
            </a:r>
            <a:r>
              <a:rPr lang="en-US" sz="2400" dirty="0" err="1"/>
              <a:t>lebih</a:t>
            </a:r>
            <a:r>
              <a:rPr lang="en-US" sz="2400" dirty="0"/>
              <a:t> </a:t>
            </a:r>
            <a:r>
              <a:rPr lang="en-US" sz="2400" dirty="0" err="1"/>
              <a:t>baik</a:t>
            </a:r>
            <a:r>
              <a:rPr lang="en-US" sz="2400" dirty="0"/>
              <a:t>. Akan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sebaliknya</a:t>
            </a:r>
            <a:r>
              <a:rPr lang="en-US" sz="2400" dirty="0"/>
              <a:t> yang 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iaitu</a:t>
            </a:r>
            <a:r>
              <a:rPr lang="en-US" sz="2400" dirty="0"/>
              <a:t> </a:t>
            </a:r>
            <a:r>
              <a:rPr lang="en-US" sz="2400" dirty="0" err="1"/>
              <a:t>penindasan</a:t>
            </a:r>
            <a:r>
              <a:rPr lang="en-US" sz="2400" dirty="0"/>
              <a:t>.</a:t>
            </a:r>
            <a:endParaRPr lang="en-MY" sz="2400" dirty="0"/>
          </a:p>
          <a:p>
            <a:pPr algn="just"/>
            <a:r>
              <a:rPr lang="en-US" sz="2400" dirty="0" err="1"/>
              <a:t>Munculnya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identiti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 </a:t>
            </a:r>
            <a:r>
              <a:rPr lang="en-US" sz="2400" dirty="0" err="1"/>
              <a:t>penghargaan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keterikatan</a:t>
            </a:r>
            <a:r>
              <a:rPr lang="en-US" sz="2400" dirty="0"/>
              <a:t> </a:t>
            </a:r>
            <a:r>
              <a:rPr lang="en-US" sz="2400" dirty="0" err="1"/>
              <a:t>rasionalisme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.</a:t>
            </a:r>
            <a:endParaRPr lang="en-MY" sz="2400" dirty="0"/>
          </a:p>
          <a:p>
            <a:pPr algn="just"/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3862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187"/>
          </a:xfrm>
        </p:spPr>
        <p:txBody>
          <a:bodyPr/>
          <a:lstStyle/>
          <a:p>
            <a:r>
              <a:rPr lang="en-MY" dirty="0"/>
              <a:t>CIRI PASCA MODEN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787"/>
            <a:ext cx="9391952" cy="46875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perbandaran</a:t>
            </a:r>
            <a:r>
              <a:rPr lang="en-US" sz="2400" dirty="0"/>
              <a:t> (urban)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pusatkebudayaan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kawasan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bandar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terpinggir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juga </a:t>
            </a:r>
            <a:r>
              <a:rPr lang="en-US" sz="2400" dirty="0" err="1"/>
              <a:t>berlaku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dominasi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maju</a:t>
            </a:r>
            <a:r>
              <a:rPr lang="en-US" sz="2400" dirty="0"/>
              <a:t> (Negara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) </a:t>
            </a:r>
            <a:r>
              <a:rPr lang="en-US" sz="2400" dirty="0" err="1"/>
              <a:t>ke</a:t>
            </a:r>
            <a:r>
              <a:rPr lang="en-US" sz="2400" dirty="0"/>
              <a:t> 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negaramembangun</a:t>
            </a:r>
            <a:r>
              <a:rPr lang="en-US" sz="2400" dirty="0"/>
              <a:t> (Negara </a:t>
            </a:r>
            <a:r>
              <a:rPr lang="en-US" sz="2400" dirty="0" err="1"/>
              <a:t>Dunia</a:t>
            </a:r>
            <a:r>
              <a:rPr lang="en-US" sz="2400" dirty="0"/>
              <a:t> Ke-3). </a:t>
            </a:r>
            <a:r>
              <a:rPr lang="en-US" sz="2400" dirty="0" err="1"/>
              <a:t>Ibarat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maju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“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pusat”yang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“</a:t>
            </a:r>
            <a:r>
              <a:rPr lang="en-US" sz="2400" dirty="0" err="1"/>
              <a:t>lingkaran</a:t>
            </a:r>
            <a:r>
              <a:rPr lang="en-US" sz="2400" dirty="0"/>
              <a:t> </a:t>
            </a:r>
            <a:r>
              <a:rPr lang="en-US" sz="2400" dirty="0" err="1"/>
              <a:t>pinggir</a:t>
            </a:r>
            <a:r>
              <a:rPr lang="en-US" sz="2400" dirty="0"/>
              <a:t>”</a:t>
            </a:r>
            <a:endParaRPr lang="en-MY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terbukanya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kelompokminoriti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mengemukakan</a:t>
            </a:r>
            <a:r>
              <a:rPr lang="en-US" sz="2400" dirty="0"/>
              <a:t> </a:t>
            </a:r>
            <a:r>
              <a:rPr lang="en-US" sz="2400" dirty="0" err="1"/>
              <a:t>pendapat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bebas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terbuka.Dengan</a:t>
            </a:r>
            <a:r>
              <a:rPr lang="en-US" sz="2400" dirty="0"/>
              <a:t> kata lain, era </a:t>
            </a:r>
            <a:r>
              <a:rPr lang="en-US" sz="2400" dirty="0" err="1"/>
              <a:t>pascamodenisme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proses </a:t>
            </a:r>
            <a:r>
              <a:rPr lang="en-US" sz="2400" dirty="0" err="1"/>
              <a:t>pendemokrasian</a:t>
            </a:r>
            <a:r>
              <a:rPr lang="en-US" sz="2400" dirty="0"/>
              <a:t>.</a:t>
            </a:r>
            <a:endParaRPr lang="en-MY" sz="2400" dirty="0"/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3270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193"/>
          </a:xfrm>
        </p:spPr>
        <p:txBody>
          <a:bodyPr/>
          <a:lstStyle/>
          <a:p>
            <a:r>
              <a:rPr lang="en-MY" dirty="0"/>
              <a:t>CIRI PASCA MODEN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86249"/>
            <a:ext cx="9010363" cy="4855114"/>
          </a:xfrm>
        </p:spPr>
        <p:txBody>
          <a:bodyPr/>
          <a:lstStyle/>
          <a:p>
            <a:pPr marL="0" indent="0">
              <a:buNone/>
            </a:pPr>
            <a:endParaRPr lang="en-MY" dirty="0"/>
          </a:p>
          <a:p>
            <a:pPr algn="just"/>
            <a:r>
              <a:rPr lang="en-US" dirty="0"/>
              <a:t>Era </a:t>
            </a:r>
            <a:r>
              <a:rPr lang="en-US" dirty="0" err="1"/>
              <a:t>pascamodenisme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pencampuradukan</a:t>
            </a:r>
            <a:r>
              <a:rPr lang="en-US" dirty="0"/>
              <a:t> </a:t>
            </a:r>
            <a:r>
              <a:rPr lang="en-US" dirty="0" err="1"/>
              <a:t>pelbagai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potret</a:t>
            </a:r>
            <a:r>
              <a:rPr lang="en-US" dirty="0"/>
              <a:t> </a:t>
            </a:r>
            <a:r>
              <a:rPr lang="en-US" dirty="0" err="1"/>
              <a:t>serpihan</a:t>
            </a:r>
            <a:r>
              <a:rPr lang="en-US" dirty="0"/>
              <a:t> </a:t>
            </a:r>
            <a:r>
              <a:rPr lang="en-US" dirty="0" err="1"/>
              <a:t>realiti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 </a:t>
            </a:r>
            <a:r>
              <a:rPr lang="en-US" dirty="0" err="1"/>
              <a:t>budaya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dirty="0" err="1"/>
              <a:t>ketara</a:t>
            </a:r>
            <a:r>
              <a:rPr lang="en-US" dirty="0"/>
              <a:t> </a:t>
            </a:r>
            <a:r>
              <a:rPr lang="en-US" dirty="0" err="1"/>
              <a:t>terhadap</a:t>
            </a:r>
            <a:r>
              <a:rPr lang="en-US" dirty="0"/>
              <a:t> </a:t>
            </a:r>
            <a:r>
              <a:rPr lang="en-US" dirty="0" err="1"/>
              <a:t>kelompok</a:t>
            </a:r>
            <a:r>
              <a:rPr lang="en-US" dirty="0"/>
              <a:t> </a:t>
            </a:r>
            <a:r>
              <a:rPr lang="en-US" dirty="0" err="1"/>
              <a:t>budaya</a:t>
            </a:r>
            <a:r>
              <a:rPr lang="en-US" dirty="0"/>
              <a:t> </a:t>
            </a:r>
            <a:r>
              <a:rPr lang="en-US" dirty="0" err="1"/>
              <a:t>tertentu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dirty="0" err="1"/>
              <a:t>eksklusifmenjadi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.</a:t>
            </a:r>
          </a:p>
          <a:p>
            <a:pPr algn="just"/>
            <a:endParaRPr lang="en-MY" dirty="0"/>
          </a:p>
          <a:p>
            <a:pPr algn="just"/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perbincangan</a:t>
            </a:r>
            <a:r>
              <a:rPr lang="en-US" dirty="0"/>
              <a:t> </a:t>
            </a:r>
            <a:r>
              <a:rPr lang="en-US" dirty="0" err="1"/>
              <a:t>pascamodenisme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dikesan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 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daninkonsistensi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“era </a:t>
            </a:r>
            <a:r>
              <a:rPr lang="en-US" dirty="0" err="1"/>
              <a:t>pascamodenisme</a:t>
            </a:r>
            <a:r>
              <a:rPr lang="en-US" dirty="0"/>
              <a:t>”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mengandungi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paradoks</a:t>
            </a:r>
            <a:r>
              <a:rPr lang="en-US" dirty="0"/>
              <a:t> (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penerimaanumum</a:t>
            </a:r>
            <a:r>
              <a:rPr lang="en-US" dirty="0"/>
              <a:t>)</a:t>
            </a:r>
            <a:endParaRPr lang="en-MY" dirty="0"/>
          </a:p>
          <a:p>
            <a:pPr algn="just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30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05252459"/>
              </p:ext>
            </p:extLst>
          </p:nvPr>
        </p:nvGraphicFramePr>
        <p:xfrm>
          <a:off x="433746" y="1334530"/>
          <a:ext cx="11263983" cy="526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3746" y="228602"/>
            <a:ext cx="11362838" cy="1072976"/>
          </a:xfrm>
        </p:spPr>
        <p:txBody>
          <a:bodyPr>
            <a:normAutofit fontScale="90000"/>
          </a:bodyPr>
          <a:lstStyle/>
          <a:p>
            <a:r>
              <a:rPr lang="en-US" sz="3400" b="1" dirty="0" err="1">
                <a:latin typeface="Bell MT" panose="02020503060305020303" pitchFamily="18" charset="0"/>
              </a:rPr>
              <a:t>Pasca</a:t>
            </a:r>
            <a:r>
              <a:rPr lang="en-US" sz="3400" b="1" dirty="0"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latin typeface="Bell MT" panose="02020503060305020303" pitchFamily="18" charset="0"/>
              </a:rPr>
              <a:t>Moden</a:t>
            </a:r>
            <a:r>
              <a:rPr lang="en-US" sz="3400" b="1" dirty="0">
                <a:latin typeface="Bell MT" panose="02020503060305020303" pitchFamily="18" charset="0"/>
              </a:rPr>
              <a:t> </a:t>
            </a:r>
            <a:r>
              <a:rPr lang="en-US" sz="3400" b="1" dirty="0" err="1">
                <a:latin typeface="Bell MT" panose="02020503060305020303" pitchFamily="18" charset="0"/>
              </a:rPr>
              <a:t>Menurut</a:t>
            </a:r>
            <a:r>
              <a:rPr lang="en-US" sz="3400" b="1" dirty="0">
                <a:latin typeface="Bell MT" panose="02020503060305020303" pitchFamily="18" charset="0"/>
              </a:rPr>
              <a:t> Islam</a:t>
            </a:r>
            <a:br>
              <a:rPr lang="en-US" sz="3400" b="1" dirty="0">
                <a:latin typeface="Bell MT" panose="02020503060305020303" pitchFamily="18" charset="0"/>
              </a:rPr>
            </a:br>
            <a:r>
              <a:rPr lang="en-US" sz="1800" dirty="0" err="1">
                <a:solidFill>
                  <a:srgbClr val="FF0000"/>
                </a:solidFill>
              </a:rPr>
              <a:t>Dalam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r>
              <a:rPr lang="en-US" sz="1800" dirty="0" err="1">
                <a:solidFill>
                  <a:srgbClr val="FF0000"/>
                </a:solidFill>
              </a:rPr>
              <a:t>konteks</a:t>
            </a:r>
            <a:r>
              <a:rPr lang="en-MY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Islam, </a:t>
            </a:r>
            <a:r>
              <a:rPr lang="en-US" sz="1800" dirty="0" err="1">
                <a:solidFill>
                  <a:srgbClr val="FF0000"/>
                </a:solidFill>
              </a:rPr>
              <a:t>nilai-nilai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pascamodenisme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amat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membahayakan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nilai-nilai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rabbani</a:t>
            </a:r>
            <a:r>
              <a:rPr lang="en-US" sz="1800" dirty="0">
                <a:solidFill>
                  <a:srgbClr val="FF0000"/>
                </a:solidFill>
              </a:rPr>
              <a:t> yang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err="1">
                <a:solidFill>
                  <a:srgbClr val="FF0000"/>
                </a:solidFill>
              </a:rPr>
              <a:t>telah</a:t>
            </a:r>
            <a:r>
              <a:rPr lang="en-US" sz="1800" dirty="0">
                <a:solidFill>
                  <a:srgbClr val="FF0000"/>
                </a:solidFill>
              </a:rPr>
              <a:t> </a:t>
            </a:r>
            <a:r>
              <a:rPr lang="en-US" sz="1800" dirty="0" err="1">
                <a:solidFill>
                  <a:srgbClr val="FF0000"/>
                </a:solidFill>
              </a:rPr>
              <a:t>sebati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dengan</a:t>
            </a:r>
            <a:r>
              <a:rPr lang="en-US" sz="1800" dirty="0">
                <a:solidFill>
                  <a:srgbClr val="FF0000"/>
                </a:solidFill>
              </a:rPr>
              <a:t> Islam </a:t>
            </a:r>
            <a:r>
              <a:rPr lang="en-US" sz="1800" dirty="0" err="1">
                <a:solidFill>
                  <a:srgbClr val="FF0000"/>
                </a:solidFill>
              </a:rPr>
              <a:t>antaranya</a:t>
            </a:r>
            <a:endParaRPr lang="en-MY" sz="1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65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686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 MT</vt:lpstr>
      <vt:lpstr>Trebuchet MS</vt:lpstr>
      <vt:lpstr>Wingdings 3</vt:lpstr>
      <vt:lpstr>Facet</vt:lpstr>
      <vt:lpstr>KULIAH 10</vt:lpstr>
      <vt:lpstr>HASIL PEMBELAJARAN KULIAH</vt:lpstr>
      <vt:lpstr>PowerPoint Presentation</vt:lpstr>
      <vt:lpstr>PowerPoint Presentation</vt:lpstr>
      <vt:lpstr>CIRI PASCA MODEN  </vt:lpstr>
      <vt:lpstr>CIRI PASCA MODEN</vt:lpstr>
      <vt:lpstr>CIRI PASCA MODEN</vt:lpstr>
      <vt:lpstr>CIRI PASCA MODEN</vt:lpstr>
      <vt:lpstr>Pasca Moden Menurut Islam Dalam konteks Islam, nilai-nilai pascamodenisme amat membahayakan nilai-nilai rabbani yang  telah sebati dengan Islam antaranya</vt:lpstr>
      <vt:lpstr>KESIMPULAN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KULIAH 3</dc:title>
  <dc:creator>SALL 1 USER</dc:creator>
  <cp:lastModifiedBy>DR. NORUN NAJJAH BINTI AHMAT</cp:lastModifiedBy>
  <cp:revision>81</cp:revision>
  <dcterms:created xsi:type="dcterms:W3CDTF">2019-11-27T03:04:17Z</dcterms:created>
  <dcterms:modified xsi:type="dcterms:W3CDTF">2020-05-27T03:20:47Z</dcterms:modified>
</cp:coreProperties>
</file>