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0" r:id="rId4"/>
    <p:sldId id="261" r:id="rId5"/>
    <p:sldId id="305" r:id="rId6"/>
    <p:sldId id="306" r:id="rId7"/>
    <p:sldId id="307" r:id="rId8"/>
    <p:sldId id="267" r:id="rId9"/>
    <p:sldId id="268" r:id="rId10"/>
    <p:sldId id="291" r:id="rId11"/>
    <p:sldId id="292" r:id="rId12"/>
    <p:sldId id="293" r:id="rId13"/>
    <p:sldId id="294" r:id="rId14"/>
    <p:sldId id="309" r:id="rId15"/>
    <p:sldId id="312" r:id="rId16"/>
    <p:sldId id="310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9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253DF-40DF-4839-9E57-A8559E0D3345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956E74E-0715-4334-A284-909488B4E622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3200" dirty="0" err="1">
              <a:latin typeface="Bell MT" panose="02020503060305020303" pitchFamily="18" charset="0"/>
            </a:rPr>
            <a:t>Adakah</a:t>
          </a:r>
          <a:r>
            <a:rPr lang="en-US" sz="3200" dirty="0">
              <a:latin typeface="Bell MT" panose="02020503060305020303" pitchFamily="18" charset="0"/>
            </a:rPr>
            <a:t> </a:t>
          </a:r>
          <a:r>
            <a:rPr lang="en-US" sz="3200" dirty="0" err="1">
              <a:latin typeface="Bell MT" panose="02020503060305020303" pitchFamily="18" charset="0"/>
            </a:rPr>
            <a:t>perlu</a:t>
          </a:r>
          <a:r>
            <a:rPr lang="en-US" sz="3200" dirty="0">
              <a:latin typeface="Bell MT" panose="02020503060305020303" pitchFamily="18" charset="0"/>
            </a:rPr>
            <a:t> </a:t>
          </a:r>
          <a:r>
            <a:rPr lang="en-US" sz="3200" dirty="0" err="1">
              <a:latin typeface="Bell MT" panose="02020503060305020303" pitchFamily="18" charset="0"/>
            </a:rPr>
            <a:t>mempelajari</a:t>
          </a:r>
          <a:r>
            <a:rPr lang="en-US" sz="3200" dirty="0">
              <a:latin typeface="Bell MT" panose="02020503060305020303" pitchFamily="18" charset="0"/>
            </a:rPr>
            <a:t> </a:t>
          </a:r>
          <a:r>
            <a:rPr lang="en-US" sz="3200" dirty="0" err="1">
              <a:latin typeface="Bell MT" panose="02020503060305020303" pitchFamily="18" charset="0"/>
            </a:rPr>
            <a:t>falsafah</a:t>
          </a:r>
          <a:endParaRPr lang="en-US" sz="3200" dirty="0">
            <a:latin typeface="Bell MT" panose="02020503060305020303" pitchFamily="18" charset="0"/>
          </a:endParaRPr>
        </a:p>
      </dgm:t>
    </dgm:pt>
    <dgm:pt modelId="{1E54E289-9E6A-4F30-9B66-B7CA23EF99E6}" type="parTrans" cxnId="{C15C99C7-5970-42E7-9CB6-517FD4607EE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3A6773D-7973-4140-A588-6D5C12A61D8A}" type="sibTrans" cxnId="{C15C99C7-5970-42E7-9CB6-517FD4607EE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4ED0023-7210-4D83-94BA-339161F00BF0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>
              <a:latin typeface="Bell MT" panose="02020503060305020303" pitchFamily="18" charset="0"/>
            </a:rPr>
            <a:t>Ya</a:t>
          </a:r>
          <a:endParaRPr lang="en-US" sz="2400" dirty="0">
            <a:latin typeface="Bell MT" panose="02020503060305020303" pitchFamily="18" charset="0"/>
          </a:endParaRPr>
        </a:p>
      </dgm:t>
    </dgm:pt>
    <dgm:pt modelId="{84B5FE82-10A1-437F-95BF-2743F9B7782F}" type="parTrans" cxnId="{8A0FE0E4-3A8D-47FD-8F51-C023327FA51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E25DE73-CE10-4DA5-9050-92CF9351BD87}" type="sibTrans" cxnId="{8A0FE0E4-3A8D-47FD-8F51-C023327FA51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A70F81D-DDAD-4089-A015-385E0BF95CAD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3200" dirty="0" err="1">
              <a:latin typeface="Bell MT" panose="02020503060305020303" pitchFamily="18" charset="0"/>
            </a:rPr>
            <a:t>Jika</a:t>
          </a:r>
          <a:r>
            <a:rPr lang="en-US" sz="3200" dirty="0">
              <a:latin typeface="Bell MT" panose="02020503060305020303" pitchFamily="18" charset="0"/>
            </a:rPr>
            <a:t> </a:t>
          </a:r>
          <a:r>
            <a:rPr lang="en-US" sz="3200" dirty="0" err="1">
              <a:latin typeface="Bell MT" panose="02020503060305020303" pitchFamily="18" charset="0"/>
            </a:rPr>
            <a:t>Ya</a:t>
          </a:r>
          <a:r>
            <a:rPr lang="en-US" sz="3200" dirty="0">
              <a:latin typeface="Bell MT" panose="02020503060305020303" pitchFamily="18" charset="0"/>
            </a:rPr>
            <a:t>, </a:t>
          </a:r>
          <a:r>
            <a:rPr lang="en-US" sz="3200" dirty="0" err="1">
              <a:latin typeface="Bell MT" panose="02020503060305020303" pitchFamily="18" charset="0"/>
            </a:rPr>
            <a:t>alasannya</a:t>
          </a:r>
          <a:r>
            <a:rPr lang="en-US" sz="3200" dirty="0">
              <a:latin typeface="Bell MT" panose="02020503060305020303" pitchFamily="18" charset="0"/>
            </a:rPr>
            <a:t> </a:t>
          </a:r>
          <a:r>
            <a:rPr lang="en-US" sz="3200" dirty="0" err="1">
              <a:latin typeface="Bell MT" panose="02020503060305020303" pitchFamily="18" charset="0"/>
            </a:rPr>
            <a:t>mengapa</a:t>
          </a:r>
          <a:r>
            <a:rPr lang="en-US" sz="3200" dirty="0">
              <a:latin typeface="Bell MT" panose="02020503060305020303" pitchFamily="18" charset="0"/>
            </a:rPr>
            <a:t> ?</a:t>
          </a:r>
        </a:p>
      </dgm:t>
    </dgm:pt>
    <dgm:pt modelId="{7F02EFC0-824A-45AA-99C5-A1FAAC15A4D6}" type="parTrans" cxnId="{1B983539-3DDD-4D97-B785-C041EBE5822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9E342E9-2B94-4224-9A35-7FCEE68B588A}" type="sibTrans" cxnId="{1B983539-3DDD-4D97-B785-C041EBE5822C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959F01AC-9A57-403C-B4EB-CC694829DA59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>
              <a:latin typeface="Bell MT" panose="02020503060305020303" pitchFamily="18" charset="0"/>
            </a:rPr>
            <a:t>Untuk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mengetahui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siapakah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diri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kita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secara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keseluruhannya</a:t>
          </a:r>
          <a:r>
            <a:rPr lang="en-US" sz="2400" dirty="0">
              <a:latin typeface="Bell MT" panose="02020503060305020303" pitchFamily="18" charset="0"/>
            </a:rPr>
            <a:t> </a:t>
          </a:r>
        </a:p>
      </dgm:t>
    </dgm:pt>
    <dgm:pt modelId="{A219FF76-036A-4A0A-A3A5-0AF2311F96A3}" type="parTrans" cxnId="{0BC7ADA9-A512-400C-9C1F-9F9F43D3DD3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42E5AE5-5970-4515-9584-A7CA735A3459}" type="sibTrans" cxnId="{0BC7ADA9-A512-400C-9C1F-9F9F43D3DD3D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3D791040-5631-44F8-AB79-A97CF7066F28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>
              <a:latin typeface="Bell MT" panose="02020503060305020303" pitchFamily="18" charset="0"/>
            </a:rPr>
            <a:t>Mampu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memberikan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kefahaman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siapakah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manusia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sebenarnya</a:t>
          </a:r>
          <a:endParaRPr lang="en-US" sz="2400" dirty="0">
            <a:latin typeface="Bell MT" panose="02020503060305020303" pitchFamily="18" charset="0"/>
          </a:endParaRPr>
        </a:p>
      </dgm:t>
    </dgm:pt>
    <dgm:pt modelId="{67368216-5BD3-4642-9696-1E820EDA9149}" type="parTrans" cxnId="{61BF5359-C724-4A59-91EE-56D02D58C585}">
      <dgm:prSet/>
      <dgm:spPr/>
    </dgm:pt>
    <dgm:pt modelId="{9DF9BF6C-5462-4CAE-922F-004535C99B62}" type="sibTrans" cxnId="{61BF5359-C724-4A59-91EE-56D02D58C585}">
      <dgm:prSet/>
      <dgm:spPr/>
    </dgm:pt>
    <dgm:pt modelId="{62C0B80F-E6FE-49F1-B841-A366F353CEEA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>
              <a:latin typeface="Bell MT" panose="02020503060305020303" pitchFamily="18" charset="0"/>
            </a:rPr>
            <a:t>Terhindar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dari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sikap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meremehkan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ilmu</a:t>
          </a:r>
          <a:endParaRPr lang="en-US" sz="2400" dirty="0">
            <a:latin typeface="Bell MT" panose="02020503060305020303" pitchFamily="18" charset="0"/>
          </a:endParaRPr>
        </a:p>
      </dgm:t>
    </dgm:pt>
    <dgm:pt modelId="{FB299EC9-CA59-4DAE-B947-843959957CF8}" type="parTrans" cxnId="{55E16143-77DF-4A1D-A5E2-4B7862596B89}">
      <dgm:prSet/>
      <dgm:spPr/>
    </dgm:pt>
    <dgm:pt modelId="{D79037CE-677C-443A-94FD-B60CC4FDD9DA}" type="sibTrans" cxnId="{55E16143-77DF-4A1D-A5E2-4B7862596B89}">
      <dgm:prSet/>
      <dgm:spPr/>
    </dgm:pt>
    <dgm:pt modelId="{270CF7BF-5B5A-404B-856B-0D0E7C7FEC8B}">
      <dgm:prSet phldrT="[Text]"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r>
            <a:rPr lang="en-US" sz="2400" dirty="0" err="1">
              <a:latin typeface="Bell MT" panose="02020503060305020303" pitchFamily="18" charset="0"/>
            </a:rPr>
            <a:t>Semakin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banyak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kita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tahu</a:t>
          </a:r>
          <a:r>
            <a:rPr lang="en-US" sz="2400" dirty="0">
              <a:latin typeface="Bell MT" panose="02020503060305020303" pitchFamily="18" charset="0"/>
            </a:rPr>
            <a:t>, </a:t>
          </a:r>
          <a:r>
            <a:rPr lang="en-US" sz="2400" dirty="0" err="1">
              <a:latin typeface="Bell MT" panose="02020503060305020303" pitchFamily="18" charset="0"/>
            </a:rPr>
            <a:t>semakin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banyak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kita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tidak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tahu</a:t>
          </a:r>
          <a:r>
            <a:rPr lang="en-US" sz="2400" dirty="0">
              <a:latin typeface="Bell MT" panose="02020503060305020303" pitchFamily="18" charset="0"/>
            </a:rPr>
            <a:t> </a:t>
          </a:r>
        </a:p>
      </dgm:t>
    </dgm:pt>
    <dgm:pt modelId="{8D665BED-C6CE-4E64-A075-059711C30C1E}" type="parTrans" cxnId="{C6578DB5-6925-48E8-876A-433BD515CAB7}">
      <dgm:prSet/>
      <dgm:spPr/>
    </dgm:pt>
    <dgm:pt modelId="{720E1A30-05C5-4165-B986-BE08868BF894}" type="sibTrans" cxnId="{C6578DB5-6925-48E8-876A-433BD515CAB7}">
      <dgm:prSet/>
      <dgm:spPr/>
    </dgm:pt>
    <dgm:pt modelId="{C1758DC7-1A82-44D8-9689-8E95677A5FCC}" type="pres">
      <dgm:prSet presAssocID="{E55253DF-40DF-4839-9E57-A8559E0D3345}" presName="Name0" presStyleCnt="0">
        <dgm:presLayoutVars>
          <dgm:dir/>
          <dgm:animLvl val="lvl"/>
          <dgm:resizeHandles val="exact"/>
        </dgm:presLayoutVars>
      </dgm:prSet>
      <dgm:spPr/>
    </dgm:pt>
    <dgm:pt modelId="{13728BBE-1838-486E-BD79-B9D7C4AA0019}" type="pres">
      <dgm:prSet presAssocID="{7956E74E-0715-4334-A284-909488B4E622}" presName="linNode" presStyleCnt="0"/>
      <dgm:spPr/>
    </dgm:pt>
    <dgm:pt modelId="{E2547F35-C8FF-4126-A522-68A0E5EE3CB4}" type="pres">
      <dgm:prSet presAssocID="{7956E74E-0715-4334-A284-909488B4E6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BDC5349-DA9C-4DDA-AC58-79C8A1DBD8B3}" type="pres">
      <dgm:prSet presAssocID="{7956E74E-0715-4334-A284-909488B4E622}" presName="descendantText" presStyleLbl="alignAccFollowNode1" presStyleIdx="0" presStyleCnt="2" custScaleY="63505">
        <dgm:presLayoutVars>
          <dgm:bulletEnabled val="1"/>
        </dgm:presLayoutVars>
      </dgm:prSet>
      <dgm:spPr/>
    </dgm:pt>
    <dgm:pt modelId="{423C7573-1139-4516-8C17-E8D5A5FB484D}" type="pres">
      <dgm:prSet presAssocID="{D3A6773D-7973-4140-A588-6D5C12A61D8A}" presName="sp" presStyleCnt="0"/>
      <dgm:spPr/>
    </dgm:pt>
    <dgm:pt modelId="{D5D40F7B-0A05-47F8-8711-522ABDAD03B6}" type="pres">
      <dgm:prSet presAssocID="{BA70F81D-DDAD-4089-A015-385E0BF95CAD}" presName="linNode" presStyleCnt="0"/>
      <dgm:spPr/>
    </dgm:pt>
    <dgm:pt modelId="{6A25D95B-6260-45A3-898D-F42744F6E6E2}" type="pres">
      <dgm:prSet presAssocID="{BA70F81D-DDAD-4089-A015-385E0BF95C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5DB5505-3896-4C92-A5D8-34637DDC97C7}" type="pres">
      <dgm:prSet presAssocID="{BA70F81D-DDAD-4089-A015-385E0BF95CAD}" presName="descendantText" presStyleLbl="alignAccFollowNode1" presStyleIdx="1" presStyleCnt="2" custScaleY="134465" custLinFactNeighborY="0">
        <dgm:presLayoutVars>
          <dgm:bulletEnabled val="1"/>
        </dgm:presLayoutVars>
      </dgm:prSet>
      <dgm:spPr/>
    </dgm:pt>
  </dgm:ptLst>
  <dgm:cxnLst>
    <dgm:cxn modelId="{09FAB609-E92B-4803-86F4-FFE9FD1E6534}" type="presOf" srcId="{7956E74E-0715-4334-A284-909488B4E622}" destId="{E2547F35-C8FF-4126-A522-68A0E5EE3CB4}" srcOrd="0" destOrd="0" presId="urn:microsoft.com/office/officeart/2005/8/layout/vList5"/>
    <dgm:cxn modelId="{F7730F13-916B-4726-8C6A-B4B2995B0ECB}" type="presOf" srcId="{BA70F81D-DDAD-4089-A015-385E0BF95CAD}" destId="{6A25D95B-6260-45A3-898D-F42744F6E6E2}" srcOrd="0" destOrd="0" presId="urn:microsoft.com/office/officeart/2005/8/layout/vList5"/>
    <dgm:cxn modelId="{47A52C24-8A1C-4A0D-BA9A-C751055986DC}" type="presOf" srcId="{E55253DF-40DF-4839-9E57-A8559E0D3345}" destId="{C1758DC7-1A82-44D8-9689-8E95677A5FCC}" srcOrd="0" destOrd="0" presId="urn:microsoft.com/office/officeart/2005/8/layout/vList5"/>
    <dgm:cxn modelId="{02B09226-BCE3-4479-8EE4-70EA1195C7CE}" type="presOf" srcId="{270CF7BF-5B5A-404B-856B-0D0E7C7FEC8B}" destId="{F5DB5505-3896-4C92-A5D8-34637DDC97C7}" srcOrd="0" destOrd="3" presId="urn:microsoft.com/office/officeart/2005/8/layout/vList5"/>
    <dgm:cxn modelId="{1B983539-3DDD-4D97-B785-C041EBE5822C}" srcId="{E55253DF-40DF-4839-9E57-A8559E0D3345}" destId="{BA70F81D-DDAD-4089-A015-385E0BF95CAD}" srcOrd="1" destOrd="0" parTransId="{7F02EFC0-824A-45AA-99C5-A1FAAC15A4D6}" sibTransId="{69E342E9-2B94-4224-9A35-7FCEE68B588A}"/>
    <dgm:cxn modelId="{8856E562-5260-492C-9B72-12A1E2715934}" type="presOf" srcId="{62C0B80F-E6FE-49F1-B841-A366F353CEEA}" destId="{F5DB5505-3896-4C92-A5D8-34637DDC97C7}" srcOrd="0" destOrd="2" presId="urn:microsoft.com/office/officeart/2005/8/layout/vList5"/>
    <dgm:cxn modelId="{55E16143-77DF-4A1D-A5E2-4B7862596B89}" srcId="{BA70F81D-DDAD-4089-A015-385E0BF95CAD}" destId="{62C0B80F-E6FE-49F1-B841-A366F353CEEA}" srcOrd="2" destOrd="0" parTransId="{FB299EC9-CA59-4DAE-B947-843959957CF8}" sibTransId="{D79037CE-677C-443A-94FD-B60CC4FDD9DA}"/>
    <dgm:cxn modelId="{0F6D1D65-6863-4F20-B682-02625BB45851}" type="presOf" srcId="{959F01AC-9A57-403C-B4EB-CC694829DA59}" destId="{F5DB5505-3896-4C92-A5D8-34637DDC97C7}" srcOrd="0" destOrd="0" presId="urn:microsoft.com/office/officeart/2005/8/layout/vList5"/>
    <dgm:cxn modelId="{CCF02E54-C74E-4B17-9574-EDFB29F96167}" type="presOf" srcId="{3D791040-5631-44F8-AB79-A97CF7066F28}" destId="{F5DB5505-3896-4C92-A5D8-34637DDC97C7}" srcOrd="0" destOrd="1" presId="urn:microsoft.com/office/officeart/2005/8/layout/vList5"/>
    <dgm:cxn modelId="{61BF5359-C724-4A59-91EE-56D02D58C585}" srcId="{BA70F81D-DDAD-4089-A015-385E0BF95CAD}" destId="{3D791040-5631-44F8-AB79-A97CF7066F28}" srcOrd="1" destOrd="0" parTransId="{67368216-5BD3-4642-9696-1E820EDA9149}" sibTransId="{9DF9BF6C-5462-4CAE-922F-004535C99B62}"/>
    <dgm:cxn modelId="{42D24F89-96A7-4B2A-8EFD-8C6B15F14246}" type="presOf" srcId="{04ED0023-7210-4D83-94BA-339161F00BF0}" destId="{ABDC5349-DA9C-4DDA-AC58-79C8A1DBD8B3}" srcOrd="0" destOrd="0" presId="urn:microsoft.com/office/officeart/2005/8/layout/vList5"/>
    <dgm:cxn modelId="{0BC7ADA9-A512-400C-9C1F-9F9F43D3DD3D}" srcId="{BA70F81D-DDAD-4089-A015-385E0BF95CAD}" destId="{959F01AC-9A57-403C-B4EB-CC694829DA59}" srcOrd="0" destOrd="0" parTransId="{A219FF76-036A-4A0A-A3A5-0AF2311F96A3}" sibTransId="{742E5AE5-5970-4515-9584-A7CA735A3459}"/>
    <dgm:cxn modelId="{C6578DB5-6925-48E8-876A-433BD515CAB7}" srcId="{BA70F81D-DDAD-4089-A015-385E0BF95CAD}" destId="{270CF7BF-5B5A-404B-856B-0D0E7C7FEC8B}" srcOrd="3" destOrd="0" parTransId="{8D665BED-C6CE-4E64-A075-059711C30C1E}" sibTransId="{720E1A30-05C5-4165-B986-BE08868BF894}"/>
    <dgm:cxn modelId="{C15C99C7-5970-42E7-9CB6-517FD4607EED}" srcId="{E55253DF-40DF-4839-9E57-A8559E0D3345}" destId="{7956E74E-0715-4334-A284-909488B4E622}" srcOrd="0" destOrd="0" parTransId="{1E54E289-9E6A-4F30-9B66-B7CA23EF99E6}" sibTransId="{D3A6773D-7973-4140-A588-6D5C12A61D8A}"/>
    <dgm:cxn modelId="{8A0FE0E4-3A8D-47FD-8F51-C023327FA51C}" srcId="{7956E74E-0715-4334-A284-909488B4E622}" destId="{04ED0023-7210-4D83-94BA-339161F00BF0}" srcOrd="0" destOrd="0" parTransId="{84B5FE82-10A1-437F-95BF-2743F9B7782F}" sibTransId="{FE25DE73-CE10-4DA5-9050-92CF9351BD87}"/>
    <dgm:cxn modelId="{820067F2-5754-4663-8FEE-743973A9B0D1}" type="presParOf" srcId="{C1758DC7-1A82-44D8-9689-8E95677A5FCC}" destId="{13728BBE-1838-486E-BD79-B9D7C4AA0019}" srcOrd="0" destOrd="0" presId="urn:microsoft.com/office/officeart/2005/8/layout/vList5"/>
    <dgm:cxn modelId="{DEC02700-FA96-4E09-B218-60AA3467C04C}" type="presParOf" srcId="{13728BBE-1838-486E-BD79-B9D7C4AA0019}" destId="{E2547F35-C8FF-4126-A522-68A0E5EE3CB4}" srcOrd="0" destOrd="0" presId="urn:microsoft.com/office/officeart/2005/8/layout/vList5"/>
    <dgm:cxn modelId="{D85D2475-87B1-4CF8-BC0B-E1E384F287BC}" type="presParOf" srcId="{13728BBE-1838-486E-BD79-B9D7C4AA0019}" destId="{ABDC5349-DA9C-4DDA-AC58-79C8A1DBD8B3}" srcOrd="1" destOrd="0" presId="urn:microsoft.com/office/officeart/2005/8/layout/vList5"/>
    <dgm:cxn modelId="{E943F3BD-8969-4FC1-9BDD-F95371245E3D}" type="presParOf" srcId="{C1758DC7-1A82-44D8-9689-8E95677A5FCC}" destId="{423C7573-1139-4516-8C17-E8D5A5FB484D}" srcOrd="1" destOrd="0" presId="urn:microsoft.com/office/officeart/2005/8/layout/vList5"/>
    <dgm:cxn modelId="{E0849873-3FFD-4253-8C6E-B42A11D174E5}" type="presParOf" srcId="{C1758DC7-1A82-44D8-9689-8E95677A5FCC}" destId="{D5D40F7B-0A05-47F8-8711-522ABDAD03B6}" srcOrd="2" destOrd="0" presId="urn:microsoft.com/office/officeart/2005/8/layout/vList5"/>
    <dgm:cxn modelId="{6657E4B2-6997-49BF-9B25-7D91B42DD61B}" type="presParOf" srcId="{D5D40F7B-0A05-47F8-8711-522ABDAD03B6}" destId="{6A25D95B-6260-45A3-898D-F42744F6E6E2}" srcOrd="0" destOrd="0" presId="urn:microsoft.com/office/officeart/2005/8/layout/vList5"/>
    <dgm:cxn modelId="{AC0C20D8-5385-4462-A946-8721744C4023}" type="presParOf" srcId="{D5D40F7B-0A05-47F8-8711-522ABDAD03B6}" destId="{F5DB5505-3896-4C92-A5D8-34637DDC97C7}" srcOrd="1" destOrd="0" presId="urn:microsoft.com/office/officeart/2005/8/layout/vList5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72E6E-7263-47F8-BB8F-B96901DD8B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A7E4152-668B-4239-8489-435E9FDB7CC8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Hubungan</a:t>
          </a:r>
          <a:r>
            <a:rPr lang="en-US" dirty="0"/>
            <a:t> </a:t>
          </a:r>
          <a:r>
            <a:rPr lang="en-US" dirty="0" err="1"/>
            <a:t>Manusia</a:t>
          </a:r>
          <a:r>
            <a:rPr lang="en-US" dirty="0"/>
            <a:t> </a:t>
          </a:r>
          <a:r>
            <a:rPr lang="en-US" dirty="0" err="1"/>
            <a:t>Tuhan</a:t>
          </a:r>
          <a:r>
            <a:rPr lang="en-US" dirty="0"/>
            <a:t> </a:t>
          </a:r>
        </a:p>
      </dgm:t>
    </dgm:pt>
    <dgm:pt modelId="{E351E3F0-A0E6-47E0-A6BE-3C1AFD009FE1}" type="parTrans" cxnId="{6FE0926F-ED4E-4500-B613-09506904B9F6}">
      <dgm:prSet/>
      <dgm:spPr/>
      <dgm:t>
        <a:bodyPr/>
        <a:lstStyle/>
        <a:p>
          <a:endParaRPr lang="en-US"/>
        </a:p>
      </dgm:t>
    </dgm:pt>
    <dgm:pt modelId="{0B20F3CF-4FF9-4E8E-8954-2AF3CED0C901}" type="sibTrans" cxnId="{6FE0926F-ED4E-4500-B613-09506904B9F6}">
      <dgm:prSet/>
      <dgm:spPr/>
      <dgm:t>
        <a:bodyPr/>
        <a:lstStyle/>
        <a:p>
          <a:endParaRPr lang="en-US"/>
        </a:p>
      </dgm:t>
    </dgm:pt>
    <dgm:pt modelId="{D6207924-EAA2-442F-A63A-008BB29475C3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Manusia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Manusia</a:t>
          </a:r>
          <a:r>
            <a:rPr lang="en-US" dirty="0"/>
            <a:t>  </a:t>
          </a:r>
        </a:p>
      </dgm:t>
    </dgm:pt>
    <dgm:pt modelId="{52C2E5D3-8628-4D0E-A06E-1A4C96884695}" type="parTrans" cxnId="{5920F108-9E6C-4716-851E-D7D6458A29EF}">
      <dgm:prSet/>
      <dgm:spPr/>
      <dgm:t>
        <a:bodyPr/>
        <a:lstStyle/>
        <a:p>
          <a:endParaRPr lang="en-US"/>
        </a:p>
      </dgm:t>
    </dgm:pt>
    <dgm:pt modelId="{73274DA1-CD2B-4A83-9D04-6CB60E5EADE7}" type="sibTrans" cxnId="{5920F108-9E6C-4716-851E-D7D6458A29EF}">
      <dgm:prSet/>
      <dgm:spPr/>
      <dgm:t>
        <a:bodyPr/>
        <a:lstStyle/>
        <a:p>
          <a:endParaRPr lang="en-US"/>
        </a:p>
      </dgm:t>
    </dgm:pt>
    <dgm:pt modelId="{3F2FA8C6-1E87-433A-92A4-17C1540F9CE8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Manusia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Alam</a:t>
          </a:r>
          <a:r>
            <a:rPr lang="en-US" dirty="0"/>
            <a:t> </a:t>
          </a:r>
        </a:p>
      </dgm:t>
    </dgm:pt>
    <dgm:pt modelId="{8A553A6D-7EC4-468C-9247-CCEF7990CEA4}" type="parTrans" cxnId="{933B2CD1-D97F-46BB-BADC-7BF2EC43F00C}">
      <dgm:prSet/>
      <dgm:spPr/>
      <dgm:t>
        <a:bodyPr/>
        <a:lstStyle/>
        <a:p>
          <a:endParaRPr lang="en-US"/>
        </a:p>
      </dgm:t>
    </dgm:pt>
    <dgm:pt modelId="{E01B8713-670C-443C-B699-72CBF9F2C7CF}" type="sibTrans" cxnId="{933B2CD1-D97F-46BB-BADC-7BF2EC43F00C}">
      <dgm:prSet/>
      <dgm:spPr/>
      <dgm:t>
        <a:bodyPr/>
        <a:lstStyle/>
        <a:p>
          <a:endParaRPr lang="en-US"/>
        </a:p>
      </dgm:t>
    </dgm:pt>
    <dgm:pt modelId="{890DCCB5-711B-412D-91DE-3595AB91014C}" type="pres">
      <dgm:prSet presAssocID="{C0472E6E-7263-47F8-BB8F-B96901DD8B6F}" presName="compositeShape" presStyleCnt="0">
        <dgm:presLayoutVars>
          <dgm:dir/>
          <dgm:resizeHandles/>
        </dgm:presLayoutVars>
      </dgm:prSet>
      <dgm:spPr/>
    </dgm:pt>
    <dgm:pt modelId="{ED45B16E-AB6D-4277-943A-6B40C9E793F3}" type="pres">
      <dgm:prSet presAssocID="{C0472E6E-7263-47F8-BB8F-B96901DD8B6F}" presName="pyramid" presStyleLbl="node1" presStyleIdx="0" presStyleCnt="1"/>
      <dgm:spPr/>
    </dgm:pt>
    <dgm:pt modelId="{63E95B54-4A87-4E1F-A634-012B9AB3F5B7}" type="pres">
      <dgm:prSet presAssocID="{C0472E6E-7263-47F8-BB8F-B96901DD8B6F}" presName="theList" presStyleCnt="0"/>
      <dgm:spPr/>
    </dgm:pt>
    <dgm:pt modelId="{0E9BB652-E511-4E0E-820F-8100319DCF27}" type="pres">
      <dgm:prSet presAssocID="{CA7E4152-668B-4239-8489-435E9FDB7CC8}" presName="aNode" presStyleLbl="fgAcc1" presStyleIdx="0" presStyleCnt="3" custScaleX="162789">
        <dgm:presLayoutVars>
          <dgm:bulletEnabled val="1"/>
        </dgm:presLayoutVars>
      </dgm:prSet>
      <dgm:spPr/>
    </dgm:pt>
    <dgm:pt modelId="{2859AE56-59C8-4997-A986-6A60D9E828B3}" type="pres">
      <dgm:prSet presAssocID="{CA7E4152-668B-4239-8489-435E9FDB7CC8}" presName="aSpace" presStyleCnt="0"/>
      <dgm:spPr/>
    </dgm:pt>
    <dgm:pt modelId="{F844DACE-24FF-4671-AE29-396C781EB2D1}" type="pres">
      <dgm:prSet presAssocID="{D6207924-EAA2-442F-A63A-008BB29475C3}" presName="aNode" presStyleLbl="fgAcc1" presStyleIdx="1" presStyleCnt="3" custScaleX="160935">
        <dgm:presLayoutVars>
          <dgm:bulletEnabled val="1"/>
        </dgm:presLayoutVars>
      </dgm:prSet>
      <dgm:spPr/>
    </dgm:pt>
    <dgm:pt modelId="{EC217FA5-9B2B-49F8-829A-AA9FCADC1AC7}" type="pres">
      <dgm:prSet presAssocID="{D6207924-EAA2-442F-A63A-008BB29475C3}" presName="aSpace" presStyleCnt="0"/>
      <dgm:spPr/>
    </dgm:pt>
    <dgm:pt modelId="{8202B3C0-7B74-4554-8B0B-B43A34F68EF4}" type="pres">
      <dgm:prSet presAssocID="{3F2FA8C6-1E87-433A-92A4-17C1540F9CE8}" presName="aNode" presStyleLbl="fgAcc1" presStyleIdx="2" presStyleCnt="3" custScaleX="160935">
        <dgm:presLayoutVars>
          <dgm:bulletEnabled val="1"/>
        </dgm:presLayoutVars>
      </dgm:prSet>
      <dgm:spPr/>
    </dgm:pt>
    <dgm:pt modelId="{B57FE553-0349-4EE3-808D-5CAF5A94B2A8}" type="pres">
      <dgm:prSet presAssocID="{3F2FA8C6-1E87-433A-92A4-17C1540F9CE8}" presName="aSpace" presStyleCnt="0"/>
      <dgm:spPr/>
    </dgm:pt>
  </dgm:ptLst>
  <dgm:cxnLst>
    <dgm:cxn modelId="{5920F108-9E6C-4716-851E-D7D6458A29EF}" srcId="{C0472E6E-7263-47F8-BB8F-B96901DD8B6F}" destId="{D6207924-EAA2-442F-A63A-008BB29475C3}" srcOrd="1" destOrd="0" parTransId="{52C2E5D3-8628-4D0E-A06E-1A4C96884695}" sibTransId="{73274DA1-CD2B-4A83-9D04-6CB60E5EADE7}"/>
    <dgm:cxn modelId="{24F06736-3F3D-4EE4-B861-1B1CBD2D9BDD}" type="presOf" srcId="{CA7E4152-668B-4239-8489-435E9FDB7CC8}" destId="{0E9BB652-E511-4E0E-820F-8100319DCF27}" srcOrd="0" destOrd="0" presId="urn:microsoft.com/office/officeart/2005/8/layout/pyramid2"/>
    <dgm:cxn modelId="{0DE92B3D-45B6-47DD-9046-97BC327C55AC}" type="presOf" srcId="{3F2FA8C6-1E87-433A-92A4-17C1540F9CE8}" destId="{8202B3C0-7B74-4554-8B0B-B43A34F68EF4}" srcOrd="0" destOrd="0" presId="urn:microsoft.com/office/officeart/2005/8/layout/pyramid2"/>
    <dgm:cxn modelId="{4860554D-E64E-4126-ABF5-D4EF1759C43F}" type="presOf" srcId="{D6207924-EAA2-442F-A63A-008BB29475C3}" destId="{F844DACE-24FF-4671-AE29-396C781EB2D1}" srcOrd="0" destOrd="0" presId="urn:microsoft.com/office/officeart/2005/8/layout/pyramid2"/>
    <dgm:cxn modelId="{6FE0926F-ED4E-4500-B613-09506904B9F6}" srcId="{C0472E6E-7263-47F8-BB8F-B96901DD8B6F}" destId="{CA7E4152-668B-4239-8489-435E9FDB7CC8}" srcOrd="0" destOrd="0" parTransId="{E351E3F0-A0E6-47E0-A6BE-3C1AFD009FE1}" sibTransId="{0B20F3CF-4FF9-4E8E-8954-2AF3CED0C901}"/>
    <dgm:cxn modelId="{38648CA6-E87B-4817-A6AD-DAC7894EAF3E}" type="presOf" srcId="{C0472E6E-7263-47F8-BB8F-B96901DD8B6F}" destId="{890DCCB5-711B-412D-91DE-3595AB91014C}" srcOrd="0" destOrd="0" presId="urn:microsoft.com/office/officeart/2005/8/layout/pyramid2"/>
    <dgm:cxn modelId="{933B2CD1-D97F-46BB-BADC-7BF2EC43F00C}" srcId="{C0472E6E-7263-47F8-BB8F-B96901DD8B6F}" destId="{3F2FA8C6-1E87-433A-92A4-17C1540F9CE8}" srcOrd="2" destOrd="0" parTransId="{8A553A6D-7EC4-468C-9247-CCEF7990CEA4}" sibTransId="{E01B8713-670C-443C-B699-72CBF9F2C7CF}"/>
    <dgm:cxn modelId="{818E926D-3C51-43A0-A7E0-67C31904283E}" type="presParOf" srcId="{890DCCB5-711B-412D-91DE-3595AB91014C}" destId="{ED45B16E-AB6D-4277-943A-6B40C9E793F3}" srcOrd="0" destOrd="0" presId="urn:microsoft.com/office/officeart/2005/8/layout/pyramid2"/>
    <dgm:cxn modelId="{241CB4D4-5485-45B5-9DD2-69D9E5968CD8}" type="presParOf" srcId="{890DCCB5-711B-412D-91DE-3595AB91014C}" destId="{63E95B54-4A87-4E1F-A634-012B9AB3F5B7}" srcOrd="1" destOrd="0" presId="urn:microsoft.com/office/officeart/2005/8/layout/pyramid2"/>
    <dgm:cxn modelId="{50CBCE2F-79A9-406A-B8D2-EF1820C5459E}" type="presParOf" srcId="{63E95B54-4A87-4E1F-A634-012B9AB3F5B7}" destId="{0E9BB652-E511-4E0E-820F-8100319DCF27}" srcOrd="0" destOrd="0" presId="urn:microsoft.com/office/officeart/2005/8/layout/pyramid2"/>
    <dgm:cxn modelId="{FF32DD10-3198-4F6B-BD21-E49F91ACFBCE}" type="presParOf" srcId="{63E95B54-4A87-4E1F-A634-012B9AB3F5B7}" destId="{2859AE56-59C8-4997-A986-6A60D9E828B3}" srcOrd="1" destOrd="0" presId="urn:microsoft.com/office/officeart/2005/8/layout/pyramid2"/>
    <dgm:cxn modelId="{AD68B687-5F29-4121-87AF-7DEDFD853968}" type="presParOf" srcId="{63E95B54-4A87-4E1F-A634-012B9AB3F5B7}" destId="{F844DACE-24FF-4671-AE29-396C781EB2D1}" srcOrd="2" destOrd="0" presId="urn:microsoft.com/office/officeart/2005/8/layout/pyramid2"/>
    <dgm:cxn modelId="{E2486A6D-9612-4EBD-9563-EE87913263B2}" type="presParOf" srcId="{63E95B54-4A87-4E1F-A634-012B9AB3F5B7}" destId="{EC217FA5-9B2B-49F8-829A-AA9FCADC1AC7}" srcOrd="3" destOrd="0" presId="urn:microsoft.com/office/officeart/2005/8/layout/pyramid2"/>
    <dgm:cxn modelId="{AB6FC0F2-D447-49FA-B76A-1E0132596450}" type="presParOf" srcId="{63E95B54-4A87-4E1F-A634-012B9AB3F5B7}" destId="{8202B3C0-7B74-4554-8B0B-B43A34F68EF4}" srcOrd="4" destOrd="0" presId="urn:microsoft.com/office/officeart/2005/8/layout/pyramid2"/>
    <dgm:cxn modelId="{EC38A5FE-C273-456E-9CA6-98C129668081}" type="presParOf" srcId="{63E95B54-4A87-4E1F-A634-012B9AB3F5B7}" destId="{B57FE553-0349-4EE3-808D-5CAF5A94B2A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4B339-E0CA-4881-8BFC-0BDF5649F58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96E8E4A-5C84-4E68-8388-4A3A525B83FC}">
      <dgm:prSet phldrT="[Text]"/>
      <dgm:spPr/>
      <dgm:t>
        <a:bodyPr/>
        <a:lstStyle/>
        <a:p>
          <a:r>
            <a:rPr lang="en-US" dirty="0" err="1"/>
            <a:t>Egoisme</a:t>
          </a:r>
          <a:endParaRPr lang="en-US" dirty="0"/>
        </a:p>
      </dgm:t>
    </dgm:pt>
    <dgm:pt modelId="{DF5428B5-072B-449A-AAF5-ABCF0853FF48}" type="parTrans" cxnId="{A3A1965B-9571-4A1F-916A-B0C29CEB1E9F}">
      <dgm:prSet/>
      <dgm:spPr/>
      <dgm:t>
        <a:bodyPr/>
        <a:lstStyle/>
        <a:p>
          <a:endParaRPr lang="en-US"/>
        </a:p>
      </dgm:t>
    </dgm:pt>
    <dgm:pt modelId="{4BDDE07E-F42E-492A-8B44-99CE7D39FCD3}" type="sibTrans" cxnId="{A3A1965B-9571-4A1F-916A-B0C29CEB1E9F}">
      <dgm:prSet/>
      <dgm:spPr/>
      <dgm:t>
        <a:bodyPr/>
        <a:lstStyle/>
        <a:p>
          <a:endParaRPr lang="en-US"/>
        </a:p>
      </dgm:t>
    </dgm:pt>
    <dgm:pt modelId="{2040744F-93D0-4CAB-9B2F-19F86EA2BD82}">
      <dgm:prSet phldrT="[Text]"/>
      <dgm:spPr/>
      <dgm:t>
        <a:bodyPr/>
        <a:lstStyle/>
        <a:p>
          <a:r>
            <a:rPr lang="en-US" dirty="0" err="1"/>
            <a:t>Eurosentrisme</a:t>
          </a:r>
          <a:endParaRPr lang="en-US" dirty="0"/>
        </a:p>
      </dgm:t>
    </dgm:pt>
    <dgm:pt modelId="{709DEE01-6B97-4415-A5F5-F42AAACCA869}" type="parTrans" cxnId="{29A20D68-165B-46A1-B7E6-85F23FBEDBD2}">
      <dgm:prSet/>
      <dgm:spPr/>
      <dgm:t>
        <a:bodyPr/>
        <a:lstStyle/>
        <a:p>
          <a:endParaRPr lang="en-US"/>
        </a:p>
      </dgm:t>
    </dgm:pt>
    <dgm:pt modelId="{0F8E0CBC-D986-4DCA-A055-EB4EDEF02E75}" type="sibTrans" cxnId="{29A20D68-165B-46A1-B7E6-85F23FBEDBD2}">
      <dgm:prSet/>
      <dgm:spPr/>
      <dgm:t>
        <a:bodyPr/>
        <a:lstStyle/>
        <a:p>
          <a:endParaRPr lang="en-US"/>
        </a:p>
      </dgm:t>
    </dgm:pt>
    <dgm:pt modelId="{624357ED-9CCB-4E0C-82E5-55D28EFB936A}">
      <dgm:prSet phldrT="[Text]"/>
      <dgm:spPr/>
      <dgm:t>
        <a:bodyPr/>
        <a:lstStyle/>
        <a:p>
          <a:r>
            <a:rPr lang="en-US" dirty="0" err="1"/>
            <a:t>Antroposentrisme</a:t>
          </a:r>
          <a:endParaRPr lang="en-US" dirty="0"/>
        </a:p>
      </dgm:t>
    </dgm:pt>
    <dgm:pt modelId="{50264D9A-06FA-4A26-91C9-727F74BF9DE0}" type="parTrans" cxnId="{10A11F96-37AF-410D-AD1E-29E35D75C9A6}">
      <dgm:prSet/>
      <dgm:spPr/>
      <dgm:t>
        <a:bodyPr/>
        <a:lstStyle/>
        <a:p>
          <a:endParaRPr lang="en-US"/>
        </a:p>
      </dgm:t>
    </dgm:pt>
    <dgm:pt modelId="{3B2238EE-B21E-4BB2-A2F4-F21EEFBDC33F}" type="sibTrans" cxnId="{10A11F96-37AF-410D-AD1E-29E35D75C9A6}">
      <dgm:prSet/>
      <dgm:spPr/>
      <dgm:t>
        <a:bodyPr/>
        <a:lstStyle/>
        <a:p>
          <a:endParaRPr lang="en-US"/>
        </a:p>
      </dgm:t>
    </dgm:pt>
    <dgm:pt modelId="{309BDE4A-1DB4-434E-8118-C3F69D011BB6}" type="pres">
      <dgm:prSet presAssocID="{9944B339-E0CA-4881-8BFC-0BDF5649F582}" presName="compositeShape" presStyleCnt="0">
        <dgm:presLayoutVars>
          <dgm:chMax val="7"/>
          <dgm:dir/>
          <dgm:resizeHandles val="exact"/>
        </dgm:presLayoutVars>
      </dgm:prSet>
      <dgm:spPr/>
    </dgm:pt>
    <dgm:pt modelId="{F5594C79-C14F-457C-B4FD-921A57CC8893}" type="pres">
      <dgm:prSet presAssocID="{9944B339-E0CA-4881-8BFC-0BDF5649F582}" presName="wedge1" presStyleLbl="node1" presStyleIdx="0" presStyleCnt="3" custScaleX="92383"/>
      <dgm:spPr/>
    </dgm:pt>
    <dgm:pt modelId="{80169384-8BB2-4E15-A753-B6713FAA5A76}" type="pres">
      <dgm:prSet presAssocID="{9944B339-E0CA-4881-8BFC-0BDF5649F582}" presName="dummy1a" presStyleCnt="0"/>
      <dgm:spPr/>
    </dgm:pt>
    <dgm:pt modelId="{0D0077F1-B2F4-453F-93EF-9054ECBBE4C2}" type="pres">
      <dgm:prSet presAssocID="{9944B339-E0CA-4881-8BFC-0BDF5649F582}" presName="dummy1b" presStyleCnt="0"/>
      <dgm:spPr/>
    </dgm:pt>
    <dgm:pt modelId="{0C107A8F-C3E7-48F3-8FC5-B81EBEE8CCB5}" type="pres">
      <dgm:prSet presAssocID="{9944B339-E0CA-4881-8BFC-0BDF5649F58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DA6AA14-EC4A-48A1-B0D4-30F3E7118019}" type="pres">
      <dgm:prSet presAssocID="{9944B339-E0CA-4881-8BFC-0BDF5649F582}" presName="wedge2" presStyleLbl="node1" presStyleIdx="1" presStyleCnt="3" custScaleX="103992"/>
      <dgm:spPr/>
    </dgm:pt>
    <dgm:pt modelId="{0A034213-6256-4A4B-8416-0B1D7BAE3892}" type="pres">
      <dgm:prSet presAssocID="{9944B339-E0CA-4881-8BFC-0BDF5649F582}" presName="dummy2a" presStyleCnt="0"/>
      <dgm:spPr/>
    </dgm:pt>
    <dgm:pt modelId="{9E0B8C5E-8B0A-4DBF-AAFE-A2EA09EB5AB1}" type="pres">
      <dgm:prSet presAssocID="{9944B339-E0CA-4881-8BFC-0BDF5649F582}" presName="dummy2b" presStyleCnt="0"/>
      <dgm:spPr/>
    </dgm:pt>
    <dgm:pt modelId="{94B78E2F-F84B-487F-A26A-05C377E141C6}" type="pres">
      <dgm:prSet presAssocID="{9944B339-E0CA-4881-8BFC-0BDF5649F58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FECB29-5BFE-4750-8752-7D643D97CA29}" type="pres">
      <dgm:prSet presAssocID="{9944B339-E0CA-4881-8BFC-0BDF5649F582}" presName="wedge3" presStyleLbl="node1" presStyleIdx="2" presStyleCnt="3"/>
      <dgm:spPr/>
    </dgm:pt>
    <dgm:pt modelId="{03DE0980-0DA6-42E2-9186-D97372FF1646}" type="pres">
      <dgm:prSet presAssocID="{9944B339-E0CA-4881-8BFC-0BDF5649F582}" presName="dummy3a" presStyleCnt="0"/>
      <dgm:spPr/>
    </dgm:pt>
    <dgm:pt modelId="{45ACA89B-C34A-4F61-A7D6-FE12C1BCA772}" type="pres">
      <dgm:prSet presAssocID="{9944B339-E0CA-4881-8BFC-0BDF5649F582}" presName="dummy3b" presStyleCnt="0"/>
      <dgm:spPr/>
    </dgm:pt>
    <dgm:pt modelId="{EE3D161C-92C7-45D2-A316-F2AC7138171C}" type="pres">
      <dgm:prSet presAssocID="{9944B339-E0CA-4881-8BFC-0BDF5649F58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D0E082C-9E6B-403C-9C40-21C8FE01CAFC}" type="pres">
      <dgm:prSet presAssocID="{4BDDE07E-F42E-492A-8B44-99CE7D39FCD3}" presName="arrowWedge1" presStyleLbl="fgSibTrans2D1" presStyleIdx="0" presStyleCnt="3"/>
      <dgm:spPr/>
    </dgm:pt>
    <dgm:pt modelId="{6C074989-B4BA-4679-99D3-85A480BFABBE}" type="pres">
      <dgm:prSet presAssocID="{0F8E0CBC-D986-4DCA-A055-EB4EDEF02E75}" presName="arrowWedge2" presStyleLbl="fgSibTrans2D1" presStyleIdx="1" presStyleCnt="3"/>
      <dgm:spPr/>
    </dgm:pt>
    <dgm:pt modelId="{76F673FF-E0E5-40B4-A562-065B69562CA4}" type="pres">
      <dgm:prSet presAssocID="{3B2238EE-B21E-4BB2-A2F4-F21EEFBDC33F}" presName="arrowWedge3" presStyleLbl="fgSibTrans2D1" presStyleIdx="2" presStyleCnt="3"/>
      <dgm:spPr/>
    </dgm:pt>
  </dgm:ptLst>
  <dgm:cxnLst>
    <dgm:cxn modelId="{AAB41D3B-B427-44CF-9D3E-8F2840D683B7}" type="presOf" srcId="{D96E8E4A-5C84-4E68-8388-4A3A525B83FC}" destId="{F5594C79-C14F-457C-B4FD-921A57CC8893}" srcOrd="0" destOrd="0" presId="urn:microsoft.com/office/officeart/2005/8/layout/cycle8"/>
    <dgm:cxn modelId="{A3A1965B-9571-4A1F-916A-B0C29CEB1E9F}" srcId="{9944B339-E0CA-4881-8BFC-0BDF5649F582}" destId="{D96E8E4A-5C84-4E68-8388-4A3A525B83FC}" srcOrd="0" destOrd="0" parTransId="{DF5428B5-072B-449A-AAF5-ABCF0853FF48}" sibTransId="{4BDDE07E-F42E-492A-8B44-99CE7D39FCD3}"/>
    <dgm:cxn modelId="{56424947-7058-4805-888C-8CB65C71B8CD}" type="presOf" srcId="{624357ED-9CCB-4E0C-82E5-55D28EFB936A}" destId="{50FECB29-5BFE-4750-8752-7D643D97CA29}" srcOrd="0" destOrd="0" presId="urn:microsoft.com/office/officeart/2005/8/layout/cycle8"/>
    <dgm:cxn modelId="{29A20D68-165B-46A1-B7E6-85F23FBEDBD2}" srcId="{9944B339-E0CA-4881-8BFC-0BDF5649F582}" destId="{2040744F-93D0-4CAB-9B2F-19F86EA2BD82}" srcOrd="1" destOrd="0" parTransId="{709DEE01-6B97-4415-A5F5-F42AAACCA869}" sibTransId="{0F8E0CBC-D986-4DCA-A055-EB4EDEF02E75}"/>
    <dgm:cxn modelId="{462C0C78-DD79-448D-B2E9-574E9BBD4DC1}" type="presOf" srcId="{2040744F-93D0-4CAB-9B2F-19F86EA2BD82}" destId="{94B78E2F-F84B-487F-A26A-05C377E141C6}" srcOrd="1" destOrd="0" presId="urn:microsoft.com/office/officeart/2005/8/layout/cycle8"/>
    <dgm:cxn modelId="{4CFF1590-5303-4844-A3D2-B663EA17E613}" type="presOf" srcId="{D96E8E4A-5C84-4E68-8388-4A3A525B83FC}" destId="{0C107A8F-C3E7-48F3-8FC5-B81EBEE8CCB5}" srcOrd="1" destOrd="0" presId="urn:microsoft.com/office/officeart/2005/8/layout/cycle8"/>
    <dgm:cxn modelId="{10A11F96-37AF-410D-AD1E-29E35D75C9A6}" srcId="{9944B339-E0CA-4881-8BFC-0BDF5649F582}" destId="{624357ED-9CCB-4E0C-82E5-55D28EFB936A}" srcOrd="2" destOrd="0" parTransId="{50264D9A-06FA-4A26-91C9-727F74BF9DE0}" sibTransId="{3B2238EE-B21E-4BB2-A2F4-F21EEFBDC33F}"/>
    <dgm:cxn modelId="{187B81B1-32CB-45C0-9BB3-7FF50F8CB803}" type="presOf" srcId="{9944B339-E0CA-4881-8BFC-0BDF5649F582}" destId="{309BDE4A-1DB4-434E-8118-C3F69D011BB6}" srcOrd="0" destOrd="0" presId="urn:microsoft.com/office/officeart/2005/8/layout/cycle8"/>
    <dgm:cxn modelId="{D39AE8C6-150D-45EB-BFEA-4C998B6F25DF}" type="presOf" srcId="{2040744F-93D0-4CAB-9B2F-19F86EA2BD82}" destId="{6DA6AA14-EC4A-48A1-B0D4-30F3E7118019}" srcOrd="0" destOrd="0" presId="urn:microsoft.com/office/officeart/2005/8/layout/cycle8"/>
    <dgm:cxn modelId="{7E23F2E2-80FD-4835-B0EA-13FE4BB6CC4E}" type="presOf" srcId="{624357ED-9CCB-4E0C-82E5-55D28EFB936A}" destId="{EE3D161C-92C7-45D2-A316-F2AC7138171C}" srcOrd="1" destOrd="0" presId="urn:microsoft.com/office/officeart/2005/8/layout/cycle8"/>
    <dgm:cxn modelId="{04599C15-6950-453D-A35B-8083BCD9B538}" type="presParOf" srcId="{309BDE4A-1DB4-434E-8118-C3F69D011BB6}" destId="{F5594C79-C14F-457C-B4FD-921A57CC8893}" srcOrd="0" destOrd="0" presId="urn:microsoft.com/office/officeart/2005/8/layout/cycle8"/>
    <dgm:cxn modelId="{8D52B9CA-29FE-46EF-9322-FD1B23788000}" type="presParOf" srcId="{309BDE4A-1DB4-434E-8118-C3F69D011BB6}" destId="{80169384-8BB2-4E15-A753-B6713FAA5A76}" srcOrd="1" destOrd="0" presId="urn:microsoft.com/office/officeart/2005/8/layout/cycle8"/>
    <dgm:cxn modelId="{FF51DACD-A598-44A6-A09D-58A2D20E268C}" type="presParOf" srcId="{309BDE4A-1DB4-434E-8118-C3F69D011BB6}" destId="{0D0077F1-B2F4-453F-93EF-9054ECBBE4C2}" srcOrd="2" destOrd="0" presId="urn:microsoft.com/office/officeart/2005/8/layout/cycle8"/>
    <dgm:cxn modelId="{3A79502D-4CCA-43FA-B522-1E2EDE3CC2F0}" type="presParOf" srcId="{309BDE4A-1DB4-434E-8118-C3F69D011BB6}" destId="{0C107A8F-C3E7-48F3-8FC5-B81EBEE8CCB5}" srcOrd="3" destOrd="0" presId="urn:microsoft.com/office/officeart/2005/8/layout/cycle8"/>
    <dgm:cxn modelId="{1C79237C-E214-4B33-951D-499D08DD81D6}" type="presParOf" srcId="{309BDE4A-1DB4-434E-8118-C3F69D011BB6}" destId="{6DA6AA14-EC4A-48A1-B0D4-30F3E7118019}" srcOrd="4" destOrd="0" presId="urn:microsoft.com/office/officeart/2005/8/layout/cycle8"/>
    <dgm:cxn modelId="{BFEBB3A0-8F6B-4300-9D3F-D705CA136635}" type="presParOf" srcId="{309BDE4A-1DB4-434E-8118-C3F69D011BB6}" destId="{0A034213-6256-4A4B-8416-0B1D7BAE3892}" srcOrd="5" destOrd="0" presId="urn:microsoft.com/office/officeart/2005/8/layout/cycle8"/>
    <dgm:cxn modelId="{41E71EBD-EA4D-4730-97B2-15D9A61FBB99}" type="presParOf" srcId="{309BDE4A-1DB4-434E-8118-C3F69D011BB6}" destId="{9E0B8C5E-8B0A-4DBF-AAFE-A2EA09EB5AB1}" srcOrd="6" destOrd="0" presId="urn:microsoft.com/office/officeart/2005/8/layout/cycle8"/>
    <dgm:cxn modelId="{856DCC7E-84A1-4BE8-919E-D3A2128EB04D}" type="presParOf" srcId="{309BDE4A-1DB4-434E-8118-C3F69D011BB6}" destId="{94B78E2F-F84B-487F-A26A-05C377E141C6}" srcOrd="7" destOrd="0" presId="urn:microsoft.com/office/officeart/2005/8/layout/cycle8"/>
    <dgm:cxn modelId="{78D8EF0E-1462-4B8E-BE4E-BFA763DB2315}" type="presParOf" srcId="{309BDE4A-1DB4-434E-8118-C3F69D011BB6}" destId="{50FECB29-5BFE-4750-8752-7D643D97CA29}" srcOrd="8" destOrd="0" presId="urn:microsoft.com/office/officeart/2005/8/layout/cycle8"/>
    <dgm:cxn modelId="{9DB5FEA2-1187-4803-AC37-C142E59BA0D2}" type="presParOf" srcId="{309BDE4A-1DB4-434E-8118-C3F69D011BB6}" destId="{03DE0980-0DA6-42E2-9186-D97372FF1646}" srcOrd="9" destOrd="0" presId="urn:microsoft.com/office/officeart/2005/8/layout/cycle8"/>
    <dgm:cxn modelId="{AD30DE1E-D279-4834-A7B2-CB61B38C5196}" type="presParOf" srcId="{309BDE4A-1DB4-434E-8118-C3F69D011BB6}" destId="{45ACA89B-C34A-4F61-A7D6-FE12C1BCA772}" srcOrd="10" destOrd="0" presId="urn:microsoft.com/office/officeart/2005/8/layout/cycle8"/>
    <dgm:cxn modelId="{648467EF-62F3-4243-B587-3009B01FE5B0}" type="presParOf" srcId="{309BDE4A-1DB4-434E-8118-C3F69D011BB6}" destId="{EE3D161C-92C7-45D2-A316-F2AC7138171C}" srcOrd="11" destOrd="0" presId="urn:microsoft.com/office/officeart/2005/8/layout/cycle8"/>
    <dgm:cxn modelId="{C823BBC7-40DB-4D28-9E54-29C15D1F2C41}" type="presParOf" srcId="{309BDE4A-1DB4-434E-8118-C3F69D011BB6}" destId="{1D0E082C-9E6B-403C-9C40-21C8FE01CAFC}" srcOrd="12" destOrd="0" presId="urn:microsoft.com/office/officeart/2005/8/layout/cycle8"/>
    <dgm:cxn modelId="{289FE51F-7362-4CA6-938F-BE8FE92A13E2}" type="presParOf" srcId="{309BDE4A-1DB4-434E-8118-C3F69D011BB6}" destId="{6C074989-B4BA-4679-99D3-85A480BFABBE}" srcOrd="13" destOrd="0" presId="urn:microsoft.com/office/officeart/2005/8/layout/cycle8"/>
    <dgm:cxn modelId="{0BF97703-6719-486F-9E54-1CD3534146D8}" type="presParOf" srcId="{309BDE4A-1DB4-434E-8118-C3F69D011BB6}" destId="{76F673FF-E0E5-40B4-A562-065B69562CA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BB0554-5F0A-4FD5-9534-DE9DCD90E8E4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ABEA93-31B0-4E01-BDDC-2ADF86513A09}">
      <dgm:prSet phldrT="[Text]" custT="1"/>
      <dgm:spPr/>
      <dgm:t>
        <a:bodyPr/>
        <a:lstStyle/>
        <a:p>
          <a:pPr algn="ctr"/>
          <a:r>
            <a:rPr lang="en-US" sz="2800" b="1" dirty="0" err="1">
              <a:latin typeface="Bell MT" panose="02020503060305020303" pitchFamily="18" charset="0"/>
            </a:rPr>
            <a:t>Keperluan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mempelajari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Dualisme</a:t>
          </a:r>
          <a:r>
            <a:rPr lang="en-US" sz="2800" b="1" dirty="0">
              <a:latin typeface="Bell MT" panose="02020503060305020303" pitchFamily="18" charset="0"/>
            </a:rPr>
            <a:t> Cartesian: </a:t>
          </a:r>
        </a:p>
        <a:p>
          <a:pPr algn="ctr"/>
          <a:r>
            <a:rPr lang="en-US" sz="2800" b="1" dirty="0" err="1">
              <a:latin typeface="Bell MT" panose="02020503060305020303" pitchFamily="18" charset="0"/>
            </a:rPr>
            <a:t>Dualisme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membahaskan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tentang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tubuh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dan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jiwa</a:t>
          </a:r>
          <a:r>
            <a:rPr lang="en-US" sz="2800" b="1" dirty="0">
              <a:latin typeface="Bell MT" panose="02020503060305020303" pitchFamily="18" charset="0"/>
            </a:rPr>
            <a:t> </a:t>
          </a:r>
          <a:r>
            <a:rPr lang="en-US" sz="2800" b="1" dirty="0" err="1">
              <a:latin typeface="Bell MT" panose="02020503060305020303" pitchFamily="18" charset="0"/>
            </a:rPr>
            <a:t>manusia</a:t>
          </a:r>
          <a:r>
            <a:rPr lang="en-US" sz="2800" b="1" dirty="0">
              <a:latin typeface="Bell MT" panose="02020503060305020303" pitchFamily="18" charset="0"/>
            </a:rPr>
            <a:t> </a:t>
          </a:r>
        </a:p>
      </dgm:t>
    </dgm:pt>
    <dgm:pt modelId="{97D1F44B-5F8F-4044-B8CE-1FCE8F379FC0}" type="parTrans" cxnId="{49118D40-CFE1-42DB-8AFC-201745538B5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5873EB30-B599-47F7-B630-1BB8F967C848}" type="sibTrans" cxnId="{49118D40-CFE1-42DB-8AFC-201745538B5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B8A552C9-B059-488B-8891-AF47844E5AC2}">
      <dgm:prSet phldrT="[Text]" custT="1"/>
      <dgm:spPr/>
      <dgm:t>
        <a:bodyPr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en-US" sz="2400" dirty="0" err="1">
              <a:latin typeface="Bell MT" panose="02020503060305020303" pitchFamily="18" charset="0"/>
            </a:rPr>
            <a:t>Siapakah</a:t>
          </a:r>
          <a:r>
            <a:rPr lang="en-US" sz="2400" dirty="0">
              <a:latin typeface="Bell MT" panose="02020503060305020303" pitchFamily="18" charset="0"/>
            </a:rPr>
            <a:t> </a:t>
          </a:r>
        </a:p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en-US" sz="2400" dirty="0" err="1">
              <a:latin typeface="Bell MT" panose="02020503060305020303" pitchFamily="18" charset="0"/>
            </a:rPr>
            <a:t>Tokoh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Dualisme</a:t>
          </a:r>
          <a:r>
            <a:rPr lang="en-US" sz="2400" dirty="0">
              <a:latin typeface="Bell MT" panose="02020503060305020303" pitchFamily="18" charset="0"/>
            </a:rPr>
            <a:t> ?</a:t>
          </a:r>
        </a:p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en-US" sz="2400" dirty="0">
              <a:latin typeface="Bell MT" panose="02020503060305020303" pitchFamily="18" charset="0"/>
            </a:rPr>
            <a:t>1. Plato (</a:t>
          </a:r>
          <a:r>
            <a:rPr lang="en-US" sz="2400" dirty="0" err="1">
              <a:latin typeface="Bell MT" panose="02020503060305020303" pitchFamily="18" charset="0"/>
            </a:rPr>
            <a:t>dualisme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jiwa</a:t>
          </a:r>
          <a:r>
            <a:rPr lang="en-US" sz="2400" dirty="0">
              <a:latin typeface="Bell MT" panose="02020503060305020303" pitchFamily="18" charset="0"/>
            </a:rPr>
            <a:t>-raga)</a:t>
          </a:r>
        </a:p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en-US" sz="2400" dirty="0">
              <a:latin typeface="Bell MT" panose="02020503060305020303" pitchFamily="18" charset="0"/>
            </a:rPr>
            <a:t>2. Descartes (Descartes </a:t>
          </a:r>
          <a:r>
            <a:rPr lang="en-US" sz="2400" dirty="0" err="1">
              <a:latin typeface="Bell MT" panose="02020503060305020303" pitchFamily="18" charset="0"/>
            </a:rPr>
            <a:t>dualisme</a:t>
          </a:r>
          <a:r>
            <a:rPr lang="en-US" sz="2400" dirty="0">
              <a:latin typeface="Bell MT" panose="02020503060305020303" pitchFamily="18" charset="0"/>
            </a:rPr>
            <a:t>) </a:t>
          </a:r>
        </a:p>
      </dgm:t>
    </dgm:pt>
    <dgm:pt modelId="{205CBD4A-2EA8-4D3E-98CC-9E768B5FD5A6}" type="parTrans" cxnId="{074577A0-94CA-4897-88D0-85523A7B0BD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A4EA6B1F-024D-447B-89BD-4099B10742FA}" type="sibTrans" cxnId="{074577A0-94CA-4897-88D0-85523A7B0BDF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732F67E-2DB2-4829-AB0C-E24F07D82BAF}">
      <dgm:prSet phldrT="[Text]" custT="1"/>
      <dgm:spPr/>
      <dgm:t>
        <a:bodyPr/>
        <a:lstStyle/>
        <a:p>
          <a:pPr algn="l"/>
          <a:r>
            <a:rPr lang="en-US" sz="2400" dirty="0" err="1">
              <a:latin typeface="Bell MT" panose="02020503060305020303" pitchFamily="18" charset="0"/>
            </a:rPr>
            <a:t>Bagaimana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cara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memahami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dualisme</a:t>
          </a:r>
          <a:r>
            <a:rPr lang="en-US" sz="2400" dirty="0">
              <a:latin typeface="Bell MT" panose="02020503060305020303" pitchFamily="18" charset="0"/>
            </a:rPr>
            <a:t> :</a:t>
          </a:r>
          <a:br>
            <a:rPr lang="en-US" sz="2400" dirty="0">
              <a:latin typeface="Bell MT" panose="02020503060305020303" pitchFamily="18" charset="0"/>
            </a:rPr>
          </a:br>
          <a:r>
            <a:rPr lang="en-US" sz="2400" dirty="0">
              <a:latin typeface="Bell MT" panose="02020503060305020303" pitchFamily="18" charset="0"/>
            </a:rPr>
            <a:t># </a:t>
          </a:r>
          <a:r>
            <a:rPr lang="en-US" sz="2400" dirty="0" err="1">
              <a:latin typeface="Bell MT" panose="02020503060305020303" pitchFamily="18" charset="0"/>
            </a:rPr>
            <a:t>manusia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terdiri</a:t>
          </a:r>
          <a:r>
            <a:rPr lang="en-US" sz="2400" dirty="0">
              <a:latin typeface="Bell MT" panose="02020503060305020303" pitchFamily="18" charset="0"/>
            </a:rPr>
            <a:t> </a:t>
          </a:r>
          <a:r>
            <a:rPr lang="en-US" sz="2400" dirty="0" err="1">
              <a:latin typeface="Bell MT" panose="02020503060305020303" pitchFamily="18" charset="0"/>
            </a:rPr>
            <a:t>dari</a:t>
          </a:r>
          <a:r>
            <a:rPr lang="en-US" sz="2400" dirty="0">
              <a:latin typeface="Bell MT" panose="02020503060305020303" pitchFamily="18" charset="0"/>
            </a:rPr>
            <a:t> 2 </a:t>
          </a:r>
          <a:r>
            <a:rPr lang="en-US" sz="2400" dirty="0" err="1">
              <a:latin typeface="Bell MT" panose="02020503060305020303" pitchFamily="18" charset="0"/>
            </a:rPr>
            <a:t>unsur</a:t>
          </a:r>
          <a:endParaRPr lang="en-US" sz="2400" dirty="0">
            <a:latin typeface="Bell MT" panose="02020503060305020303" pitchFamily="18" charset="0"/>
          </a:endParaRPr>
        </a:p>
        <a:p>
          <a:pPr algn="just"/>
          <a:r>
            <a:rPr lang="en-US" sz="2400" dirty="0">
              <a:latin typeface="Bell MT" panose="02020503060305020303" pitchFamily="18" charset="0"/>
            </a:rPr>
            <a:t># </a:t>
          </a:r>
          <a:r>
            <a:rPr lang="en-US" sz="2400" dirty="0" err="1">
              <a:latin typeface="Bell MT" panose="02020503060305020303" pitchFamily="18" charset="0"/>
            </a:rPr>
            <a:t>nyawa</a:t>
          </a:r>
          <a:r>
            <a:rPr lang="en-US" sz="2400" dirty="0">
              <a:latin typeface="Bell MT" panose="02020503060305020303" pitchFamily="18" charset="0"/>
            </a:rPr>
            <a:t>- </a:t>
          </a:r>
          <a:r>
            <a:rPr lang="en-US" sz="2400" dirty="0" err="1">
              <a:latin typeface="Bell MT" panose="02020503060305020303" pitchFamily="18" charset="0"/>
            </a:rPr>
            <a:t>tubuh</a:t>
          </a:r>
          <a:r>
            <a:rPr lang="en-US" sz="2400" dirty="0">
              <a:latin typeface="Bell MT" panose="02020503060305020303" pitchFamily="18" charset="0"/>
            </a:rPr>
            <a:t> / </a:t>
          </a:r>
          <a:r>
            <a:rPr lang="en-US" sz="2400" dirty="0" err="1">
              <a:latin typeface="Bell MT" panose="02020503060305020303" pitchFamily="18" charset="0"/>
            </a:rPr>
            <a:t>fizikal</a:t>
          </a:r>
          <a:r>
            <a:rPr lang="en-US" sz="2400" dirty="0">
              <a:latin typeface="Bell MT" panose="02020503060305020303" pitchFamily="18" charset="0"/>
            </a:rPr>
            <a:t>-non </a:t>
          </a:r>
          <a:r>
            <a:rPr lang="en-US" sz="2400" dirty="0" err="1">
              <a:latin typeface="Bell MT" panose="02020503060305020303" pitchFamily="18" charset="0"/>
            </a:rPr>
            <a:t>fizikal</a:t>
          </a:r>
          <a:r>
            <a:rPr lang="en-US" sz="2400" dirty="0">
              <a:latin typeface="Bell MT" panose="02020503060305020303" pitchFamily="18" charset="0"/>
            </a:rPr>
            <a:t> / </a:t>
          </a:r>
          <a:r>
            <a:rPr lang="en-US" sz="2400" dirty="0" err="1">
              <a:latin typeface="Bell MT" panose="02020503060305020303" pitchFamily="18" charset="0"/>
            </a:rPr>
            <a:t>tubuh</a:t>
          </a:r>
          <a:r>
            <a:rPr lang="en-US" sz="2400" dirty="0">
              <a:latin typeface="Bell MT" panose="02020503060305020303" pitchFamily="18" charset="0"/>
            </a:rPr>
            <a:t> -</a:t>
          </a:r>
          <a:r>
            <a:rPr lang="en-US" sz="2400" dirty="0" err="1">
              <a:latin typeface="Bell MT" panose="02020503060305020303" pitchFamily="18" charset="0"/>
            </a:rPr>
            <a:t>fikiran</a:t>
          </a:r>
          <a:endParaRPr lang="en-US" sz="2400" i="0" dirty="0">
            <a:latin typeface="Bell MT" panose="02020503060305020303" pitchFamily="18" charset="0"/>
          </a:endParaRPr>
        </a:p>
        <a:p>
          <a:pPr algn="just"/>
          <a:r>
            <a:rPr lang="en-US" sz="2400" i="0" dirty="0">
              <a:latin typeface="Bell MT" panose="02020503060305020303" pitchFamily="18" charset="0"/>
            </a:rPr>
            <a:t># dualism </a:t>
          </a:r>
          <a:r>
            <a:rPr lang="en-US" sz="2400" i="0" dirty="0" err="1">
              <a:latin typeface="Bell MT" panose="02020503060305020303" pitchFamily="18" charset="0"/>
            </a:rPr>
            <a:t>menjelaskan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bahawa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manusia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terdiri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dari</a:t>
          </a:r>
          <a:r>
            <a:rPr lang="en-US" sz="2400" i="0" dirty="0">
              <a:latin typeface="Bell MT" panose="02020503060305020303" pitchFamily="18" charset="0"/>
            </a:rPr>
            <a:t> 2 </a:t>
          </a:r>
          <a:r>
            <a:rPr lang="en-US" sz="2400" i="0" dirty="0" err="1">
              <a:latin typeface="Bell MT" panose="02020503060305020303" pitchFamily="18" charset="0"/>
            </a:rPr>
            <a:t>perkara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penting</a:t>
          </a:r>
          <a:r>
            <a:rPr lang="en-US" sz="2400" i="0" dirty="0">
              <a:latin typeface="Bell MT" panose="02020503060305020303" pitchFamily="18" charset="0"/>
            </a:rPr>
            <a:t> yang </a:t>
          </a:r>
          <a:r>
            <a:rPr lang="en-US" sz="2400" i="0" dirty="0" err="1">
              <a:latin typeface="Bell MT" panose="02020503060305020303" pitchFamily="18" charset="0"/>
            </a:rPr>
            <a:t>saling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berkaitan</a:t>
          </a:r>
          <a:r>
            <a:rPr lang="en-US" sz="2400" i="0" dirty="0">
              <a:latin typeface="Bell MT" panose="02020503060305020303" pitchFamily="18" charset="0"/>
            </a:rPr>
            <a:t>.</a:t>
          </a:r>
        </a:p>
        <a:p>
          <a:pPr algn="just"/>
          <a:r>
            <a:rPr lang="en-US" sz="2400" i="0" dirty="0">
              <a:latin typeface="Bell MT" panose="02020503060305020303" pitchFamily="18" charset="0"/>
            </a:rPr>
            <a:t>#</a:t>
          </a:r>
          <a:r>
            <a:rPr lang="en-US" sz="2400" i="0" dirty="0" err="1">
              <a:latin typeface="Bell MT" panose="02020503060305020303" pitchFamily="18" charset="0"/>
            </a:rPr>
            <a:t>Jika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salah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satunya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tiada</a:t>
          </a:r>
          <a:r>
            <a:rPr lang="en-US" sz="2400" i="0" dirty="0">
              <a:latin typeface="Bell MT" panose="02020503060305020303" pitchFamily="18" charset="0"/>
            </a:rPr>
            <a:t>, </a:t>
          </a:r>
          <a:r>
            <a:rPr lang="en-US" sz="2400" i="0" dirty="0" err="1">
              <a:latin typeface="Bell MT" panose="02020503060305020303" pitchFamily="18" charset="0"/>
            </a:rPr>
            <a:t>manusia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itu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boleh</a:t>
          </a:r>
          <a:r>
            <a:rPr lang="en-US" sz="2400" i="0" dirty="0">
              <a:latin typeface="Bell MT" panose="02020503060305020303" pitchFamily="18" charset="0"/>
            </a:rPr>
            <a:t> </a:t>
          </a:r>
          <a:r>
            <a:rPr lang="en-US" sz="2400" i="0" dirty="0" err="1">
              <a:latin typeface="Bell MT" panose="02020503060305020303" pitchFamily="18" charset="0"/>
            </a:rPr>
            <a:t>dipersoalkan</a:t>
          </a:r>
          <a:r>
            <a:rPr lang="en-US" sz="2400" i="0" dirty="0">
              <a:latin typeface="Bell MT" panose="02020503060305020303" pitchFamily="18" charset="0"/>
            </a:rPr>
            <a:t>. </a:t>
          </a:r>
        </a:p>
      </dgm:t>
    </dgm:pt>
    <dgm:pt modelId="{C5A13629-8CD4-471B-88AD-76344BC1E4F1}" type="parTrans" cxnId="{33A3FE6E-67FB-43A5-90B1-66C01A7447E4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DC0633DC-8965-44A6-A78B-A46CF00949FA}" type="sibTrans" cxnId="{33A3FE6E-67FB-43A5-90B1-66C01A7447E4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3F00A7B4-84F4-44D7-8C77-AE6D0982C9CC}" type="pres">
      <dgm:prSet presAssocID="{BABB0554-5F0A-4FD5-9534-DE9DCD90E8E4}" presName="composite" presStyleCnt="0">
        <dgm:presLayoutVars>
          <dgm:chMax val="1"/>
          <dgm:dir/>
          <dgm:resizeHandles val="exact"/>
        </dgm:presLayoutVars>
      </dgm:prSet>
      <dgm:spPr/>
    </dgm:pt>
    <dgm:pt modelId="{A2C5ECEC-0DD2-4661-8779-C9A8A493FC36}" type="pres">
      <dgm:prSet presAssocID="{7AABEA93-31B0-4E01-BDDC-2ADF86513A09}" presName="roof" presStyleLbl="dkBgShp" presStyleIdx="0" presStyleCnt="2"/>
      <dgm:spPr/>
    </dgm:pt>
    <dgm:pt modelId="{03343F59-017D-42F9-B048-362415199200}" type="pres">
      <dgm:prSet presAssocID="{7AABEA93-31B0-4E01-BDDC-2ADF86513A09}" presName="pillars" presStyleCnt="0"/>
      <dgm:spPr/>
    </dgm:pt>
    <dgm:pt modelId="{A0E5104B-4520-42AB-9B1B-CA0A49A637F6}" type="pres">
      <dgm:prSet presAssocID="{7AABEA93-31B0-4E01-BDDC-2ADF86513A09}" presName="pillar1" presStyleLbl="node1" presStyleIdx="0" presStyleCnt="2" custScaleY="100342" custLinFactNeighborX="-935" custLinFactNeighborY="-1363">
        <dgm:presLayoutVars>
          <dgm:bulletEnabled val="1"/>
        </dgm:presLayoutVars>
      </dgm:prSet>
      <dgm:spPr/>
    </dgm:pt>
    <dgm:pt modelId="{470EEBD1-2653-4DE0-A933-95297FB9D0C6}" type="pres">
      <dgm:prSet presAssocID="{4732F67E-2DB2-4829-AB0C-E24F07D82BAF}" presName="pillarX" presStyleLbl="node1" presStyleIdx="1" presStyleCnt="2" custScaleX="170154">
        <dgm:presLayoutVars>
          <dgm:bulletEnabled val="1"/>
        </dgm:presLayoutVars>
      </dgm:prSet>
      <dgm:spPr/>
    </dgm:pt>
    <dgm:pt modelId="{BA47B175-A933-4F23-B576-35326436CBCF}" type="pres">
      <dgm:prSet presAssocID="{7AABEA93-31B0-4E01-BDDC-2ADF86513A09}" presName="base" presStyleLbl="dkBgShp" presStyleIdx="1" presStyleCnt="2"/>
      <dgm:spPr/>
    </dgm:pt>
  </dgm:ptLst>
  <dgm:cxnLst>
    <dgm:cxn modelId="{5D651E0D-F632-4C5C-829D-DD4B658A7884}" type="presOf" srcId="{B8A552C9-B059-488B-8891-AF47844E5AC2}" destId="{A0E5104B-4520-42AB-9B1B-CA0A49A637F6}" srcOrd="0" destOrd="0" presId="urn:microsoft.com/office/officeart/2005/8/layout/hList3"/>
    <dgm:cxn modelId="{54546522-CA41-4B2A-BFDB-A06B751FADC2}" type="presOf" srcId="{BABB0554-5F0A-4FD5-9534-DE9DCD90E8E4}" destId="{3F00A7B4-84F4-44D7-8C77-AE6D0982C9CC}" srcOrd="0" destOrd="0" presId="urn:microsoft.com/office/officeart/2005/8/layout/hList3"/>
    <dgm:cxn modelId="{49118D40-CFE1-42DB-8AFC-201745538B56}" srcId="{BABB0554-5F0A-4FD5-9534-DE9DCD90E8E4}" destId="{7AABEA93-31B0-4E01-BDDC-2ADF86513A09}" srcOrd="0" destOrd="0" parTransId="{97D1F44B-5F8F-4044-B8CE-1FCE8F379FC0}" sibTransId="{5873EB30-B599-47F7-B630-1BB8F967C848}"/>
    <dgm:cxn modelId="{5DCA9D62-ACBE-429B-B7E3-A99BF8CFF329}" type="presOf" srcId="{7AABEA93-31B0-4E01-BDDC-2ADF86513A09}" destId="{A2C5ECEC-0DD2-4661-8779-C9A8A493FC36}" srcOrd="0" destOrd="0" presId="urn:microsoft.com/office/officeart/2005/8/layout/hList3"/>
    <dgm:cxn modelId="{33A3FE6E-67FB-43A5-90B1-66C01A7447E4}" srcId="{7AABEA93-31B0-4E01-BDDC-2ADF86513A09}" destId="{4732F67E-2DB2-4829-AB0C-E24F07D82BAF}" srcOrd="1" destOrd="0" parTransId="{C5A13629-8CD4-471B-88AD-76344BC1E4F1}" sibTransId="{DC0633DC-8965-44A6-A78B-A46CF00949FA}"/>
    <dgm:cxn modelId="{074577A0-94CA-4897-88D0-85523A7B0BDF}" srcId="{7AABEA93-31B0-4E01-BDDC-2ADF86513A09}" destId="{B8A552C9-B059-488B-8891-AF47844E5AC2}" srcOrd="0" destOrd="0" parTransId="{205CBD4A-2EA8-4D3E-98CC-9E768B5FD5A6}" sibTransId="{A4EA6B1F-024D-447B-89BD-4099B10742FA}"/>
    <dgm:cxn modelId="{CF2284B3-9AC9-4C17-A18D-20EEF7A8759B}" type="presOf" srcId="{4732F67E-2DB2-4829-AB0C-E24F07D82BAF}" destId="{470EEBD1-2653-4DE0-A933-95297FB9D0C6}" srcOrd="0" destOrd="0" presId="urn:microsoft.com/office/officeart/2005/8/layout/hList3"/>
    <dgm:cxn modelId="{5DDDBD71-210A-4C58-9E2B-FF25C6CFA88B}" type="presParOf" srcId="{3F00A7B4-84F4-44D7-8C77-AE6D0982C9CC}" destId="{A2C5ECEC-0DD2-4661-8779-C9A8A493FC36}" srcOrd="0" destOrd="0" presId="urn:microsoft.com/office/officeart/2005/8/layout/hList3"/>
    <dgm:cxn modelId="{853D28DB-3586-4CED-A592-A5DF48EAF456}" type="presParOf" srcId="{3F00A7B4-84F4-44D7-8C77-AE6D0982C9CC}" destId="{03343F59-017D-42F9-B048-362415199200}" srcOrd="1" destOrd="0" presId="urn:microsoft.com/office/officeart/2005/8/layout/hList3"/>
    <dgm:cxn modelId="{6FCA3C5F-0EBF-422D-8300-5FD296B2FD5D}" type="presParOf" srcId="{03343F59-017D-42F9-B048-362415199200}" destId="{A0E5104B-4520-42AB-9B1B-CA0A49A637F6}" srcOrd="0" destOrd="0" presId="urn:microsoft.com/office/officeart/2005/8/layout/hList3"/>
    <dgm:cxn modelId="{EEF87726-EC1A-40D7-B443-942C1A8FE9D7}" type="presParOf" srcId="{03343F59-017D-42F9-B048-362415199200}" destId="{470EEBD1-2653-4DE0-A933-95297FB9D0C6}" srcOrd="1" destOrd="0" presId="urn:microsoft.com/office/officeart/2005/8/layout/hList3"/>
    <dgm:cxn modelId="{3F96E76B-B294-42C9-995D-B6C82E8DCF17}" type="presParOf" srcId="{3F00A7B4-84F4-44D7-8C77-AE6D0982C9CC}" destId="{BA47B175-A933-4F23-B576-35326436CBC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6EBF1C-6984-4F25-89A6-1F33695CC61C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EEFA91-7238-4D5D-8353-4AE353AFA037}">
      <dgm:prSet phldrT="[Text]" custT="1"/>
      <dgm:spPr/>
      <dgm:t>
        <a:bodyPr/>
        <a:lstStyle/>
        <a:p>
          <a:pPr algn="ctr"/>
          <a:r>
            <a:rPr lang="en-US" sz="2400" b="1" dirty="0">
              <a:latin typeface="Bell MT" panose="02020503060305020303" pitchFamily="18" charset="0"/>
            </a:rPr>
            <a:t>KESAN  MEMAHAMI DUALISME CARTESAN </a:t>
          </a:r>
        </a:p>
      </dgm:t>
    </dgm:pt>
    <dgm:pt modelId="{A6AEDE17-8FA1-4718-902A-9A57F75E2973}" type="par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8120838-0315-4C36-88AD-D3FB9F27B358}" type="sib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B5C3457-14BE-4137-8CA0-CE2D783B9C26}">
      <dgm:prSet phldrT="[Text]" custT="1"/>
      <dgm:spPr>
        <a:solidFill>
          <a:srgbClr val="92D050">
            <a:alpha val="90000"/>
          </a:srgbClr>
        </a:solidFill>
        <a:ln>
          <a:solidFill>
            <a:srgbClr val="92D050"/>
          </a:solidFill>
        </a:ln>
      </dgm:spPr>
      <dgm:t>
        <a:bodyPr/>
        <a:lstStyle/>
        <a:p>
          <a:pPr algn="just"/>
          <a:r>
            <a:rPr lang="en-US" sz="2000" dirty="0" err="1">
              <a:latin typeface="Bell MT" panose="02020503060305020303" pitchFamily="18" charset="0"/>
            </a:rPr>
            <a:t>Mengetahui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hakikat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manusia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dan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memahami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manusia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secara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mendalam</a:t>
          </a:r>
          <a:endParaRPr lang="en-US" sz="2000" dirty="0">
            <a:latin typeface="Bell MT" panose="02020503060305020303" pitchFamily="18" charset="0"/>
          </a:endParaRPr>
        </a:p>
      </dgm:t>
    </dgm:pt>
    <dgm:pt modelId="{434E45A0-04D5-4F8C-AE23-3B885D4A9695}" type="par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75E4CAEF-86D8-411D-BEEA-9ED8F1460BCB}" type="sib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E205063-1EA4-4184-9C71-10A9455E3F31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sz="2000" dirty="0" err="1">
              <a:latin typeface="Bell MT" panose="02020503060305020303" pitchFamily="18" charset="0"/>
            </a:rPr>
            <a:t>Memahami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manusia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dari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pelbagai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cara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dan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sudut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pandang</a:t>
          </a:r>
          <a:r>
            <a:rPr lang="en-US" sz="2000" dirty="0">
              <a:latin typeface="Bell MT" panose="02020503060305020303" pitchFamily="18" charset="0"/>
            </a:rPr>
            <a:t>  </a:t>
          </a:r>
        </a:p>
      </dgm:t>
    </dgm:pt>
    <dgm:pt modelId="{36BA9636-C9E3-43FA-9F32-1FF5CE279281}" type="par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43A7FAA2-C39E-4218-B6FE-7EA788A6A4E2}" type="sib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DA14A0B-1E65-4BA6-85B0-14CE2B00B66F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n-US" sz="2000" dirty="0" err="1">
              <a:latin typeface="Bell MT" panose="02020503060305020303" pitchFamily="18" charset="0"/>
            </a:rPr>
            <a:t>Mengetahui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kedudukan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manusia</a:t>
          </a:r>
          <a:r>
            <a:rPr lang="en-US" sz="2000" dirty="0">
              <a:latin typeface="Bell MT" panose="02020503060305020303" pitchFamily="18" charset="0"/>
            </a:rPr>
            <a:t> di </a:t>
          </a:r>
          <a:r>
            <a:rPr lang="en-US" sz="2000" dirty="0" err="1">
              <a:latin typeface="Bell MT" panose="02020503060305020303" pitchFamily="18" charset="0"/>
            </a:rPr>
            <a:t>alam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semesta</a:t>
          </a:r>
          <a:endParaRPr lang="en-US" sz="2000" dirty="0">
            <a:latin typeface="Bell MT" panose="02020503060305020303" pitchFamily="18" charset="0"/>
          </a:endParaRPr>
        </a:p>
      </dgm:t>
    </dgm:pt>
    <dgm:pt modelId="{E1DB0874-5242-405B-AC52-A812C7900211}" type="par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3D007492-53B0-4D06-B8DC-13D3BB7F29F0}" type="sib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E6AC15D6-98F2-4CF0-925F-BCEC06D8E8DC}">
      <dgm:prSet phldrT="[Text]" custT="1"/>
      <dgm:spPr/>
      <dgm:t>
        <a:bodyPr/>
        <a:lstStyle/>
        <a:p>
          <a:pPr algn="just"/>
          <a:r>
            <a:rPr lang="en-US" sz="2000" dirty="0" err="1">
              <a:latin typeface="Bell MT" panose="02020503060305020303" pitchFamily="18" charset="0"/>
            </a:rPr>
            <a:t>Mengetahui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aspek-aspek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bahagian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tubuh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badan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manusia</a:t>
          </a:r>
          <a:endParaRPr lang="en-US" sz="2000" dirty="0">
            <a:latin typeface="Bell MT" panose="02020503060305020303" pitchFamily="18" charset="0"/>
          </a:endParaRPr>
        </a:p>
      </dgm:t>
    </dgm:pt>
    <dgm:pt modelId="{CD5ACB07-75A6-4B87-B1BA-2493E44696F1}" type="par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B82528A8-26F2-422F-BDC3-E69DFFB916D7}" type="sib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3068F307-C45F-44CF-81A3-C4A8C40DAF47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just"/>
          <a:r>
            <a:rPr lang="en-US" sz="2000" b="1" dirty="0">
              <a:solidFill>
                <a:srgbClr val="7030A0"/>
              </a:solidFill>
              <a:latin typeface="Bell MT" panose="02020503060305020303" pitchFamily="18" charset="0"/>
            </a:rPr>
            <a:t> 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Mengetahui</a:t>
          </a:r>
          <a:r>
            <a:rPr lang="en-US" sz="2000" b="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erti</a:t>
          </a:r>
          <a:r>
            <a:rPr lang="en-US" sz="2000" b="0" dirty="0">
              <a:solidFill>
                <a:schemeClr val="tx1"/>
              </a:solidFill>
              <a:latin typeface="Bell MT" panose="02020503060305020303" pitchFamily="18" charset="0"/>
            </a:rPr>
            <a:t>,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makna</a:t>
          </a:r>
          <a:r>
            <a:rPr lang="en-US" sz="2000" b="0" dirty="0">
              <a:solidFill>
                <a:schemeClr val="tx1"/>
              </a:solidFill>
              <a:latin typeface="Bell MT" panose="02020503060305020303" pitchFamily="18" charset="0"/>
            </a:rPr>
            <a:t>,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nilai-nilai</a:t>
          </a:r>
          <a:r>
            <a:rPr lang="en-US" sz="2000" b="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hidup</a:t>
          </a:r>
          <a:r>
            <a:rPr lang="en-US" sz="2000" b="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dirty="0" err="1">
              <a:solidFill>
                <a:schemeClr val="tx1"/>
              </a:solidFill>
              <a:latin typeface="Bell MT" panose="02020503060305020303" pitchFamily="18" charset="0"/>
            </a:rPr>
            <a:t>manusia</a:t>
          </a:r>
          <a:endParaRPr lang="en-US" sz="2000" b="1" dirty="0">
            <a:solidFill>
              <a:srgbClr val="7030A0"/>
            </a:solidFill>
            <a:latin typeface="Bell MT" panose="02020503060305020303" pitchFamily="18" charset="0"/>
          </a:endParaRPr>
        </a:p>
      </dgm:t>
    </dgm:pt>
    <dgm:pt modelId="{A4943F70-2B15-4541-9EDB-BCB0839DE2E6}" type="parTrans" cxnId="{ADBD7FA3-0746-4692-9C76-4B48222A98C5}">
      <dgm:prSet/>
      <dgm:spPr/>
      <dgm:t>
        <a:bodyPr/>
        <a:lstStyle/>
        <a:p>
          <a:endParaRPr lang="en-US"/>
        </a:p>
      </dgm:t>
    </dgm:pt>
    <dgm:pt modelId="{5C609F6A-F6B9-4872-9CF9-D313C5ECCDC0}" type="sibTrans" cxnId="{ADBD7FA3-0746-4692-9C76-4B48222A98C5}">
      <dgm:prSet/>
      <dgm:spPr/>
      <dgm:t>
        <a:bodyPr/>
        <a:lstStyle/>
        <a:p>
          <a:endParaRPr lang="en-US"/>
        </a:p>
      </dgm:t>
    </dgm:pt>
    <dgm:pt modelId="{DBC8FC23-89DD-4EC8-BF8E-2B1DD5D1EFEC}" type="pres">
      <dgm:prSet presAssocID="{536EBF1C-6984-4F25-89A6-1F33695CC6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9C91F5-E715-491C-AB8D-FB72EFC75EE7}" type="pres">
      <dgm:prSet presAssocID="{F5EEFA91-7238-4D5D-8353-4AE353AFA037}" presName="root" presStyleCnt="0"/>
      <dgm:spPr/>
    </dgm:pt>
    <dgm:pt modelId="{99941184-849A-43A1-B23A-FA3C05D3544A}" type="pres">
      <dgm:prSet presAssocID="{F5EEFA91-7238-4D5D-8353-4AE353AFA037}" presName="rootComposite" presStyleCnt="0"/>
      <dgm:spPr/>
    </dgm:pt>
    <dgm:pt modelId="{0A16D136-51C5-461E-9E0D-E41F10B2A14C}" type="pres">
      <dgm:prSet presAssocID="{F5EEFA91-7238-4D5D-8353-4AE353AFA037}" presName="rootText" presStyleLbl="node1" presStyleIdx="0" presStyleCnt="1" custScaleX="590878" custLinFactNeighborX="1188" custLinFactNeighborY="-38049"/>
      <dgm:spPr/>
    </dgm:pt>
    <dgm:pt modelId="{731BFE11-E79C-4D23-B73C-7AD0E8FB0B45}" type="pres">
      <dgm:prSet presAssocID="{F5EEFA91-7238-4D5D-8353-4AE353AFA037}" presName="rootConnector" presStyleLbl="node1" presStyleIdx="0" presStyleCnt="1"/>
      <dgm:spPr/>
    </dgm:pt>
    <dgm:pt modelId="{C347E809-F54C-4BF1-8048-256577BBEC7C}" type="pres">
      <dgm:prSet presAssocID="{F5EEFA91-7238-4D5D-8353-4AE353AFA037}" presName="childShape" presStyleCnt="0"/>
      <dgm:spPr/>
    </dgm:pt>
    <dgm:pt modelId="{2801253F-FD8F-490C-997B-96E185266E49}" type="pres">
      <dgm:prSet presAssocID="{434E45A0-04D5-4F8C-AE23-3B885D4A9695}" presName="Name13" presStyleLbl="parChTrans1D2" presStyleIdx="0" presStyleCnt="5"/>
      <dgm:spPr/>
    </dgm:pt>
    <dgm:pt modelId="{D4F6EA09-EB03-4000-B4A8-8BDA579D8C21}" type="pres">
      <dgm:prSet presAssocID="{6B5C3457-14BE-4137-8CA0-CE2D783B9C26}" presName="childText" presStyleLbl="bgAcc1" presStyleIdx="0" presStyleCnt="5" custScaleX="674015" custScaleY="119847" custLinFactNeighborY="-24401">
        <dgm:presLayoutVars>
          <dgm:bulletEnabled val="1"/>
        </dgm:presLayoutVars>
      </dgm:prSet>
      <dgm:spPr/>
    </dgm:pt>
    <dgm:pt modelId="{17D1B49B-7D52-404F-8578-0E1A2CAAB8E9}" type="pres">
      <dgm:prSet presAssocID="{36BA9636-C9E3-43FA-9F32-1FF5CE279281}" presName="Name13" presStyleLbl="parChTrans1D2" presStyleIdx="1" presStyleCnt="5"/>
      <dgm:spPr/>
    </dgm:pt>
    <dgm:pt modelId="{C1198E30-717A-4889-BABA-18ABDE613F17}" type="pres">
      <dgm:prSet presAssocID="{5E205063-1EA4-4184-9C71-10A9455E3F31}" presName="childText" presStyleLbl="bgAcc1" presStyleIdx="1" presStyleCnt="5" custScaleX="737005" custLinFactNeighborY="-7508">
        <dgm:presLayoutVars>
          <dgm:bulletEnabled val="1"/>
        </dgm:presLayoutVars>
      </dgm:prSet>
      <dgm:spPr/>
    </dgm:pt>
    <dgm:pt modelId="{3A8C21B2-019D-4FF7-BA9E-4E0C8C1EBB0E}" type="pres">
      <dgm:prSet presAssocID="{E1DB0874-5242-405B-AC52-A812C7900211}" presName="Name13" presStyleLbl="parChTrans1D2" presStyleIdx="2" presStyleCnt="5"/>
      <dgm:spPr/>
    </dgm:pt>
    <dgm:pt modelId="{BAC49D74-E803-4B9C-8C72-7AE4CAB75E17}" type="pres">
      <dgm:prSet presAssocID="{6DA14A0B-1E65-4BA6-85B0-14CE2B00B66F}" presName="childText" presStyleLbl="bgAcc1" presStyleIdx="2" presStyleCnt="5" custScaleX="773707" custLinFactNeighborY="3642">
        <dgm:presLayoutVars>
          <dgm:bulletEnabled val="1"/>
        </dgm:presLayoutVars>
      </dgm:prSet>
      <dgm:spPr/>
    </dgm:pt>
    <dgm:pt modelId="{2665F5D6-D144-43A7-91FE-3C3137EC1DDF}" type="pres">
      <dgm:prSet presAssocID="{CD5ACB07-75A6-4B87-B1BA-2493E44696F1}" presName="Name13" presStyleLbl="parChTrans1D2" presStyleIdx="3" presStyleCnt="5"/>
      <dgm:spPr/>
    </dgm:pt>
    <dgm:pt modelId="{676ABA34-516A-4903-8C6E-CD07FB86D105}" type="pres">
      <dgm:prSet presAssocID="{E6AC15D6-98F2-4CF0-925F-BCEC06D8E8DC}" presName="childText" presStyleLbl="bgAcc1" presStyleIdx="3" presStyleCnt="5" custScaleX="795107" custLinFactNeighborY="14792">
        <dgm:presLayoutVars>
          <dgm:bulletEnabled val="1"/>
        </dgm:presLayoutVars>
      </dgm:prSet>
      <dgm:spPr/>
    </dgm:pt>
    <dgm:pt modelId="{5DD40629-84A1-4324-B056-ED0CB93ECEF5}" type="pres">
      <dgm:prSet presAssocID="{A4943F70-2B15-4541-9EDB-BCB0839DE2E6}" presName="Name13" presStyleLbl="parChTrans1D2" presStyleIdx="4" presStyleCnt="5"/>
      <dgm:spPr/>
    </dgm:pt>
    <dgm:pt modelId="{06035EAE-75BA-4ECD-A9F6-9939D5728F37}" type="pres">
      <dgm:prSet presAssocID="{3068F307-C45F-44CF-81A3-C4A8C40DAF47}" presName="childText" presStyleLbl="bgAcc1" presStyleIdx="4" presStyleCnt="5" custScaleX="802624">
        <dgm:presLayoutVars>
          <dgm:bulletEnabled val="1"/>
        </dgm:presLayoutVars>
      </dgm:prSet>
      <dgm:spPr/>
    </dgm:pt>
  </dgm:ptLst>
  <dgm:cxnLst>
    <dgm:cxn modelId="{DCE88F11-4D70-4333-A049-F909236E10BE}" type="presOf" srcId="{F5EEFA91-7238-4D5D-8353-4AE353AFA037}" destId="{0A16D136-51C5-461E-9E0D-E41F10B2A14C}" srcOrd="0" destOrd="0" presId="urn:microsoft.com/office/officeart/2005/8/layout/hierarchy3"/>
    <dgm:cxn modelId="{FB02D328-B781-480D-B94F-4FEDC5F1D47D}" srcId="{536EBF1C-6984-4F25-89A6-1F33695CC61C}" destId="{F5EEFA91-7238-4D5D-8353-4AE353AFA037}" srcOrd="0" destOrd="0" parTransId="{A6AEDE17-8FA1-4718-902A-9A57F75E2973}" sibTransId="{58120838-0315-4C36-88AD-D3FB9F27B358}"/>
    <dgm:cxn modelId="{03726A30-B3E1-4714-AEDC-86D065F4D95F}" type="presOf" srcId="{E1DB0874-5242-405B-AC52-A812C7900211}" destId="{3A8C21B2-019D-4FF7-BA9E-4E0C8C1EBB0E}" srcOrd="0" destOrd="0" presId="urn:microsoft.com/office/officeart/2005/8/layout/hierarchy3"/>
    <dgm:cxn modelId="{9EC1AB3B-A075-4359-877D-9C00B783C5CB}" srcId="{F5EEFA91-7238-4D5D-8353-4AE353AFA037}" destId="{5E205063-1EA4-4184-9C71-10A9455E3F31}" srcOrd="1" destOrd="0" parTransId="{36BA9636-C9E3-43FA-9F32-1FF5CE279281}" sibTransId="{43A7FAA2-C39E-4218-B6FE-7EA788A6A4E2}"/>
    <dgm:cxn modelId="{732B1566-63C4-42F9-8411-72D43CB8EAFC}" type="presOf" srcId="{A4943F70-2B15-4541-9EDB-BCB0839DE2E6}" destId="{5DD40629-84A1-4324-B056-ED0CB93ECEF5}" srcOrd="0" destOrd="0" presId="urn:microsoft.com/office/officeart/2005/8/layout/hierarchy3"/>
    <dgm:cxn modelId="{697BE44A-815B-4208-AC0E-BD8BAA758EB0}" type="presOf" srcId="{F5EEFA91-7238-4D5D-8353-4AE353AFA037}" destId="{731BFE11-E79C-4D23-B73C-7AD0E8FB0B45}" srcOrd="1" destOrd="0" presId="urn:microsoft.com/office/officeart/2005/8/layout/hierarchy3"/>
    <dgm:cxn modelId="{A9D1D656-8F43-473E-ACFD-B03B9B0E5025}" type="presOf" srcId="{3068F307-C45F-44CF-81A3-C4A8C40DAF47}" destId="{06035EAE-75BA-4ECD-A9F6-9939D5728F37}" srcOrd="0" destOrd="0" presId="urn:microsoft.com/office/officeart/2005/8/layout/hierarchy3"/>
    <dgm:cxn modelId="{9229C587-B565-4212-9E96-195EA2E768E4}" type="presOf" srcId="{536EBF1C-6984-4F25-89A6-1F33695CC61C}" destId="{DBC8FC23-89DD-4EC8-BF8E-2B1DD5D1EFEC}" srcOrd="0" destOrd="0" presId="urn:microsoft.com/office/officeart/2005/8/layout/hierarchy3"/>
    <dgm:cxn modelId="{627DA38E-E3EF-4AE5-A311-D4D36D0C3B78}" type="presOf" srcId="{434E45A0-04D5-4F8C-AE23-3B885D4A9695}" destId="{2801253F-FD8F-490C-997B-96E185266E49}" srcOrd="0" destOrd="0" presId="urn:microsoft.com/office/officeart/2005/8/layout/hierarchy3"/>
    <dgm:cxn modelId="{B2119592-9D37-498B-9647-0DD6142CA521}" srcId="{F5EEFA91-7238-4D5D-8353-4AE353AFA037}" destId="{6B5C3457-14BE-4137-8CA0-CE2D783B9C26}" srcOrd="0" destOrd="0" parTransId="{434E45A0-04D5-4F8C-AE23-3B885D4A9695}" sibTransId="{75E4CAEF-86D8-411D-BEEA-9ED8F1460BCB}"/>
    <dgm:cxn modelId="{ADBD7FA3-0746-4692-9C76-4B48222A98C5}" srcId="{F5EEFA91-7238-4D5D-8353-4AE353AFA037}" destId="{3068F307-C45F-44CF-81A3-C4A8C40DAF47}" srcOrd="4" destOrd="0" parTransId="{A4943F70-2B15-4541-9EDB-BCB0839DE2E6}" sibTransId="{5C609F6A-F6B9-4872-9CF9-D313C5ECCDC0}"/>
    <dgm:cxn modelId="{BD0A52A6-A5D7-43F4-8DA1-7D575F5B1950}" type="presOf" srcId="{5E205063-1EA4-4184-9C71-10A9455E3F31}" destId="{C1198E30-717A-4889-BABA-18ABDE613F17}" srcOrd="0" destOrd="0" presId="urn:microsoft.com/office/officeart/2005/8/layout/hierarchy3"/>
    <dgm:cxn modelId="{C9EC9BB3-DE0E-4E16-AFA6-9B0141FCEFA3}" type="presOf" srcId="{6DA14A0B-1E65-4BA6-85B0-14CE2B00B66F}" destId="{BAC49D74-E803-4B9C-8C72-7AE4CAB75E17}" srcOrd="0" destOrd="0" presId="urn:microsoft.com/office/officeart/2005/8/layout/hierarchy3"/>
    <dgm:cxn modelId="{4D5413B4-7ACF-4E24-8669-496BE46D3D3E}" type="presOf" srcId="{CD5ACB07-75A6-4B87-B1BA-2493E44696F1}" destId="{2665F5D6-D144-43A7-91FE-3C3137EC1DDF}" srcOrd="0" destOrd="0" presId="urn:microsoft.com/office/officeart/2005/8/layout/hierarchy3"/>
    <dgm:cxn modelId="{683005B7-B07A-4219-AE99-62A3502C735A}" srcId="{F5EEFA91-7238-4D5D-8353-4AE353AFA037}" destId="{6DA14A0B-1E65-4BA6-85B0-14CE2B00B66F}" srcOrd="2" destOrd="0" parTransId="{E1DB0874-5242-405B-AC52-A812C7900211}" sibTransId="{3D007492-53B0-4D06-B8DC-13D3BB7F29F0}"/>
    <dgm:cxn modelId="{9A6F4ACB-259F-47A1-9F3D-9A4171212067}" type="presOf" srcId="{36BA9636-C9E3-43FA-9F32-1FF5CE279281}" destId="{17D1B49B-7D52-404F-8578-0E1A2CAAB8E9}" srcOrd="0" destOrd="0" presId="urn:microsoft.com/office/officeart/2005/8/layout/hierarchy3"/>
    <dgm:cxn modelId="{E7867AE2-5347-47E5-9850-7A1D3A175EBB}" srcId="{F5EEFA91-7238-4D5D-8353-4AE353AFA037}" destId="{E6AC15D6-98F2-4CF0-925F-BCEC06D8E8DC}" srcOrd="3" destOrd="0" parTransId="{CD5ACB07-75A6-4B87-B1BA-2493E44696F1}" sibTransId="{B82528A8-26F2-422F-BDC3-E69DFFB916D7}"/>
    <dgm:cxn modelId="{441614F4-670C-4246-849F-220B1445EA5A}" type="presOf" srcId="{6B5C3457-14BE-4137-8CA0-CE2D783B9C26}" destId="{D4F6EA09-EB03-4000-B4A8-8BDA579D8C21}" srcOrd="0" destOrd="0" presId="urn:microsoft.com/office/officeart/2005/8/layout/hierarchy3"/>
    <dgm:cxn modelId="{2B733CFD-4BFF-4A49-9184-EAC311CC1918}" type="presOf" srcId="{E6AC15D6-98F2-4CF0-925F-BCEC06D8E8DC}" destId="{676ABA34-516A-4903-8C6E-CD07FB86D105}" srcOrd="0" destOrd="0" presId="urn:microsoft.com/office/officeart/2005/8/layout/hierarchy3"/>
    <dgm:cxn modelId="{A426A7DD-A036-4B08-870B-537282A7A7C6}" type="presParOf" srcId="{DBC8FC23-89DD-4EC8-BF8E-2B1DD5D1EFEC}" destId="{559C91F5-E715-491C-AB8D-FB72EFC75EE7}" srcOrd="0" destOrd="0" presId="urn:microsoft.com/office/officeart/2005/8/layout/hierarchy3"/>
    <dgm:cxn modelId="{1F715E95-BF67-4DD2-95F8-1AD213529643}" type="presParOf" srcId="{559C91F5-E715-491C-AB8D-FB72EFC75EE7}" destId="{99941184-849A-43A1-B23A-FA3C05D3544A}" srcOrd="0" destOrd="0" presId="urn:microsoft.com/office/officeart/2005/8/layout/hierarchy3"/>
    <dgm:cxn modelId="{3E96B89C-1D13-4031-B50F-7E8101B2F13E}" type="presParOf" srcId="{99941184-849A-43A1-B23A-FA3C05D3544A}" destId="{0A16D136-51C5-461E-9E0D-E41F10B2A14C}" srcOrd="0" destOrd="0" presId="urn:microsoft.com/office/officeart/2005/8/layout/hierarchy3"/>
    <dgm:cxn modelId="{16B0979B-8F33-4BA5-B7E0-08EE2769C7D5}" type="presParOf" srcId="{99941184-849A-43A1-B23A-FA3C05D3544A}" destId="{731BFE11-E79C-4D23-B73C-7AD0E8FB0B45}" srcOrd="1" destOrd="0" presId="urn:microsoft.com/office/officeart/2005/8/layout/hierarchy3"/>
    <dgm:cxn modelId="{F8060979-E979-431C-A136-7E33E8208E70}" type="presParOf" srcId="{559C91F5-E715-491C-AB8D-FB72EFC75EE7}" destId="{C347E809-F54C-4BF1-8048-256577BBEC7C}" srcOrd="1" destOrd="0" presId="urn:microsoft.com/office/officeart/2005/8/layout/hierarchy3"/>
    <dgm:cxn modelId="{D1361116-46C0-45D7-B380-1D6B99BED129}" type="presParOf" srcId="{C347E809-F54C-4BF1-8048-256577BBEC7C}" destId="{2801253F-FD8F-490C-997B-96E185266E49}" srcOrd="0" destOrd="0" presId="urn:microsoft.com/office/officeart/2005/8/layout/hierarchy3"/>
    <dgm:cxn modelId="{B8823A87-C65B-4418-A3B9-548021519B6A}" type="presParOf" srcId="{C347E809-F54C-4BF1-8048-256577BBEC7C}" destId="{D4F6EA09-EB03-4000-B4A8-8BDA579D8C21}" srcOrd="1" destOrd="0" presId="urn:microsoft.com/office/officeart/2005/8/layout/hierarchy3"/>
    <dgm:cxn modelId="{6E25D4FF-4053-41F7-B9D4-876B47EFF777}" type="presParOf" srcId="{C347E809-F54C-4BF1-8048-256577BBEC7C}" destId="{17D1B49B-7D52-404F-8578-0E1A2CAAB8E9}" srcOrd="2" destOrd="0" presId="urn:microsoft.com/office/officeart/2005/8/layout/hierarchy3"/>
    <dgm:cxn modelId="{D02CC9A2-5649-477C-AE8F-196E0EA014B7}" type="presParOf" srcId="{C347E809-F54C-4BF1-8048-256577BBEC7C}" destId="{C1198E30-717A-4889-BABA-18ABDE613F17}" srcOrd="3" destOrd="0" presId="urn:microsoft.com/office/officeart/2005/8/layout/hierarchy3"/>
    <dgm:cxn modelId="{96EED961-BCE4-4061-97FB-65FC5638296C}" type="presParOf" srcId="{C347E809-F54C-4BF1-8048-256577BBEC7C}" destId="{3A8C21B2-019D-4FF7-BA9E-4E0C8C1EBB0E}" srcOrd="4" destOrd="0" presId="urn:microsoft.com/office/officeart/2005/8/layout/hierarchy3"/>
    <dgm:cxn modelId="{9424E027-C223-49A8-B35A-93BC5A102D10}" type="presParOf" srcId="{C347E809-F54C-4BF1-8048-256577BBEC7C}" destId="{BAC49D74-E803-4B9C-8C72-7AE4CAB75E17}" srcOrd="5" destOrd="0" presId="urn:microsoft.com/office/officeart/2005/8/layout/hierarchy3"/>
    <dgm:cxn modelId="{7B086637-F976-4DDB-B683-F0F901E4A05E}" type="presParOf" srcId="{C347E809-F54C-4BF1-8048-256577BBEC7C}" destId="{2665F5D6-D144-43A7-91FE-3C3137EC1DDF}" srcOrd="6" destOrd="0" presId="urn:microsoft.com/office/officeart/2005/8/layout/hierarchy3"/>
    <dgm:cxn modelId="{C8DE629E-7422-4E1F-960C-86E546ABFFFA}" type="presParOf" srcId="{C347E809-F54C-4BF1-8048-256577BBEC7C}" destId="{676ABA34-516A-4903-8C6E-CD07FB86D105}" srcOrd="7" destOrd="0" presId="urn:microsoft.com/office/officeart/2005/8/layout/hierarchy3"/>
    <dgm:cxn modelId="{63D1A0B8-572D-443F-A89E-48A9BB63B2C4}" type="presParOf" srcId="{C347E809-F54C-4BF1-8048-256577BBEC7C}" destId="{5DD40629-84A1-4324-B056-ED0CB93ECEF5}" srcOrd="8" destOrd="0" presId="urn:microsoft.com/office/officeart/2005/8/layout/hierarchy3"/>
    <dgm:cxn modelId="{23A8F0F9-4FE7-45A2-A408-321C41A05B9A}" type="presParOf" srcId="{C347E809-F54C-4BF1-8048-256577BBEC7C}" destId="{06035EAE-75BA-4ECD-A9F6-9939D5728F3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D095FE-8597-446C-8D03-258C3F36C780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94C93DD-07DE-43F2-9D97-63513B094BE4}">
      <dgm:prSet phldrT="[Text]" custT="1"/>
      <dgm:spPr/>
      <dgm:t>
        <a:bodyPr/>
        <a:lstStyle/>
        <a:p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jawapan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ditemui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Descartes, yang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bermaksud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“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berfikir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</a:p>
      </dgm:t>
    </dgm:pt>
    <dgm:pt modelId="{8D889785-BA28-4CCE-885E-1B350862A35D}" type="par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772EB3-0653-44B8-9651-D25BAE31F8BC}" type="sib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EB937A3-0671-4363-8C41-A994F8307C87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ragu-ragu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berpikir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karena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berpikir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.“</a:t>
          </a:r>
        </a:p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Inilah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makna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"</a:t>
          </a:r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Cogito Ergo Sum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" yang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sangat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terkenal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 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mengajarkan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pemikiran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sistimatis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5294DA-86AC-47C1-8F62-E432F7677EB2}" type="par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D076685-8515-4502-AF52-D22EC27EF734}" type="sib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5ED6EC-671C-437C-A8FD-56BB3E2521B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Mencari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kepastian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cara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meragukan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semua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termasuk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orang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harus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menerima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kebenaran-kebenaran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telah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diungkapkan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pemikir-pemikir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lain. Orang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harus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menemukan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kebenarannya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melalui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pemahaman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keyakinan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peribadi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833A63A9-F573-4D33-A66B-1C6700A8050C}" type="par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9B0F965-C109-48FF-97F8-51F6AF90EBA3}" type="sib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FC4082D-2D2F-4D1F-9FAB-623CBDD20DDC}">
      <dgm:prSet phldrT="[Text]" custT="1"/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Ketika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Rene Descartes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berumur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tahun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ibunya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meninggal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peristiwa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menjadikan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trauma yang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membuat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Descartes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selalu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bimbang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keliru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hidupnya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47794D-AC1B-45B0-B6C5-922763F4CCB9}" type="parTrans" cxnId="{5A8629CE-22A9-4033-BD70-33D371F61E74}">
      <dgm:prSet/>
      <dgm:spPr/>
      <dgm:t>
        <a:bodyPr/>
        <a:lstStyle/>
        <a:p>
          <a:endParaRPr lang="en-US" sz="2400"/>
        </a:p>
      </dgm:t>
    </dgm:pt>
    <dgm:pt modelId="{F32BC366-A027-4761-8433-E2D959D7769F}" type="sibTrans" cxnId="{5A8629CE-22A9-4033-BD70-33D371F61E74}">
      <dgm:prSet/>
      <dgm:spPr/>
      <dgm:t>
        <a:bodyPr/>
        <a:lstStyle/>
        <a:p>
          <a:endParaRPr lang="en-US" sz="2400"/>
        </a:p>
      </dgm:t>
    </dgm:pt>
    <dgm:pt modelId="{18916222-38C1-4CED-93AF-294F7A5BD83D}" type="pres">
      <dgm:prSet presAssocID="{ABD095FE-8597-446C-8D03-258C3F36C780}" presName="diagram" presStyleCnt="0">
        <dgm:presLayoutVars>
          <dgm:dir/>
          <dgm:resizeHandles val="exact"/>
        </dgm:presLayoutVars>
      </dgm:prSet>
      <dgm:spPr/>
    </dgm:pt>
    <dgm:pt modelId="{9F99AD7F-BA09-457F-8015-AC843BD2FBA8}" type="pres">
      <dgm:prSet presAssocID="{694C93DD-07DE-43F2-9D97-63513B094BE4}" presName="node" presStyleLbl="node1" presStyleIdx="0" presStyleCnt="4">
        <dgm:presLayoutVars>
          <dgm:bulletEnabled val="1"/>
        </dgm:presLayoutVars>
      </dgm:prSet>
      <dgm:spPr/>
    </dgm:pt>
    <dgm:pt modelId="{AB304B93-C376-40DA-BC20-090FB388CE97}" type="pres">
      <dgm:prSet presAssocID="{6F772EB3-0653-44B8-9651-D25BAE31F8BC}" presName="sibTrans" presStyleCnt="0"/>
      <dgm:spPr/>
    </dgm:pt>
    <dgm:pt modelId="{A10BA59A-A881-4CC9-8AEB-2DED86AF26F5}" type="pres">
      <dgm:prSet presAssocID="{6F5ED6EC-671C-437C-A8FD-56BB3E2521BE}" presName="node" presStyleLbl="node1" presStyleIdx="1" presStyleCnt="4" custLinFactNeighborX="1924" custLinFactNeighborY="-5497">
        <dgm:presLayoutVars>
          <dgm:bulletEnabled val="1"/>
        </dgm:presLayoutVars>
      </dgm:prSet>
      <dgm:spPr/>
    </dgm:pt>
    <dgm:pt modelId="{2F0B2263-8410-4E12-BFD2-BEEA68D00AB1}" type="pres">
      <dgm:prSet presAssocID="{09B0F965-C109-48FF-97F8-51F6AF90EBA3}" presName="sibTrans" presStyleCnt="0"/>
      <dgm:spPr/>
    </dgm:pt>
    <dgm:pt modelId="{AC6E3FCC-9B9A-49C2-993C-F7D972815995}" type="pres">
      <dgm:prSet presAssocID="{7EB937A3-0671-4363-8C41-A994F8307C87}" presName="node" presStyleLbl="node1" presStyleIdx="2" presStyleCnt="4">
        <dgm:presLayoutVars>
          <dgm:bulletEnabled val="1"/>
        </dgm:presLayoutVars>
      </dgm:prSet>
      <dgm:spPr/>
    </dgm:pt>
    <dgm:pt modelId="{E0428E5C-7616-4BB0-AD8A-D101511B89B1}" type="pres">
      <dgm:prSet presAssocID="{4D076685-8515-4502-AF52-D22EC27EF734}" presName="sibTrans" presStyleCnt="0"/>
      <dgm:spPr/>
    </dgm:pt>
    <dgm:pt modelId="{D7ED9ACE-56EA-416D-8512-6A5D8DA18BEF}" type="pres">
      <dgm:prSet presAssocID="{FFC4082D-2D2F-4D1F-9FAB-623CBDD20DDC}" presName="node" presStyleLbl="node1" presStyleIdx="3" presStyleCnt="4">
        <dgm:presLayoutVars>
          <dgm:bulletEnabled val="1"/>
        </dgm:presLayoutVars>
      </dgm:prSet>
      <dgm:spPr/>
    </dgm:pt>
  </dgm:ptLst>
  <dgm:cxnLst>
    <dgm:cxn modelId="{41CDF20C-725E-4882-B6DA-81C89A4264C6}" srcId="{ABD095FE-8597-446C-8D03-258C3F36C780}" destId="{694C93DD-07DE-43F2-9D97-63513B094BE4}" srcOrd="0" destOrd="0" parTransId="{8D889785-BA28-4CCE-885E-1B350862A35D}" sibTransId="{6F772EB3-0653-44B8-9651-D25BAE31F8BC}"/>
    <dgm:cxn modelId="{10EF0E33-070B-4D11-AE7E-B2919C0B4BF3}" srcId="{ABD095FE-8597-446C-8D03-258C3F36C780}" destId="{6F5ED6EC-671C-437C-A8FD-56BB3E2521BE}" srcOrd="1" destOrd="0" parTransId="{833A63A9-F573-4D33-A66B-1C6700A8050C}" sibTransId="{09B0F965-C109-48FF-97F8-51F6AF90EBA3}"/>
    <dgm:cxn modelId="{2CB0E441-342A-4A69-B2CF-5910E6B9367A}" type="presOf" srcId="{7EB937A3-0671-4363-8C41-A994F8307C87}" destId="{AC6E3FCC-9B9A-49C2-993C-F7D972815995}" srcOrd="0" destOrd="0" presId="urn:microsoft.com/office/officeart/2005/8/layout/default#1"/>
    <dgm:cxn modelId="{ED12AF7C-DA81-4EB4-A96A-BD10B03C2D59}" srcId="{ABD095FE-8597-446C-8D03-258C3F36C780}" destId="{7EB937A3-0671-4363-8C41-A994F8307C87}" srcOrd="2" destOrd="0" parTransId="{EE5294DA-86AC-47C1-8F62-E432F7677EB2}" sibTransId="{4D076685-8515-4502-AF52-D22EC27EF734}"/>
    <dgm:cxn modelId="{1D0DEF80-28D2-41B4-ADAE-16B50C575B93}" type="presOf" srcId="{ABD095FE-8597-446C-8D03-258C3F36C780}" destId="{18916222-38C1-4CED-93AF-294F7A5BD83D}" srcOrd="0" destOrd="0" presId="urn:microsoft.com/office/officeart/2005/8/layout/default#1"/>
    <dgm:cxn modelId="{6CD20C91-1062-42AE-951A-8A2312DECAE0}" type="presOf" srcId="{694C93DD-07DE-43F2-9D97-63513B094BE4}" destId="{9F99AD7F-BA09-457F-8015-AC843BD2FBA8}" srcOrd="0" destOrd="0" presId="urn:microsoft.com/office/officeart/2005/8/layout/default#1"/>
    <dgm:cxn modelId="{21017FC3-9D01-46BA-A863-F5C9BAEFE2AF}" type="presOf" srcId="{6F5ED6EC-671C-437C-A8FD-56BB3E2521BE}" destId="{A10BA59A-A881-4CC9-8AEB-2DED86AF26F5}" srcOrd="0" destOrd="0" presId="urn:microsoft.com/office/officeart/2005/8/layout/default#1"/>
    <dgm:cxn modelId="{5A8629CE-22A9-4033-BD70-33D371F61E74}" srcId="{ABD095FE-8597-446C-8D03-258C3F36C780}" destId="{FFC4082D-2D2F-4D1F-9FAB-623CBDD20DDC}" srcOrd="3" destOrd="0" parTransId="{6547794D-AC1B-45B0-B6C5-922763F4CCB9}" sibTransId="{F32BC366-A027-4761-8433-E2D959D7769F}"/>
    <dgm:cxn modelId="{ED2EABE0-FD28-4702-AE64-9CDC1202241E}" type="presOf" srcId="{FFC4082D-2D2F-4D1F-9FAB-623CBDD20DDC}" destId="{D7ED9ACE-56EA-416D-8512-6A5D8DA18BEF}" srcOrd="0" destOrd="0" presId="urn:microsoft.com/office/officeart/2005/8/layout/default#1"/>
    <dgm:cxn modelId="{F1796435-4AFF-4587-8BC9-6F28EEA90138}" type="presParOf" srcId="{18916222-38C1-4CED-93AF-294F7A5BD83D}" destId="{9F99AD7F-BA09-457F-8015-AC843BD2FBA8}" srcOrd="0" destOrd="0" presId="urn:microsoft.com/office/officeart/2005/8/layout/default#1"/>
    <dgm:cxn modelId="{AA566DED-79BB-4251-9131-0273E8427363}" type="presParOf" srcId="{18916222-38C1-4CED-93AF-294F7A5BD83D}" destId="{AB304B93-C376-40DA-BC20-090FB388CE97}" srcOrd="1" destOrd="0" presId="urn:microsoft.com/office/officeart/2005/8/layout/default#1"/>
    <dgm:cxn modelId="{B9004FBF-4304-4AA2-954A-025D716362CC}" type="presParOf" srcId="{18916222-38C1-4CED-93AF-294F7A5BD83D}" destId="{A10BA59A-A881-4CC9-8AEB-2DED86AF26F5}" srcOrd="2" destOrd="0" presId="urn:microsoft.com/office/officeart/2005/8/layout/default#1"/>
    <dgm:cxn modelId="{DD0C593A-E84A-42CE-90EF-73CEEEE1B308}" type="presParOf" srcId="{18916222-38C1-4CED-93AF-294F7A5BD83D}" destId="{2F0B2263-8410-4E12-BFD2-BEEA68D00AB1}" srcOrd="3" destOrd="0" presId="urn:microsoft.com/office/officeart/2005/8/layout/default#1"/>
    <dgm:cxn modelId="{8DD2EAF8-2482-4E7C-B0FC-C2EE59484327}" type="presParOf" srcId="{18916222-38C1-4CED-93AF-294F7A5BD83D}" destId="{AC6E3FCC-9B9A-49C2-993C-F7D972815995}" srcOrd="4" destOrd="0" presId="urn:microsoft.com/office/officeart/2005/8/layout/default#1"/>
    <dgm:cxn modelId="{0D3E1FBE-D5E4-42D7-96B0-039C7E0A6BA8}" type="presParOf" srcId="{18916222-38C1-4CED-93AF-294F7A5BD83D}" destId="{E0428E5C-7616-4BB0-AD8A-D101511B89B1}" srcOrd="5" destOrd="0" presId="urn:microsoft.com/office/officeart/2005/8/layout/default#1"/>
    <dgm:cxn modelId="{CFACB38E-AA52-4D08-A938-ECC303C37511}" type="presParOf" srcId="{18916222-38C1-4CED-93AF-294F7A5BD83D}" destId="{D7ED9ACE-56EA-416D-8512-6A5D8DA18BEF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D095FE-8597-446C-8D03-258C3F36C780}" type="doc">
      <dgm:prSet loTypeId="urn:microsoft.com/office/officeart/2005/8/layout/default#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94C93DD-07DE-43F2-9D97-63513B094BE4}">
      <dgm:prSet phldrT="[Text]" custT="1"/>
      <dgm:spPr/>
      <dgm:t>
        <a:bodyPr/>
        <a:lstStyle/>
        <a:p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Islam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melarang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paham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antroposentrisme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kehidupan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menguruskan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alam</a:t>
          </a:r>
          <a:r>
            <a:rPr lang="en-MY" sz="2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dirty="0" err="1">
              <a:latin typeface="Arial" panose="020B0604020202020204" pitchFamily="34" charset="0"/>
              <a:cs typeface="Arial" panose="020B0604020202020204" pitchFamily="34" charset="0"/>
            </a:rPr>
            <a:t>semesta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889785-BA28-4CCE-885E-1B350862A35D}" type="par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772EB3-0653-44B8-9651-D25BAE31F8BC}" type="sib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EB937A3-0671-4363-8C41-A994F8307C87}">
      <dgm:prSet phldrT="[Text]" custT="1"/>
      <dgm:spPr/>
      <dgm:t>
        <a:bodyPr/>
        <a:lstStyle/>
        <a:p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Indikator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orang-orang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antroposentrisme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kepala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hati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sombong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angkuh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dirty="0" err="1">
              <a:latin typeface="Arial" panose="020B0604020202020204" pitchFamily="34" charset="0"/>
              <a:cs typeface="Arial" panose="020B0604020202020204" pitchFamily="34" charset="0"/>
            </a:rPr>
            <a:t>kehidupan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5294DA-86AC-47C1-8F62-E432F7677EB2}" type="par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D076685-8515-4502-AF52-D22EC27EF734}" type="sib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5ED6EC-671C-437C-A8FD-56BB3E2521BE}">
      <dgm:prSet custT="1"/>
      <dgm:spPr/>
      <dgm:t>
        <a:bodyPr/>
        <a:lstStyle/>
        <a:p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Sebab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faham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ini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meyakini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hanya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lah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yang paling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berkuasa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kekuatan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kecuali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kekuatan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Akibatnya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timbul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sikap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meremehkan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merendahkan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dirty="0" err="1">
              <a:latin typeface="Arial" panose="020B0604020202020204" pitchFamily="34" charset="0"/>
              <a:cs typeface="Arial" panose="020B0604020202020204" pitchFamily="34" charset="0"/>
            </a:rPr>
            <a:t>makhluk</a:t>
          </a:r>
          <a:r>
            <a:rPr lang="en-MY" sz="1600" dirty="0">
              <a:latin typeface="Arial" panose="020B0604020202020204" pitchFamily="34" charset="0"/>
              <a:cs typeface="Arial" panose="020B0604020202020204" pitchFamily="34" charset="0"/>
            </a:rPr>
            <a:t> lain. </a:t>
          </a:r>
        </a:p>
      </dgm:t>
    </dgm:pt>
    <dgm:pt modelId="{833A63A9-F573-4D33-A66B-1C6700A8050C}" type="par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9B0F965-C109-48FF-97F8-51F6AF90EBA3}" type="sib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FC4082D-2D2F-4D1F-9FAB-623CBDD20DDC}">
      <dgm:prSet phldrT="[Text]" custT="1"/>
      <dgm:spPr/>
      <dgm:t>
        <a:bodyPr/>
        <a:lstStyle/>
        <a:p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alam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kesatuan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boleh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dipisahkan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Keduanya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dilukiskan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ibarat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ruh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saling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melengkapi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Artinya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jika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ruh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hilang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rusak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akhirnya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akan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rusak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hancur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pula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jasad</a:t>
          </a:r>
          <a:r>
            <a:rPr lang="en-MY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MY" sz="2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47794D-AC1B-45B0-B6C5-922763F4CCB9}" type="parTrans" cxnId="{5A8629CE-22A9-4033-BD70-33D371F61E74}">
      <dgm:prSet/>
      <dgm:spPr/>
      <dgm:t>
        <a:bodyPr/>
        <a:lstStyle/>
        <a:p>
          <a:endParaRPr lang="en-US" sz="2400"/>
        </a:p>
      </dgm:t>
    </dgm:pt>
    <dgm:pt modelId="{F32BC366-A027-4761-8433-E2D959D7769F}" type="sibTrans" cxnId="{5A8629CE-22A9-4033-BD70-33D371F61E74}">
      <dgm:prSet/>
      <dgm:spPr/>
      <dgm:t>
        <a:bodyPr/>
        <a:lstStyle/>
        <a:p>
          <a:endParaRPr lang="en-US" sz="2400"/>
        </a:p>
      </dgm:t>
    </dgm:pt>
    <dgm:pt modelId="{18916222-38C1-4CED-93AF-294F7A5BD83D}" type="pres">
      <dgm:prSet presAssocID="{ABD095FE-8597-446C-8D03-258C3F36C780}" presName="diagram" presStyleCnt="0">
        <dgm:presLayoutVars>
          <dgm:dir/>
          <dgm:resizeHandles val="exact"/>
        </dgm:presLayoutVars>
      </dgm:prSet>
      <dgm:spPr/>
    </dgm:pt>
    <dgm:pt modelId="{9F99AD7F-BA09-457F-8015-AC843BD2FBA8}" type="pres">
      <dgm:prSet presAssocID="{694C93DD-07DE-43F2-9D97-63513B094BE4}" presName="node" presStyleLbl="node1" presStyleIdx="0" presStyleCnt="4">
        <dgm:presLayoutVars>
          <dgm:bulletEnabled val="1"/>
        </dgm:presLayoutVars>
      </dgm:prSet>
      <dgm:spPr/>
    </dgm:pt>
    <dgm:pt modelId="{AB304B93-C376-40DA-BC20-090FB388CE97}" type="pres">
      <dgm:prSet presAssocID="{6F772EB3-0653-44B8-9651-D25BAE31F8BC}" presName="sibTrans" presStyleCnt="0"/>
      <dgm:spPr/>
    </dgm:pt>
    <dgm:pt modelId="{A10BA59A-A881-4CC9-8AEB-2DED86AF26F5}" type="pres">
      <dgm:prSet presAssocID="{6F5ED6EC-671C-437C-A8FD-56BB3E2521BE}" presName="node" presStyleLbl="node1" presStyleIdx="1" presStyleCnt="4" custScaleX="108532">
        <dgm:presLayoutVars>
          <dgm:bulletEnabled val="1"/>
        </dgm:presLayoutVars>
      </dgm:prSet>
      <dgm:spPr/>
    </dgm:pt>
    <dgm:pt modelId="{2F0B2263-8410-4E12-BFD2-BEEA68D00AB1}" type="pres">
      <dgm:prSet presAssocID="{09B0F965-C109-48FF-97F8-51F6AF90EBA3}" presName="sibTrans" presStyleCnt="0"/>
      <dgm:spPr/>
    </dgm:pt>
    <dgm:pt modelId="{AC6E3FCC-9B9A-49C2-993C-F7D972815995}" type="pres">
      <dgm:prSet presAssocID="{7EB937A3-0671-4363-8C41-A994F8307C87}" presName="node" presStyleLbl="node1" presStyleIdx="2" presStyleCnt="4">
        <dgm:presLayoutVars>
          <dgm:bulletEnabled val="1"/>
        </dgm:presLayoutVars>
      </dgm:prSet>
      <dgm:spPr/>
    </dgm:pt>
    <dgm:pt modelId="{E0428E5C-7616-4BB0-AD8A-D101511B89B1}" type="pres">
      <dgm:prSet presAssocID="{4D076685-8515-4502-AF52-D22EC27EF734}" presName="sibTrans" presStyleCnt="0"/>
      <dgm:spPr/>
    </dgm:pt>
    <dgm:pt modelId="{D7ED9ACE-56EA-416D-8512-6A5D8DA18BEF}" type="pres">
      <dgm:prSet presAssocID="{FFC4082D-2D2F-4D1F-9FAB-623CBDD20DDC}" presName="node" presStyleLbl="node1" presStyleIdx="3" presStyleCnt="4" custScaleX="106883">
        <dgm:presLayoutVars>
          <dgm:bulletEnabled val="1"/>
        </dgm:presLayoutVars>
      </dgm:prSet>
      <dgm:spPr/>
    </dgm:pt>
  </dgm:ptLst>
  <dgm:cxnLst>
    <dgm:cxn modelId="{E1C20706-0942-48BC-861D-AAC4F96B2305}" type="presOf" srcId="{7EB937A3-0671-4363-8C41-A994F8307C87}" destId="{AC6E3FCC-9B9A-49C2-993C-F7D972815995}" srcOrd="0" destOrd="0" presId="urn:microsoft.com/office/officeart/2005/8/layout/default#2"/>
    <dgm:cxn modelId="{41CDF20C-725E-4882-B6DA-81C89A4264C6}" srcId="{ABD095FE-8597-446C-8D03-258C3F36C780}" destId="{694C93DD-07DE-43F2-9D97-63513B094BE4}" srcOrd="0" destOrd="0" parTransId="{8D889785-BA28-4CCE-885E-1B350862A35D}" sibTransId="{6F772EB3-0653-44B8-9651-D25BAE31F8BC}"/>
    <dgm:cxn modelId="{10EF0E33-070B-4D11-AE7E-B2919C0B4BF3}" srcId="{ABD095FE-8597-446C-8D03-258C3F36C780}" destId="{6F5ED6EC-671C-437C-A8FD-56BB3E2521BE}" srcOrd="1" destOrd="0" parTransId="{833A63A9-F573-4D33-A66B-1C6700A8050C}" sibTransId="{09B0F965-C109-48FF-97F8-51F6AF90EBA3}"/>
    <dgm:cxn modelId="{BE106D6E-F22A-407B-8CD4-3176EE8F6CED}" type="presOf" srcId="{694C93DD-07DE-43F2-9D97-63513B094BE4}" destId="{9F99AD7F-BA09-457F-8015-AC843BD2FBA8}" srcOrd="0" destOrd="0" presId="urn:microsoft.com/office/officeart/2005/8/layout/default#2"/>
    <dgm:cxn modelId="{ED12AF7C-DA81-4EB4-A96A-BD10B03C2D59}" srcId="{ABD095FE-8597-446C-8D03-258C3F36C780}" destId="{7EB937A3-0671-4363-8C41-A994F8307C87}" srcOrd="2" destOrd="0" parTransId="{EE5294DA-86AC-47C1-8F62-E432F7677EB2}" sibTransId="{4D076685-8515-4502-AF52-D22EC27EF734}"/>
    <dgm:cxn modelId="{B1F50F82-1F45-4AE4-9A84-E8730FB6AC39}" type="presOf" srcId="{6F5ED6EC-671C-437C-A8FD-56BB3E2521BE}" destId="{A10BA59A-A881-4CC9-8AEB-2DED86AF26F5}" srcOrd="0" destOrd="0" presId="urn:microsoft.com/office/officeart/2005/8/layout/default#2"/>
    <dgm:cxn modelId="{B6022AA6-8C8C-49C5-86DA-EC5D6CB089B3}" type="presOf" srcId="{ABD095FE-8597-446C-8D03-258C3F36C780}" destId="{18916222-38C1-4CED-93AF-294F7A5BD83D}" srcOrd="0" destOrd="0" presId="urn:microsoft.com/office/officeart/2005/8/layout/default#2"/>
    <dgm:cxn modelId="{5A8629CE-22A9-4033-BD70-33D371F61E74}" srcId="{ABD095FE-8597-446C-8D03-258C3F36C780}" destId="{FFC4082D-2D2F-4D1F-9FAB-623CBDD20DDC}" srcOrd="3" destOrd="0" parTransId="{6547794D-AC1B-45B0-B6C5-922763F4CCB9}" sibTransId="{F32BC366-A027-4761-8433-E2D959D7769F}"/>
    <dgm:cxn modelId="{A48BD6F0-65D3-4710-A46D-EDA9C61FFC61}" type="presOf" srcId="{FFC4082D-2D2F-4D1F-9FAB-623CBDD20DDC}" destId="{D7ED9ACE-56EA-416D-8512-6A5D8DA18BEF}" srcOrd="0" destOrd="0" presId="urn:microsoft.com/office/officeart/2005/8/layout/default#2"/>
    <dgm:cxn modelId="{31EA0F92-5C02-447C-900D-9BC66552DC93}" type="presParOf" srcId="{18916222-38C1-4CED-93AF-294F7A5BD83D}" destId="{9F99AD7F-BA09-457F-8015-AC843BD2FBA8}" srcOrd="0" destOrd="0" presId="urn:microsoft.com/office/officeart/2005/8/layout/default#2"/>
    <dgm:cxn modelId="{0211FE43-9F8E-4456-8388-4912B387D21F}" type="presParOf" srcId="{18916222-38C1-4CED-93AF-294F7A5BD83D}" destId="{AB304B93-C376-40DA-BC20-090FB388CE97}" srcOrd="1" destOrd="0" presId="urn:microsoft.com/office/officeart/2005/8/layout/default#2"/>
    <dgm:cxn modelId="{B2BE28D1-C186-47AE-81FC-E5E1BB783F64}" type="presParOf" srcId="{18916222-38C1-4CED-93AF-294F7A5BD83D}" destId="{A10BA59A-A881-4CC9-8AEB-2DED86AF26F5}" srcOrd="2" destOrd="0" presId="urn:microsoft.com/office/officeart/2005/8/layout/default#2"/>
    <dgm:cxn modelId="{5DB6B83E-9168-440A-AD0F-CF5AF510DF4B}" type="presParOf" srcId="{18916222-38C1-4CED-93AF-294F7A5BD83D}" destId="{2F0B2263-8410-4E12-BFD2-BEEA68D00AB1}" srcOrd="3" destOrd="0" presId="urn:microsoft.com/office/officeart/2005/8/layout/default#2"/>
    <dgm:cxn modelId="{02203D74-9279-4E60-833A-27E048D37B9A}" type="presParOf" srcId="{18916222-38C1-4CED-93AF-294F7A5BD83D}" destId="{AC6E3FCC-9B9A-49C2-993C-F7D972815995}" srcOrd="4" destOrd="0" presId="urn:microsoft.com/office/officeart/2005/8/layout/default#2"/>
    <dgm:cxn modelId="{3B4A12E2-67CC-448A-BB64-5DC76CF68E23}" type="presParOf" srcId="{18916222-38C1-4CED-93AF-294F7A5BD83D}" destId="{E0428E5C-7616-4BB0-AD8A-D101511B89B1}" srcOrd="5" destOrd="0" presId="urn:microsoft.com/office/officeart/2005/8/layout/default#2"/>
    <dgm:cxn modelId="{659A644B-9681-426F-8AF6-89B367E2EF8C}" type="presParOf" srcId="{18916222-38C1-4CED-93AF-294F7A5BD83D}" destId="{D7ED9ACE-56EA-416D-8512-6A5D8DA18BEF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F32704-F293-4F43-857D-892A23294C0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4A7CDE8D-4FB6-4C70-8AAA-974D322F63A5}">
      <dgm:prSet phldrT="[Text]" custT="1"/>
      <dgm:spPr/>
      <dgm:t>
        <a:bodyPr/>
        <a:lstStyle/>
        <a:p>
          <a:r>
            <a:rPr lang="en-US" sz="1600" dirty="0" err="1"/>
            <a:t>Insan</a:t>
          </a:r>
          <a:r>
            <a:rPr lang="en-US" sz="1600" dirty="0"/>
            <a:t> </a:t>
          </a:r>
          <a:r>
            <a:rPr lang="en-US" sz="1600" dirty="0" err="1"/>
            <a:t>berilmu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Bersepadu</a:t>
          </a:r>
          <a:endParaRPr lang="en-US" sz="1600" dirty="0"/>
        </a:p>
      </dgm:t>
    </dgm:pt>
    <dgm:pt modelId="{E7085519-D957-46DC-940B-98868C55AD1B}" type="parTrans" cxnId="{3BFF9EFC-E274-4681-93BA-6605357F1F80}">
      <dgm:prSet/>
      <dgm:spPr/>
      <dgm:t>
        <a:bodyPr/>
        <a:lstStyle/>
        <a:p>
          <a:endParaRPr lang="en-US"/>
        </a:p>
      </dgm:t>
    </dgm:pt>
    <dgm:pt modelId="{3C95D69C-C39D-4BCF-9DDF-B08B41F68EC1}" type="sibTrans" cxnId="{3BFF9EFC-E274-4681-93BA-6605357F1F80}">
      <dgm:prSet/>
      <dgm:spPr/>
      <dgm:t>
        <a:bodyPr/>
        <a:lstStyle/>
        <a:p>
          <a:endParaRPr lang="en-US"/>
        </a:p>
      </dgm:t>
    </dgm:pt>
    <dgm:pt modelId="{C62ACC0E-BFA6-48F0-99AF-0710946D0673}">
      <dgm:prSet phldrT="[Text]" custT="1"/>
      <dgm:spPr/>
      <dgm:t>
        <a:bodyPr/>
        <a:lstStyle/>
        <a:p>
          <a:r>
            <a:rPr lang="en-US" sz="1800" dirty="0" err="1"/>
            <a:t>Sintesis</a:t>
          </a:r>
          <a:r>
            <a:rPr lang="en-US" sz="1800" dirty="0"/>
            <a:t> </a:t>
          </a:r>
          <a:r>
            <a:rPr lang="en-US" sz="1800" dirty="0" err="1"/>
            <a:t>ilmu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amal</a:t>
          </a:r>
          <a:endParaRPr lang="en-US" sz="1800" dirty="0"/>
        </a:p>
      </dgm:t>
    </dgm:pt>
    <dgm:pt modelId="{FA105050-0FF1-4149-8AF2-32E65540E4EE}" type="parTrans" cxnId="{A253DBE5-33B4-4275-940E-7469177EEC06}">
      <dgm:prSet/>
      <dgm:spPr/>
      <dgm:t>
        <a:bodyPr/>
        <a:lstStyle/>
        <a:p>
          <a:endParaRPr lang="en-US"/>
        </a:p>
      </dgm:t>
    </dgm:pt>
    <dgm:pt modelId="{52AE7461-DDB6-49BF-8707-4B2004296F10}" type="sibTrans" cxnId="{A253DBE5-33B4-4275-940E-7469177EEC06}">
      <dgm:prSet/>
      <dgm:spPr/>
      <dgm:t>
        <a:bodyPr/>
        <a:lstStyle/>
        <a:p>
          <a:endParaRPr lang="en-US"/>
        </a:p>
      </dgm:t>
    </dgm:pt>
    <dgm:pt modelId="{EEDF89C1-940F-4A7D-871C-B9C6D4647FBA}">
      <dgm:prSet phldrT="[Text]" custT="1"/>
      <dgm:spPr/>
      <dgm:t>
        <a:bodyPr/>
        <a:lstStyle/>
        <a:p>
          <a:r>
            <a:rPr lang="en-US" sz="1800" dirty="0" err="1"/>
            <a:t>Semakin</a:t>
          </a:r>
          <a:r>
            <a:rPr lang="en-US" sz="1800" dirty="0"/>
            <a:t> </a:t>
          </a:r>
          <a:r>
            <a:rPr lang="en-US" sz="1800" dirty="0" err="1"/>
            <a:t>berisi</a:t>
          </a:r>
          <a:r>
            <a:rPr lang="en-US" sz="1800" dirty="0"/>
            <a:t>, </a:t>
          </a:r>
          <a:r>
            <a:rPr lang="en-US" sz="1800" dirty="0" err="1"/>
            <a:t>semakin</a:t>
          </a:r>
          <a:r>
            <a:rPr lang="en-US" sz="1800" dirty="0"/>
            <a:t> </a:t>
          </a:r>
          <a:r>
            <a:rPr lang="en-US" sz="1800" dirty="0" err="1"/>
            <a:t>tunduk</a:t>
          </a:r>
          <a:r>
            <a:rPr lang="en-US" sz="1800" dirty="0"/>
            <a:t>/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sombong</a:t>
          </a:r>
          <a:endParaRPr lang="en-US" sz="1800" dirty="0"/>
        </a:p>
      </dgm:t>
    </dgm:pt>
    <dgm:pt modelId="{495E158B-9CE9-401A-AE58-8281C9C7A86E}" type="parTrans" cxnId="{71F94AB0-CDFB-497E-B095-181286975D30}">
      <dgm:prSet/>
      <dgm:spPr/>
      <dgm:t>
        <a:bodyPr/>
        <a:lstStyle/>
        <a:p>
          <a:endParaRPr lang="en-US"/>
        </a:p>
      </dgm:t>
    </dgm:pt>
    <dgm:pt modelId="{8D8E7C44-0D0F-418B-AB74-CC721DB4E1E9}" type="sibTrans" cxnId="{71F94AB0-CDFB-497E-B095-181286975D30}">
      <dgm:prSet/>
      <dgm:spPr/>
      <dgm:t>
        <a:bodyPr/>
        <a:lstStyle/>
        <a:p>
          <a:endParaRPr lang="en-US"/>
        </a:p>
      </dgm:t>
    </dgm:pt>
    <dgm:pt modelId="{02064F47-AAEF-491D-9912-2DEA428297D4}" type="pres">
      <dgm:prSet presAssocID="{1EF32704-F293-4F43-857D-892A23294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960A246-526D-4FFD-AFCD-2C6CA315A488}" type="pres">
      <dgm:prSet presAssocID="{4A7CDE8D-4FB6-4C70-8AAA-974D322F63A5}" presName="gear1" presStyleLbl="node1" presStyleIdx="0" presStyleCnt="3">
        <dgm:presLayoutVars>
          <dgm:chMax val="1"/>
          <dgm:bulletEnabled val="1"/>
        </dgm:presLayoutVars>
      </dgm:prSet>
      <dgm:spPr/>
    </dgm:pt>
    <dgm:pt modelId="{B21D5137-3AFF-4DDB-BFE8-6A805AE54E26}" type="pres">
      <dgm:prSet presAssocID="{4A7CDE8D-4FB6-4C70-8AAA-974D322F63A5}" presName="gear1srcNode" presStyleLbl="node1" presStyleIdx="0" presStyleCnt="3"/>
      <dgm:spPr/>
    </dgm:pt>
    <dgm:pt modelId="{D0D011FE-A8C4-4960-B2C8-AF8586F9482E}" type="pres">
      <dgm:prSet presAssocID="{4A7CDE8D-4FB6-4C70-8AAA-974D322F63A5}" presName="gear1dstNode" presStyleLbl="node1" presStyleIdx="0" presStyleCnt="3"/>
      <dgm:spPr/>
    </dgm:pt>
    <dgm:pt modelId="{51CC0698-1A5E-4053-B4E1-6B2546A66F0A}" type="pres">
      <dgm:prSet presAssocID="{C62ACC0E-BFA6-48F0-99AF-0710946D0673}" presName="gear2" presStyleLbl="node1" presStyleIdx="1" presStyleCnt="3" custScaleX="129587">
        <dgm:presLayoutVars>
          <dgm:chMax val="1"/>
          <dgm:bulletEnabled val="1"/>
        </dgm:presLayoutVars>
      </dgm:prSet>
      <dgm:spPr/>
    </dgm:pt>
    <dgm:pt modelId="{A01843F0-1C2B-460C-A675-24D80BE62384}" type="pres">
      <dgm:prSet presAssocID="{C62ACC0E-BFA6-48F0-99AF-0710946D0673}" presName="gear2srcNode" presStyleLbl="node1" presStyleIdx="1" presStyleCnt="3"/>
      <dgm:spPr/>
    </dgm:pt>
    <dgm:pt modelId="{C23ACF62-4D18-4CC1-A8DE-B9865C747F7B}" type="pres">
      <dgm:prSet presAssocID="{C62ACC0E-BFA6-48F0-99AF-0710946D0673}" presName="gear2dstNode" presStyleLbl="node1" presStyleIdx="1" presStyleCnt="3"/>
      <dgm:spPr/>
    </dgm:pt>
    <dgm:pt modelId="{4E82F850-C075-416D-97ED-422AB0D811B4}" type="pres">
      <dgm:prSet presAssocID="{EEDF89C1-940F-4A7D-871C-B9C6D4647FBA}" presName="gear3" presStyleLbl="node1" presStyleIdx="2" presStyleCnt="3" custScaleX="148266"/>
      <dgm:spPr/>
    </dgm:pt>
    <dgm:pt modelId="{9E6055D6-AC58-49DD-AF44-9A4E14D06DC5}" type="pres">
      <dgm:prSet presAssocID="{EEDF89C1-940F-4A7D-871C-B9C6D4647FB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919E56-FA0B-4141-95C6-FA6EFEAB786A}" type="pres">
      <dgm:prSet presAssocID="{EEDF89C1-940F-4A7D-871C-B9C6D4647FBA}" presName="gear3srcNode" presStyleLbl="node1" presStyleIdx="2" presStyleCnt="3"/>
      <dgm:spPr/>
    </dgm:pt>
    <dgm:pt modelId="{98032E34-5113-4B68-9102-6A831999B0EF}" type="pres">
      <dgm:prSet presAssocID="{EEDF89C1-940F-4A7D-871C-B9C6D4647FBA}" presName="gear3dstNode" presStyleLbl="node1" presStyleIdx="2" presStyleCnt="3"/>
      <dgm:spPr/>
    </dgm:pt>
    <dgm:pt modelId="{EC122847-571E-47F3-AA8F-E91CB1DFB4A6}" type="pres">
      <dgm:prSet presAssocID="{3C95D69C-C39D-4BCF-9DDF-B08B41F68EC1}" presName="connector1" presStyleLbl="sibTrans2D1" presStyleIdx="0" presStyleCnt="3"/>
      <dgm:spPr/>
    </dgm:pt>
    <dgm:pt modelId="{3D2CD95D-F23F-498F-8FDD-E7A315F66EB6}" type="pres">
      <dgm:prSet presAssocID="{52AE7461-DDB6-49BF-8707-4B2004296F10}" presName="connector2" presStyleLbl="sibTrans2D1" presStyleIdx="1" presStyleCnt="3"/>
      <dgm:spPr/>
    </dgm:pt>
    <dgm:pt modelId="{9A505A7C-9BC0-48E8-9177-B0AB21A7D0DD}" type="pres">
      <dgm:prSet presAssocID="{8D8E7C44-0D0F-418B-AB74-CC721DB4E1E9}" presName="connector3" presStyleLbl="sibTrans2D1" presStyleIdx="2" presStyleCnt="3"/>
      <dgm:spPr/>
    </dgm:pt>
  </dgm:ptLst>
  <dgm:cxnLst>
    <dgm:cxn modelId="{DDC89916-CDF0-4ADB-81C3-F2E3490E09F4}" type="presOf" srcId="{4A7CDE8D-4FB6-4C70-8AAA-974D322F63A5}" destId="{D0D011FE-A8C4-4960-B2C8-AF8586F9482E}" srcOrd="2" destOrd="0" presId="urn:microsoft.com/office/officeart/2005/8/layout/gear1"/>
    <dgm:cxn modelId="{A87BF52B-C00F-4A01-B6B6-D896B3E3350E}" type="presOf" srcId="{EEDF89C1-940F-4A7D-871C-B9C6D4647FBA}" destId="{C8919E56-FA0B-4141-95C6-FA6EFEAB786A}" srcOrd="2" destOrd="0" presId="urn:microsoft.com/office/officeart/2005/8/layout/gear1"/>
    <dgm:cxn modelId="{56E23465-EA9B-4F9A-8DC6-D4E88FD54DB8}" type="presOf" srcId="{EEDF89C1-940F-4A7D-871C-B9C6D4647FBA}" destId="{4E82F850-C075-416D-97ED-422AB0D811B4}" srcOrd="0" destOrd="0" presId="urn:microsoft.com/office/officeart/2005/8/layout/gear1"/>
    <dgm:cxn modelId="{6AB5364B-53C0-4665-994D-E8F713557315}" type="presOf" srcId="{3C95D69C-C39D-4BCF-9DDF-B08B41F68EC1}" destId="{EC122847-571E-47F3-AA8F-E91CB1DFB4A6}" srcOrd="0" destOrd="0" presId="urn:microsoft.com/office/officeart/2005/8/layout/gear1"/>
    <dgm:cxn modelId="{45650556-2830-4436-8F77-6A375AB70D64}" type="presOf" srcId="{C62ACC0E-BFA6-48F0-99AF-0710946D0673}" destId="{C23ACF62-4D18-4CC1-A8DE-B9865C747F7B}" srcOrd="2" destOrd="0" presId="urn:microsoft.com/office/officeart/2005/8/layout/gear1"/>
    <dgm:cxn modelId="{59A3C27D-6A78-4C61-A372-4C143A83F049}" type="presOf" srcId="{52AE7461-DDB6-49BF-8707-4B2004296F10}" destId="{3D2CD95D-F23F-498F-8FDD-E7A315F66EB6}" srcOrd="0" destOrd="0" presId="urn:microsoft.com/office/officeart/2005/8/layout/gear1"/>
    <dgm:cxn modelId="{AA746F9D-FA65-48C5-BA77-A9D32D1EF876}" type="presOf" srcId="{4A7CDE8D-4FB6-4C70-8AAA-974D322F63A5}" destId="{B960A246-526D-4FFD-AFCD-2C6CA315A488}" srcOrd="0" destOrd="0" presId="urn:microsoft.com/office/officeart/2005/8/layout/gear1"/>
    <dgm:cxn modelId="{71F94AB0-CDFB-497E-B095-181286975D30}" srcId="{1EF32704-F293-4F43-857D-892A23294C0C}" destId="{EEDF89C1-940F-4A7D-871C-B9C6D4647FBA}" srcOrd="2" destOrd="0" parTransId="{495E158B-9CE9-401A-AE58-8281C9C7A86E}" sibTransId="{8D8E7C44-0D0F-418B-AB74-CC721DB4E1E9}"/>
    <dgm:cxn modelId="{36A3D1B8-E1BA-48CF-AD85-843EB447086A}" type="presOf" srcId="{4A7CDE8D-4FB6-4C70-8AAA-974D322F63A5}" destId="{B21D5137-3AFF-4DDB-BFE8-6A805AE54E26}" srcOrd="1" destOrd="0" presId="urn:microsoft.com/office/officeart/2005/8/layout/gear1"/>
    <dgm:cxn modelId="{EEC41CBF-70A8-4136-8E7A-6E5699080303}" type="presOf" srcId="{8D8E7C44-0D0F-418B-AB74-CC721DB4E1E9}" destId="{9A505A7C-9BC0-48E8-9177-B0AB21A7D0DD}" srcOrd="0" destOrd="0" presId="urn:microsoft.com/office/officeart/2005/8/layout/gear1"/>
    <dgm:cxn modelId="{2B90D0C9-1AA0-4C17-9987-DE4F203637DE}" type="presOf" srcId="{EEDF89C1-940F-4A7D-871C-B9C6D4647FBA}" destId="{9E6055D6-AC58-49DD-AF44-9A4E14D06DC5}" srcOrd="1" destOrd="0" presId="urn:microsoft.com/office/officeart/2005/8/layout/gear1"/>
    <dgm:cxn modelId="{D3AA41CE-224E-4AFA-A00A-AC9070BB42DF}" type="presOf" srcId="{C62ACC0E-BFA6-48F0-99AF-0710946D0673}" destId="{A01843F0-1C2B-460C-A675-24D80BE62384}" srcOrd="1" destOrd="0" presId="urn:microsoft.com/office/officeart/2005/8/layout/gear1"/>
    <dgm:cxn modelId="{1A8E1AE0-6424-4DC8-9144-0E149B88725B}" type="presOf" srcId="{1EF32704-F293-4F43-857D-892A23294C0C}" destId="{02064F47-AAEF-491D-9912-2DEA428297D4}" srcOrd="0" destOrd="0" presId="urn:microsoft.com/office/officeart/2005/8/layout/gear1"/>
    <dgm:cxn modelId="{A253DBE5-33B4-4275-940E-7469177EEC06}" srcId="{1EF32704-F293-4F43-857D-892A23294C0C}" destId="{C62ACC0E-BFA6-48F0-99AF-0710946D0673}" srcOrd="1" destOrd="0" parTransId="{FA105050-0FF1-4149-8AF2-32E65540E4EE}" sibTransId="{52AE7461-DDB6-49BF-8707-4B2004296F10}"/>
    <dgm:cxn modelId="{7983BEF1-9B83-48C0-8991-71373D084E8C}" type="presOf" srcId="{C62ACC0E-BFA6-48F0-99AF-0710946D0673}" destId="{51CC0698-1A5E-4053-B4E1-6B2546A66F0A}" srcOrd="0" destOrd="0" presId="urn:microsoft.com/office/officeart/2005/8/layout/gear1"/>
    <dgm:cxn modelId="{EA9C72FC-6958-4EA3-99B5-BA0D685D730E}" type="presOf" srcId="{EEDF89C1-940F-4A7D-871C-B9C6D4647FBA}" destId="{98032E34-5113-4B68-9102-6A831999B0EF}" srcOrd="3" destOrd="0" presId="urn:microsoft.com/office/officeart/2005/8/layout/gear1"/>
    <dgm:cxn modelId="{3BFF9EFC-E274-4681-93BA-6605357F1F80}" srcId="{1EF32704-F293-4F43-857D-892A23294C0C}" destId="{4A7CDE8D-4FB6-4C70-8AAA-974D322F63A5}" srcOrd="0" destOrd="0" parTransId="{E7085519-D957-46DC-940B-98868C55AD1B}" sibTransId="{3C95D69C-C39D-4BCF-9DDF-B08B41F68EC1}"/>
    <dgm:cxn modelId="{BCFCE276-3334-4BE7-8D89-7C1729845B69}" type="presParOf" srcId="{02064F47-AAEF-491D-9912-2DEA428297D4}" destId="{B960A246-526D-4FFD-AFCD-2C6CA315A488}" srcOrd="0" destOrd="0" presId="urn:microsoft.com/office/officeart/2005/8/layout/gear1"/>
    <dgm:cxn modelId="{C96C3A7B-C883-4597-A9A4-8314E06C8E2E}" type="presParOf" srcId="{02064F47-AAEF-491D-9912-2DEA428297D4}" destId="{B21D5137-3AFF-4DDB-BFE8-6A805AE54E26}" srcOrd="1" destOrd="0" presId="urn:microsoft.com/office/officeart/2005/8/layout/gear1"/>
    <dgm:cxn modelId="{E8D27B21-9C55-4E52-BF23-FF5D58D64DF5}" type="presParOf" srcId="{02064F47-AAEF-491D-9912-2DEA428297D4}" destId="{D0D011FE-A8C4-4960-B2C8-AF8586F9482E}" srcOrd="2" destOrd="0" presId="urn:microsoft.com/office/officeart/2005/8/layout/gear1"/>
    <dgm:cxn modelId="{9432F58A-C1E2-4E4D-80EE-3F595D1EF27F}" type="presParOf" srcId="{02064F47-AAEF-491D-9912-2DEA428297D4}" destId="{51CC0698-1A5E-4053-B4E1-6B2546A66F0A}" srcOrd="3" destOrd="0" presId="urn:microsoft.com/office/officeart/2005/8/layout/gear1"/>
    <dgm:cxn modelId="{7767E547-37D9-4D67-B655-C680933FF331}" type="presParOf" srcId="{02064F47-AAEF-491D-9912-2DEA428297D4}" destId="{A01843F0-1C2B-460C-A675-24D80BE62384}" srcOrd="4" destOrd="0" presId="urn:microsoft.com/office/officeart/2005/8/layout/gear1"/>
    <dgm:cxn modelId="{71450B63-4CDB-49C7-9557-0D57F773B7D8}" type="presParOf" srcId="{02064F47-AAEF-491D-9912-2DEA428297D4}" destId="{C23ACF62-4D18-4CC1-A8DE-B9865C747F7B}" srcOrd="5" destOrd="0" presId="urn:microsoft.com/office/officeart/2005/8/layout/gear1"/>
    <dgm:cxn modelId="{273885A8-4AC4-4D63-BAC4-BE990BFA0DA2}" type="presParOf" srcId="{02064F47-AAEF-491D-9912-2DEA428297D4}" destId="{4E82F850-C075-416D-97ED-422AB0D811B4}" srcOrd="6" destOrd="0" presId="urn:microsoft.com/office/officeart/2005/8/layout/gear1"/>
    <dgm:cxn modelId="{0112B56A-0B19-4823-A8F4-FF521623D410}" type="presParOf" srcId="{02064F47-AAEF-491D-9912-2DEA428297D4}" destId="{9E6055D6-AC58-49DD-AF44-9A4E14D06DC5}" srcOrd="7" destOrd="0" presId="urn:microsoft.com/office/officeart/2005/8/layout/gear1"/>
    <dgm:cxn modelId="{65ADB8D3-4EA8-4EB4-A456-931561CBEAC2}" type="presParOf" srcId="{02064F47-AAEF-491D-9912-2DEA428297D4}" destId="{C8919E56-FA0B-4141-95C6-FA6EFEAB786A}" srcOrd="8" destOrd="0" presId="urn:microsoft.com/office/officeart/2005/8/layout/gear1"/>
    <dgm:cxn modelId="{DDC64436-0C9D-4C47-A1D8-0E0F69C2B272}" type="presParOf" srcId="{02064F47-AAEF-491D-9912-2DEA428297D4}" destId="{98032E34-5113-4B68-9102-6A831999B0EF}" srcOrd="9" destOrd="0" presId="urn:microsoft.com/office/officeart/2005/8/layout/gear1"/>
    <dgm:cxn modelId="{262C33A6-BB2C-425B-A143-C5FAB932483F}" type="presParOf" srcId="{02064F47-AAEF-491D-9912-2DEA428297D4}" destId="{EC122847-571E-47F3-AA8F-E91CB1DFB4A6}" srcOrd="10" destOrd="0" presId="urn:microsoft.com/office/officeart/2005/8/layout/gear1"/>
    <dgm:cxn modelId="{5CEECE35-E544-418C-A064-CA49CCF295DC}" type="presParOf" srcId="{02064F47-AAEF-491D-9912-2DEA428297D4}" destId="{3D2CD95D-F23F-498F-8FDD-E7A315F66EB6}" srcOrd="11" destOrd="0" presId="urn:microsoft.com/office/officeart/2005/8/layout/gear1"/>
    <dgm:cxn modelId="{C865F125-EED9-4484-9BB8-D390940569B4}" type="presParOf" srcId="{02064F47-AAEF-491D-9912-2DEA428297D4}" destId="{9A505A7C-9BC0-48E8-9177-B0AB21A7D0D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C5349-DA9C-4DDA-AC58-79C8A1DBD8B3}">
      <dsp:nvSpPr>
        <dsp:cNvPr id="0" name=""/>
        <dsp:cNvSpPr/>
      </dsp:nvSpPr>
      <dsp:spPr>
        <a:xfrm rot="5400000">
          <a:off x="6779753" y="-2265835"/>
          <a:ext cx="1233124" cy="696123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ll MT" panose="02020503060305020303" pitchFamily="18" charset="0"/>
            </a:rPr>
            <a:t>Ya</a:t>
          </a:r>
          <a:endParaRPr lang="en-US" sz="2400" kern="1200" dirty="0">
            <a:latin typeface="Bell MT" panose="02020503060305020303" pitchFamily="18" charset="0"/>
          </a:endParaRPr>
        </a:p>
      </dsp:txBody>
      <dsp:txXfrm rot="-5400000">
        <a:off x="3915696" y="658418"/>
        <a:ext cx="6901042" cy="1112732"/>
      </dsp:txXfrm>
    </dsp:sp>
    <dsp:sp modelId="{E2547F35-C8FF-4126-A522-68A0E5EE3CB4}">
      <dsp:nvSpPr>
        <dsp:cNvPr id="0" name=""/>
        <dsp:cNvSpPr/>
      </dsp:nvSpPr>
      <dsp:spPr>
        <a:xfrm>
          <a:off x="0" y="1174"/>
          <a:ext cx="3915696" cy="24272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Bell MT" panose="02020503060305020303" pitchFamily="18" charset="0"/>
            </a:rPr>
            <a:t>Adakah</a:t>
          </a:r>
          <a:r>
            <a:rPr lang="en-US" sz="3200" kern="1200" dirty="0">
              <a:latin typeface="Bell MT" panose="02020503060305020303" pitchFamily="18" charset="0"/>
            </a:rPr>
            <a:t> </a:t>
          </a:r>
          <a:r>
            <a:rPr lang="en-US" sz="3200" kern="1200" dirty="0" err="1">
              <a:latin typeface="Bell MT" panose="02020503060305020303" pitchFamily="18" charset="0"/>
            </a:rPr>
            <a:t>perlu</a:t>
          </a:r>
          <a:r>
            <a:rPr lang="en-US" sz="3200" kern="1200" dirty="0">
              <a:latin typeface="Bell MT" panose="02020503060305020303" pitchFamily="18" charset="0"/>
            </a:rPr>
            <a:t> </a:t>
          </a:r>
          <a:r>
            <a:rPr lang="en-US" sz="3200" kern="1200" dirty="0" err="1">
              <a:latin typeface="Bell MT" panose="02020503060305020303" pitchFamily="18" charset="0"/>
            </a:rPr>
            <a:t>mempelajari</a:t>
          </a:r>
          <a:r>
            <a:rPr lang="en-US" sz="3200" kern="1200" dirty="0">
              <a:latin typeface="Bell MT" panose="02020503060305020303" pitchFamily="18" charset="0"/>
            </a:rPr>
            <a:t> </a:t>
          </a:r>
          <a:r>
            <a:rPr lang="en-US" sz="3200" kern="1200" dirty="0" err="1">
              <a:latin typeface="Bell MT" panose="02020503060305020303" pitchFamily="18" charset="0"/>
            </a:rPr>
            <a:t>falsafah</a:t>
          </a:r>
          <a:endParaRPr lang="en-US" sz="3200" kern="1200" dirty="0">
            <a:latin typeface="Bell MT" panose="02020503060305020303" pitchFamily="18" charset="0"/>
          </a:endParaRPr>
        </a:p>
      </dsp:txBody>
      <dsp:txXfrm>
        <a:off x="118487" y="119661"/>
        <a:ext cx="3678722" cy="2190245"/>
      </dsp:txXfrm>
    </dsp:sp>
    <dsp:sp modelId="{F5DB5505-3896-4C92-A5D8-34637DDC97C7}">
      <dsp:nvSpPr>
        <dsp:cNvPr id="0" name=""/>
        <dsp:cNvSpPr/>
      </dsp:nvSpPr>
      <dsp:spPr>
        <a:xfrm rot="5400000">
          <a:off x="6083588" y="378038"/>
          <a:ext cx="2611008" cy="695444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ll MT" panose="02020503060305020303" pitchFamily="18" charset="0"/>
            </a:rPr>
            <a:t>Untuk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mengetahui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siapakah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diri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kita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secara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keseluruhannya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ll MT" panose="02020503060305020303" pitchFamily="18" charset="0"/>
            </a:rPr>
            <a:t>Mampu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memberikan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kefahaman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siapakah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manusia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sebenarnya</a:t>
          </a:r>
          <a:endParaRPr lang="en-US" sz="2400" kern="1200" dirty="0">
            <a:latin typeface="Bell MT" panose="020205030603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ll MT" panose="02020503060305020303" pitchFamily="18" charset="0"/>
            </a:rPr>
            <a:t>Terhindar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dari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sikap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meremehkan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ilmu</a:t>
          </a:r>
          <a:endParaRPr lang="en-US" sz="2400" kern="1200" dirty="0">
            <a:latin typeface="Bell MT" panose="020205030603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ll MT" panose="02020503060305020303" pitchFamily="18" charset="0"/>
            </a:rPr>
            <a:t>Semakin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banyak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kita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tahu</a:t>
          </a:r>
          <a:r>
            <a:rPr lang="en-US" sz="2400" kern="1200" dirty="0">
              <a:latin typeface="Bell MT" panose="02020503060305020303" pitchFamily="18" charset="0"/>
            </a:rPr>
            <a:t>, </a:t>
          </a:r>
          <a:r>
            <a:rPr lang="en-US" sz="2400" kern="1200" dirty="0" err="1">
              <a:latin typeface="Bell MT" panose="02020503060305020303" pitchFamily="18" charset="0"/>
            </a:rPr>
            <a:t>semakin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banyak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kita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tidak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tahu</a:t>
          </a:r>
          <a:r>
            <a:rPr lang="en-US" sz="2400" kern="1200" dirty="0">
              <a:latin typeface="Bell MT" panose="02020503060305020303" pitchFamily="18" charset="0"/>
            </a:rPr>
            <a:t> </a:t>
          </a:r>
        </a:p>
      </dsp:txBody>
      <dsp:txXfrm rot="-5400000">
        <a:off x="3911873" y="2677213"/>
        <a:ext cx="6826981" cy="2356090"/>
      </dsp:txXfrm>
    </dsp:sp>
    <dsp:sp modelId="{6A25D95B-6260-45A3-898D-F42744F6E6E2}">
      <dsp:nvSpPr>
        <dsp:cNvPr id="0" name=""/>
        <dsp:cNvSpPr/>
      </dsp:nvSpPr>
      <dsp:spPr>
        <a:xfrm>
          <a:off x="0" y="2641648"/>
          <a:ext cx="3911872" cy="24272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Bell MT" panose="02020503060305020303" pitchFamily="18" charset="0"/>
            </a:rPr>
            <a:t>Jika</a:t>
          </a:r>
          <a:r>
            <a:rPr lang="en-US" sz="3200" kern="1200" dirty="0">
              <a:latin typeface="Bell MT" panose="02020503060305020303" pitchFamily="18" charset="0"/>
            </a:rPr>
            <a:t> </a:t>
          </a:r>
          <a:r>
            <a:rPr lang="en-US" sz="3200" kern="1200" dirty="0" err="1">
              <a:latin typeface="Bell MT" panose="02020503060305020303" pitchFamily="18" charset="0"/>
            </a:rPr>
            <a:t>Ya</a:t>
          </a:r>
          <a:r>
            <a:rPr lang="en-US" sz="3200" kern="1200" dirty="0">
              <a:latin typeface="Bell MT" panose="02020503060305020303" pitchFamily="18" charset="0"/>
            </a:rPr>
            <a:t>, </a:t>
          </a:r>
          <a:r>
            <a:rPr lang="en-US" sz="3200" kern="1200" dirty="0" err="1">
              <a:latin typeface="Bell MT" panose="02020503060305020303" pitchFamily="18" charset="0"/>
            </a:rPr>
            <a:t>alasannya</a:t>
          </a:r>
          <a:r>
            <a:rPr lang="en-US" sz="3200" kern="1200" dirty="0">
              <a:latin typeface="Bell MT" panose="02020503060305020303" pitchFamily="18" charset="0"/>
            </a:rPr>
            <a:t> </a:t>
          </a:r>
          <a:r>
            <a:rPr lang="en-US" sz="3200" kern="1200" dirty="0" err="1">
              <a:latin typeface="Bell MT" panose="02020503060305020303" pitchFamily="18" charset="0"/>
            </a:rPr>
            <a:t>mengapa</a:t>
          </a:r>
          <a:r>
            <a:rPr lang="en-US" sz="3200" kern="1200" dirty="0">
              <a:latin typeface="Bell MT" panose="02020503060305020303" pitchFamily="18" charset="0"/>
            </a:rPr>
            <a:t> ?</a:t>
          </a:r>
        </a:p>
      </dsp:txBody>
      <dsp:txXfrm>
        <a:off x="118487" y="2760135"/>
        <a:ext cx="3674898" cy="2190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5B16E-AB6D-4277-943A-6B40C9E793F3}">
      <dsp:nvSpPr>
        <dsp:cNvPr id="0" name=""/>
        <dsp:cNvSpPr/>
      </dsp:nvSpPr>
      <dsp:spPr>
        <a:xfrm>
          <a:off x="-40974" y="0"/>
          <a:ext cx="3874341" cy="387434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BB652-E511-4E0E-820F-8100319DCF27}">
      <dsp:nvSpPr>
        <dsp:cNvPr id="0" name=""/>
        <dsp:cNvSpPr/>
      </dsp:nvSpPr>
      <dsp:spPr>
        <a:xfrm>
          <a:off x="1105581" y="389515"/>
          <a:ext cx="4099550" cy="9171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n-US" sz="2400" kern="1200" dirty="0" err="1"/>
            <a:t>Hubungan</a:t>
          </a:r>
          <a:r>
            <a:rPr lang="en-US" sz="2400" kern="1200" dirty="0"/>
            <a:t> </a:t>
          </a:r>
          <a:r>
            <a:rPr lang="en-US" sz="2400" kern="1200" dirty="0" err="1"/>
            <a:t>Manusia</a:t>
          </a:r>
          <a:r>
            <a:rPr lang="en-US" sz="2400" kern="1200" dirty="0"/>
            <a:t> </a:t>
          </a:r>
          <a:r>
            <a:rPr lang="en-US" sz="2400" kern="1200" dirty="0" err="1"/>
            <a:t>Tuhan</a:t>
          </a:r>
          <a:r>
            <a:rPr lang="en-US" sz="2400" kern="1200" dirty="0"/>
            <a:t> </a:t>
          </a:r>
        </a:p>
      </dsp:txBody>
      <dsp:txXfrm>
        <a:off x="1150352" y="434286"/>
        <a:ext cx="4010008" cy="827587"/>
      </dsp:txXfrm>
    </dsp:sp>
    <dsp:sp modelId="{F844DACE-24FF-4671-AE29-396C781EB2D1}">
      <dsp:nvSpPr>
        <dsp:cNvPr id="0" name=""/>
        <dsp:cNvSpPr/>
      </dsp:nvSpPr>
      <dsp:spPr>
        <a:xfrm>
          <a:off x="1128926" y="1421285"/>
          <a:ext cx="4052860" cy="9171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  <a:r>
            <a:rPr lang="en-US" sz="2400" kern="1200" dirty="0" err="1"/>
            <a:t>Manusia</a:t>
          </a:r>
          <a:r>
            <a:rPr lang="en-US" sz="2400" kern="1200" dirty="0"/>
            <a:t> </a:t>
          </a:r>
          <a:r>
            <a:rPr lang="en-US" sz="2400" kern="1200" dirty="0" err="1"/>
            <a:t>dengan</a:t>
          </a:r>
          <a:r>
            <a:rPr lang="en-US" sz="2400" kern="1200" dirty="0"/>
            <a:t> </a:t>
          </a:r>
          <a:r>
            <a:rPr lang="en-US" sz="2400" kern="1200" dirty="0" err="1"/>
            <a:t>Manusia</a:t>
          </a:r>
          <a:r>
            <a:rPr lang="en-US" sz="2400" kern="1200" dirty="0"/>
            <a:t>  </a:t>
          </a:r>
        </a:p>
      </dsp:txBody>
      <dsp:txXfrm>
        <a:off x="1173697" y="1466056"/>
        <a:ext cx="3963318" cy="827587"/>
      </dsp:txXfrm>
    </dsp:sp>
    <dsp:sp modelId="{8202B3C0-7B74-4554-8B0B-B43A34F68EF4}">
      <dsp:nvSpPr>
        <dsp:cNvPr id="0" name=""/>
        <dsp:cNvSpPr/>
      </dsp:nvSpPr>
      <dsp:spPr>
        <a:xfrm>
          <a:off x="1128926" y="2453055"/>
          <a:ext cx="4052860" cy="9171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</a:t>
          </a:r>
          <a:r>
            <a:rPr lang="en-US" sz="2300" kern="1200" dirty="0" err="1"/>
            <a:t>Manusia</a:t>
          </a:r>
          <a:r>
            <a:rPr lang="en-US" sz="2300" kern="1200" dirty="0"/>
            <a:t> </a:t>
          </a:r>
          <a:r>
            <a:rPr lang="en-US" sz="2300" kern="1200" dirty="0" err="1"/>
            <a:t>dengan</a:t>
          </a:r>
          <a:r>
            <a:rPr lang="en-US" sz="2300" kern="1200" dirty="0"/>
            <a:t> </a:t>
          </a:r>
          <a:r>
            <a:rPr lang="en-US" sz="2300" kern="1200" dirty="0" err="1"/>
            <a:t>Alam</a:t>
          </a:r>
          <a:r>
            <a:rPr lang="en-US" sz="2300" kern="1200" dirty="0"/>
            <a:t> </a:t>
          </a:r>
        </a:p>
      </dsp:txBody>
      <dsp:txXfrm>
        <a:off x="1173697" y="2497826"/>
        <a:ext cx="3963318" cy="827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94C79-C14F-457C-B4FD-921A57CC8893}">
      <dsp:nvSpPr>
        <dsp:cNvPr id="0" name=""/>
        <dsp:cNvSpPr/>
      </dsp:nvSpPr>
      <dsp:spPr>
        <a:xfrm>
          <a:off x="772067" y="307205"/>
          <a:ext cx="3667640" cy="39700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Egoisme</a:t>
          </a:r>
          <a:endParaRPr lang="en-US" sz="1400" kern="1200" dirty="0"/>
        </a:p>
      </dsp:txBody>
      <dsp:txXfrm>
        <a:off x="2705000" y="1148475"/>
        <a:ext cx="1309871" cy="1181559"/>
      </dsp:txXfrm>
    </dsp:sp>
    <dsp:sp modelId="{6DA6AA14-EC4A-48A1-B0D4-30F3E7118019}">
      <dsp:nvSpPr>
        <dsp:cNvPr id="0" name=""/>
        <dsp:cNvSpPr/>
      </dsp:nvSpPr>
      <dsp:spPr>
        <a:xfrm>
          <a:off x="459862" y="448992"/>
          <a:ext cx="4128522" cy="397003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Eurosentrisme</a:t>
          </a:r>
          <a:endParaRPr lang="en-US" sz="1400" kern="1200" dirty="0"/>
        </a:p>
      </dsp:txBody>
      <dsp:txXfrm>
        <a:off x="1442843" y="3024791"/>
        <a:ext cx="2211708" cy="1039771"/>
      </dsp:txXfrm>
    </dsp:sp>
    <dsp:sp modelId="{50FECB29-5BFE-4750-8752-7D643D97CA29}">
      <dsp:nvSpPr>
        <dsp:cNvPr id="0" name=""/>
        <dsp:cNvSpPr/>
      </dsp:nvSpPr>
      <dsp:spPr>
        <a:xfrm>
          <a:off x="457340" y="307205"/>
          <a:ext cx="3970038" cy="397003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Antroposentrisme</a:t>
          </a:r>
          <a:endParaRPr lang="en-US" sz="1400" kern="1200" dirty="0"/>
        </a:p>
      </dsp:txBody>
      <dsp:txXfrm>
        <a:off x="917203" y="1148475"/>
        <a:ext cx="1417870" cy="1181559"/>
      </dsp:txXfrm>
    </dsp:sp>
    <dsp:sp modelId="{1D0E082C-9E6B-403C-9C40-21C8FE01CAFC}">
      <dsp:nvSpPr>
        <dsp:cNvPr id="0" name=""/>
        <dsp:cNvSpPr/>
      </dsp:nvSpPr>
      <dsp:spPr>
        <a:xfrm>
          <a:off x="376802" y="61441"/>
          <a:ext cx="4461566" cy="446156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4989-B4BA-4679-99D3-85A480BFABBE}">
      <dsp:nvSpPr>
        <dsp:cNvPr id="0" name=""/>
        <dsp:cNvSpPr/>
      </dsp:nvSpPr>
      <dsp:spPr>
        <a:xfrm>
          <a:off x="292621" y="202977"/>
          <a:ext cx="4461566" cy="446156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73FF-E0E5-40B4-A562-065B69562CA4}">
      <dsp:nvSpPr>
        <dsp:cNvPr id="0" name=""/>
        <dsp:cNvSpPr/>
      </dsp:nvSpPr>
      <dsp:spPr>
        <a:xfrm>
          <a:off x="211248" y="61441"/>
          <a:ext cx="4461566" cy="446156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ECEC-0DD2-4661-8779-C9A8A493FC36}">
      <dsp:nvSpPr>
        <dsp:cNvPr id="0" name=""/>
        <dsp:cNvSpPr/>
      </dsp:nvSpPr>
      <dsp:spPr>
        <a:xfrm>
          <a:off x="0" y="0"/>
          <a:ext cx="10844776" cy="150639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Bell MT" panose="02020503060305020303" pitchFamily="18" charset="0"/>
            </a:rPr>
            <a:t>Keperluan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mempelajari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Dualisme</a:t>
          </a:r>
          <a:r>
            <a:rPr lang="en-US" sz="2800" b="1" kern="1200" dirty="0">
              <a:latin typeface="Bell MT" panose="02020503060305020303" pitchFamily="18" charset="0"/>
            </a:rPr>
            <a:t> Cartesian: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Bell MT" panose="02020503060305020303" pitchFamily="18" charset="0"/>
            </a:rPr>
            <a:t>Dualisme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membahaskan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tentang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tubuh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dan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jiwa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  <a:r>
            <a:rPr lang="en-US" sz="2800" b="1" kern="1200" dirty="0" err="1">
              <a:latin typeface="Bell MT" panose="02020503060305020303" pitchFamily="18" charset="0"/>
            </a:rPr>
            <a:t>manusia</a:t>
          </a:r>
          <a:r>
            <a:rPr lang="en-US" sz="2800" b="1" kern="1200" dirty="0">
              <a:latin typeface="Bell MT" panose="02020503060305020303" pitchFamily="18" charset="0"/>
            </a:rPr>
            <a:t> </a:t>
          </a:r>
        </a:p>
      </dsp:txBody>
      <dsp:txXfrm>
        <a:off x="0" y="0"/>
        <a:ext cx="10844776" cy="1506394"/>
      </dsp:txXfrm>
    </dsp:sp>
    <dsp:sp modelId="{A0E5104B-4520-42AB-9B1B-CA0A49A637F6}">
      <dsp:nvSpPr>
        <dsp:cNvPr id="0" name=""/>
        <dsp:cNvSpPr/>
      </dsp:nvSpPr>
      <dsp:spPr>
        <a:xfrm>
          <a:off x="0" y="1457867"/>
          <a:ext cx="4013837" cy="3174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2400" kern="1200" dirty="0" err="1">
              <a:latin typeface="Bell MT" panose="02020503060305020303" pitchFamily="18" charset="0"/>
            </a:rPr>
            <a:t>Siapakah</a:t>
          </a:r>
          <a:r>
            <a:rPr lang="en-US" sz="2400" kern="1200" dirty="0">
              <a:latin typeface="Bell MT" panose="02020503060305020303" pitchFamily="18" charset="0"/>
            </a:rPr>
            <a:t> 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2400" kern="1200" dirty="0" err="1">
              <a:latin typeface="Bell MT" panose="02020503060305020303" pitchFamily="18" charset="0"/>
            </a:rPr>
            <a:t>Tokoh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Dualisme</a:t>
          </a:r>
          <a:r>
            <a:rPr lang="en-US" sz="2400" kern="1200" dirty="0">
              <a:latin typeface="Bell MT" panose="02020503060305020303" pitchFamily="18" charset="0"/>
            </a:rPr>
            <a:t> ?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2400" kern="1200" dirty="0">
              <a:latin typeface="Bell MT" panose="02020503060305020303" pitchFamily="18" charset="0"/>
            </a:rPr>
            <a:t>1. Plato (</a:t>
          </a:r>
          <a:r>
            <a:rPr lang="en-US" sz="2400" kern="1200" dirty="0" err="1">
              <a:latin typeface="Bell MT" panose="02020503060305020303" pitchFamily="18" charset="0"/>
            </a:rPr>
            <a:t>dualisme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jiwa</a:t>
          </a:r>
          <a:r>
            <a:rPr lang="en-US" sz="2400" kern="1200" dirty="0">
              <a:latin typeface="Bell MT" panose="02020503060305020303" pitchFamily="18" charset="0"/>
            </a:rPr>
            <a:t>-raga)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2400" kern="1200" dirty="0">
              <a:latin typeface="Bell MT" panose="02020503060305020303" pitchFamily="18" charset="0"/>
            </a:rPr>
            <a:t>2. Descartes (Descartes </a:t>
          </a:r>
          <a:r>
            <a:rPr lang="en-US" sz="2400" kern="1200" dirty="0" err="1">
              <a:latin typeface="Bell MT" panose="02020503060305020303" pitchFamily="18" charset="0"/>
            </a:rPr>
            <a:t>dualisme</a:t>
          </a:r>
          <a:r>
            <a:rPr lang="en-US" sz="2400" kern="1200" dirty="0">
              <a:latin typeface="Bell MT" panose="02020503060305020303" pitchFamily="18" charset="0"/>
            </a:rPr>
            <a:t>) </a:t>
          </a:r>
        </a:p>
      </dsp:txBody>
      <dsp:txXfrm>
        <a:off x="0" y="1457867"/>
        <a:ext cx="4013837" cy="3174246"/>
      </dsp:txXfrm>
    </dsp:sp>
    <dsp:sp modelId="{470EEBD1-2653-4DE0-A933-95297FB9D0C6}">
      <dsp:nvSpPr>
        <dsp:cNvPr id="0" name=""/>
        <dsp:cNvSpPr/>
      </dsp:nvSpPr>
      <dsp:spPr>
        <a:xfrm>
          <a:off x="4014454" y="1506394"/>
          <a:ext cx="6829705" cy="31634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Bell MT" panose="02020503060305020303" pitchFamily="18" charset="0"/>
            </a:rPr>
            <a:t>Bagaimana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cara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memahami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dualisme</a:t>
          </a:r>
          <a:r>
            <a:rPr lang="en-US" sz="2400" kern="1200" dirty="0">
              <a:latin typeface="Bell MT" panose="02020503060305020303" pitchFamily="18" charset="0"/>
            </a:rPr>
            <a:t> :</a:t>
          </a:r>
          <a:br>
            <a:rPr lang="en-US" sz="2400" kern="1200" dirty="0">
              <a:latin typeface="Bell MT" panose="02020503060305020303" pitchFamily="18" charset="0"/>
            </a:rPr>
          </a:br>
          <a:r>
            <a:rPr lang="en-US" sz="2400" kern="1200" dirty="0">
              <a:latin typeface="Bell MT" panose="02020503060305020303" pitchFamily="18" charset="0"/>
            </a:rPr>
            <a:t># </a:t>
          </a:r>
          <a:r>
            <a:rPr lang="en-US" sz="2400" kern="1200" dirty="0" err="1">
              <a:latin typeface="Bell MT" panose="02020503060305020303" pitchFamily="18" charset="0"/>
            </a:rPr>
            <a:t>manusia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terdiri</a:t>
          </a:r>
          <a:r>
            <a:rPr lang="en-US" sz="2400" kern="1200" dirty="0">
              <a:latin typeface="Bell MT" panose="02020503060305020303" pitchFamily="18" charset="0"/>
            </a:rPr>
            <a:t> </a:t>
          </a:r>
          <a:r>
            <a:rPr lang="en-US" sz="2400" kern="1200" dirty="0" err="1">
              <a:latin typeface="Bell MT" panose="02020503060305020303" pitchFamily="18" charset="0"/>
            </a:rPr>
            <a:t>dari</a:t>
          </a:r>
          <a:r>
            <a:rPr lang="en-US" sz="2400" kern="1200" dirty="0">
              <a:latin typeface="Bell MT" panose="02020503060305020303" pitchFamily="18" charset="0"/>
            </a:rPr>
            <a:t> 2 </a:t>
          </a:r>
          <a:r>
            <a:rPr lang="en-US" sz="2400" kern="1200" dirty="0" err="1">
              <a:latin typeface="Bell MT" panose="02020503060305020303" pitchFamily="18" charset="0"/>
            </a:rPr>
            <a:t>unsur</a:t>
          </a:r>
          <a:endParaRPr lang="en-US" sz="2400" kern="1200" dirty="0">
            <a:latin typeface="Bell MT" panose="02020503060305020303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ell MT" panose="02020503060305020303" pitchFamily="18" charset="0"/>
            </a:rPr>
            <a:t># </a:t>
          </a:r>
          <a:r>
            <a:rPr lang="en-US" sz="2400" kern="1200" dirty="0" err="1">
              <a:latin typeface="Bell MT" panose="02020503060305020303" pitchFamily="18" charset="0"/>
            </a:rPr>
            <a:t>nyawa</a:t>
          </a:r>
          <a:r>
            <a:rPr lang="en-US" sz="2400" kern="1200" dirty="0">
              <a:latin typeface="Bell MT" panose="02020503060305020303" pitchFamily="18" charset="0"/>
            </a:rPr>
            <a:t>- </a:t>
          </a:r>
          <a:r>
            <a:rPr lang="en-US" sz="2400" kern="1200" dirty="0" err="1">
              <a:latin typeface="Bell MT" panose="02020503060305020303" pitchFamily="18" charset="0"/>
            </a:rPr>
            <a:t>tubuh</a:t>
          </a:r>
          <a:r>
            <a:rPr lang="en-US" sz="2400" kern="1200" dirty="0">
              <a:latin typeface="Bell MT" panose="02020503060305020303" pitchFamily="18" charset="0"/>
            </a:rPr>
            <a:t> / </a:t>
          </a:r>
          <a:r>
            <a:rPr lang="en-US" sz="2400" kern="1200" dirty="0" err="1">
              <a:latin typeface="Bell MT" panose="02020503060305020303" pitchFamily="18" charset="0"/>
            </a:rPr>
            <a:t>fizikal</a:t>
          </a:r>
          <a:r>
            <a:rPr lang="en-US" sz="2400" kern="1200" dirty="0">
              <a:latin typeface="Bell MT" panose="02020503060305020303" pitchFamily="18" charset="0"/>
            </a:rPr>
            <a:t>-non </a:t>
          </a:r>
          <a:r>
            <a:rPr lang="en-US" sz="2400" kern="1200" dirty="0" err="1">
              <a:latin typeface="Bell MT" panose="02020503060305020303" pitchFamily="18" charset="0"/>
            </a:rPr>
            <a:t>fizikal</a:t>
          </a:r>
          <a:r>
            <a:rPr lang="en-US" sz="2400" kern="1200" dirty="0">
              <a:latin typeface="Bell MT" panose="02020503060305020303" pitchFamily="18" charset="0"/>
            </a:rPr>
            <a:t> / </a:t>
          </a:r>
          <a:r>
            <a:rPr lang="en-US" sz="2400" kern="1200" dirty="0" err="1">
              <a:latin typeface="Bell MT" panose="02020503060305020303" pitchFamily="18" charset="0"/>
            </a:rPr>
            <a:t>tubuh</a:t>
          </a:r>
          <a:r>
            <a:rPr lang="en-US" sz="2400" kern="1200" dirty="0">
              <a:latin typeface="Bell MT" panose="02020503060305020303" pitchFamily="18" charset="0"/>
            </a:rPr>
            <a:t> -</a:t>
          </a:r>
          <a:r>
            <a:rPr lang="en-US" sz="2400" kern="1200" dirty="0" err="1">
              <a:latin typeface="Bell MT" panose="02020503060305020303" pitchFamily="18" charset="0"/>
            </a:rPr>
            <a:t>fikiran</a:t>
          </a:r>
          <a:endParaRPr lang="en-US" sz="2400" i="0" kern="1200" dirty="0">
            <a:latin typeface="Bell MT" panose="02020503060305020303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Bell MT" panose="02020503060305020303" pitchFamily="18" charset="0"/>
            </a:rPr>
            <a:t># dualism </a:t>
          </a:r>
          <a:r>
            <a:rPr lang="en-US" sz="2400" i="0" kern="1200" dirty="0" err="1">
              <a:latin typeface="Bell MT" panose="02020503060305020303" pitchFamily="18" charset="0"/>
            </a:rPr>
            <a:t>menjelaskan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bahawa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manusia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terdiri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dari</a:t>
          </a:r>
          <a:r>
            <a:rPr lang="en-US" sz="2400" i="0" kern="1200" dirty="0">
              <a:latin typeface="Bell MT" panose="02020503060305020303" pitchFamily="18" charset="0"/>
            </a:rPr>
            <a:t> 2 </a:t>
          </a:r>
          <a:r>
            <a:rPr lang="en-US" sz="2400" i="0" kern="1200" dirty="0" err="1">
              <a:latin typeface="Bell MT" panose="02020503060305020303" pitchFamily="18" charset="0"/>
            </a:rPr>
            <a:t>perkara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penting</a:t>
          </a:r>
          <a:r>
            <a:rPr lang="en-US" sz="2400" i="0" kern="1200" dirty="0">
              <a:latin typeface="Bell MT" panose="02020503060305020303" pitchFamily="18" charset="0"/>
            </a:rPr>
            <a:t> yang </a:t>
          </a:r>
          <a:r>
            <a:rPr lang="en-US" sz="2400" i="0" kern="1200" dirty="0" err="1">
              <a:latin typeface="Bell MT" panose="02020503060305020303" pitchFamily="18" charset="0"/>
            </a:rPr>
            <a:t>saling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berkaitan</a:t>
          </a:r>
          <a:r>
            <a:rPr lang="en-US" sz="2400" i="0" kern="1200" dirty="0">
              <a:latin typeface="Bell MT" panose="02020503060305020303" pitchFamily="18" charset="0"/>
            </a:rPr>
            <a:t>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Bell MT" panose="02020503060305020303" pitchFamily="18" charset="0"/>
            </a:rPr>
            <a:t>#</a:t>
          </a:r>
          <a:r>
            <a:rPr lang="en-US" sz="2400" i="0" kern="1200" dirty="0" err="1">
              <a:latin typeface="Bell MT" panose="02020503060305020303" pitchFamily="18" charset="0"/>
            </a:rPr>
            <a:t>Jika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salah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satunya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tiada</a:t>
          </a:r>
          <a:r>
            <a:rPr lang="en-US" sz="2400" i="0" kern="1200" dirty="0">
              <a:latin typeface="Bell MT" panose="02020503060305020303" pitchFamily="18" charset="0"/>
            </a:rPr>
            <a:t>, </a:t>
          </a:r>
          <a:r>
            <a:rPr lang="en-US" sz="2400" i="0" kern="1200" dirty="0" err="1">
              <a:latin typeface="Bell MT" panose="02020503060305020303" pitchFamily="18" charset="0"/>
            </a:rPr>
            <a:t>manusia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itu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boleh</a:t>
          </a:r>
          <a:r>
            <a:rPr lang="en-US" sz="2400" i="0" kern="1200" dirty="0">
              <a:latin typeface="Bell MT" panose="02020503060305020303" pitchFamily="18" charset="0"/>
            </a:rPr>
            <a:t> </a:t>
          </a:r>
          <a:r>
            <a:rPr lang="en-US" sz="2400" i="0" kern="1200" dirty="0" err="1">
              <a:latin typeface="Bell MT" panose="02020503060305020303" pitchFamily="18" charset="0"/>
            </a:rPr>
            <a:t>dipersoalkan</a:t>
          </a:r>
          <a:r>
            <a:rPr lang="en-US" sz="2400" i="0" kern="1200" dirty="0">
              <a:latin typeface="Bell MT" panose="02020503060305020303" pitchFamily="18" charset="0"/>
            </a:rPr>
            <a:t>. </a:t>
          </a:r>
        </a:p>
      </dsp:txBody>
      <dsp:txXfrm>
        <a:off x="4014454" y="1506394"/>
        <a:ext cx="6829705" cy="3163427"/>
      </dsp:txXfrm>
    </dsp:sp>
    <dsp:sp modelId="{BA47B175-A933-4F23-B576-35326436CBCF}">
      <dsp:nvSpPr>
        <dsp:cNvPr id="0" name=""/>
        <dsp:cNvSpPr/>
      </dsp:nvSpPr>
      <dsp:spPr>
        <a:xfrm>
          <a:off x="0" y="4669822"/>
          <a:ext cx="10844776" cy="35149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136-51C5-461E-9E0D-E41F10B2A14C}">
      <dsp:nvSpPr>
        <dsp:cNvPr id="0" name=""/>
        <dsp:cNvSpPr/>
      </dsp:nvSpPr>
      <dsp:spPr>
        <a:xfrm>
          <a:off x="24236" y="219539"/>
          <a:ext cx="8327175" cy="7046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ell MT" panose="02020503060305020303" pitchFamily="18" charset="0"/>
            </a:rPr>
            <a:t>KESAN  MEMAHAMI DUALISME CARTESAN </a:t>
          </a:r>
        </a:p>
      </dsp:txBody>
      <dsp:txXfrm>
        <a:off x="44874" y="240177"/>
        <a:ext cx="8285899" cy="663368"/>
      </dsp:txXfrm>
    </dsp:sp>
    <dsp:sp modelId="{2801253F-FD8F-490C-997B-96E185266E49}">
      <dsp:nvSpPr>
        <dsp:cNvPr id="0" name=""/>
        <dsp:cNvSpPr/>
      </dsp:nvSpPr>
      <dsp:spPr>
        <a:xfrm>
          <a:off x="856953" y="924183"/>
          <a:ext cx="815975" cy="69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578"/>
              </a:lnTo>
              <a:lnTo>
                <a:pt x="815975" y="69457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6EA09-EB03-4000-B4A8-8BDA579D8C21}">
      <dsp:nvSpPr>
        <dsp:cNvPr id="0" name=""/>
        <dsp:cNvSpPr/>
      </dsp:nvSpPr>
      <dsp:spPr>
        <a:xfrm>
          <a:off x="1672928" y="1196514"/>
          <a:ext cx="7599052" cy="84449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90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Mengetahui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hakikat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manusia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dan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memahami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manusia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secara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mendalam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697662" y="1221248"/>
        <a:ext cx="7549584" cy="795026"/>
      </dsp:txXfrm>
    </dsp:sp>
    <dsp:sp modelId="{17D1B49B-7D52-404F-8578-0E1A2CAAB8E9}">
      <dsp:nvSpPr>
        <dsp:cNvPr id="0" name=""/>
        <dsp:cNvSpPr/>
      </dsp:nvSpPr>
      <dsp:spPr>
        <a:xfrm>
          <a:off x="856953" y="924183"/>
          <a:ext cx="815975" cy="1764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344"/>
              </a:lnTo>
              <a:lnTo>
                <a:pt x="815975" y="176434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98E30-717A-4889-BABA-18ABDE613F17}">
      <dsp:nvSpPr>
        <dsp:cNvPr id="0" name=""/>
        <dsp:cNvSpPr/>
      </dsp:nvSpPr>
      <dsp:spPr>
        <a:xfrm>
          <a:off x="1672928" y="2336206"/>
          <a:ext cx="8309221" cy="70464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Memahami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manusia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dari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pelbagai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cara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dan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sudut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pandang</a:t>
          </a:r>
          <a:r>
            <a:rPr lang="en-US" sz="2000" kern="1200" dirty="0">
              <a:latin typeface="Bell MT" panose="02020503060305020303" pitchFamily="18" charset="0"/>
            </a:rPr>
            <a:t>  </a:t>
          </a:r>
        </a:p>
      </dsp:txBody>
      <dsp:txXfrm>
        <a:off x="1693566" y="2356844"/>
        <a:ext cx="8267945" cy="663368"/>
      </dsp:txXfrm>
    </dsp:sp>
    <dsp:sp modelId="{3A8C21B2-019D-4FF7-BA9E-4E0C8C1EBB0E}">
      <dsp:nvSpPr>
        <dsp:cNvPr id="0" name=""/>
        <dsp:cNvSpPr/>
      </dsp:nvSpPr>
      <dsp:spPr>
        <a:xfrm>
          <a:off x="856953" y="924183"/>
          <a:ext cx="815975" cy="2723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717"/>
              </a:lnTo>
              <a:lnTo>
                <a:pt x="815975" y="272371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49D74-E803-4B9C-8C72-7AE4CAB75E17}">
      <dsp:nvSpPr>
        <dsp:cNvPr id="0" name=""/>
        <dsp:cNvSpPr/>
      </dsp:nvSpPr>
      <dsp:spPr>
        <a:xfrm>
          <a:off x="1672928" y="3295579"/>
          <a:ext cx="8723011" cy="70464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Mengetahui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kedudukan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manusia</a:t>
          </a:r>
          <a:r>
            <a:rPr lang="en-US" sz="2000" kern="1200" dirty="0">
              <a:latin typeface="Bell MT" panose="02020503060305020303" pitchFamily="18" charset="0"/>
            </a:rPr>
            <a:t> di </a:t>
          </a:r>
          <a:r>
            <a:rPr lang="en-US" sz="2000" kern="1200" dirty="0" err="1">
              <a:latin typeface="Bell MT" panose="02020503060305020303" pitchFamily="18" charset="0"/>
            </a:rPr>
            <a:t>alam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semesta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693566" y="3316217"/>
        <a:ext cx="8681735" cy="663368"/>
      </dsp:txXfrm>
    </dsp:sp>
    <dsp:sp modelId="{2665F5D6-D144-43A7-91FE-3C3137EC1DDF}">
      <dsp:nvSpPr>
        <dsp:cNvPr id="0" name=""/>
        <dsp:cNvSpPr/>
      </dsp:nvSpPr>
      <dsp:spPr>
        <a:xfrm>
          <a:off x="856953" y="924183"/>
          <a:ext cx="815975" cy="3683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3090"/>
              </a:lnTo>
              <a:lnTo>
                <a:pt x="815975" y="368309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ABA34-516A-4903-8C6E-CD07FB86D105}">
      <dsp:nvSpPr>
        <dsp:cNvPr id="0" name=""/>
        <dsp:cNvSpPr/>
      </dsp:nvSpPr>
      <dsp:spPr>
        <a:xfrm>
          <a:off x="1672928" y="4254952"/>
          <a:ext cx="8964281" cy="70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970173"/>
              <a:satOff val="3650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Mengetahui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aspek-aspek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bahagian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tubuh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badan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manusia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693566" y="4275590"/>
        <a:ext cx="8923005" cy="663368"/>
      </dsp:txXfrm>
    </dsp:sp>
    <dsp:sp modelId="{5DD40629-84A1-4324-B056-ED0CB93ECEF5}">
      <dsp:nvSpPr>
        <dsp:cNvPr id="0" name=""/>
        <dsp:cNvSpPr/>
      </dsp:nvSpPr>
      <dsp:spPr>
        <a:xfrm>
          <a:off x="856953" y="924183"/>
          <a:ext cx="815975" cy="4459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9665"/>
              </a:lnTo>
              <a:lnTo>
                <a:pt x="815975" y="44596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5EAE-75BA-4ECD-A9F6-9939D5728F37}">
      <dsp:nvSpPr>
        <dsp:cNvPr id="0" name=""/>
        <dsp:cNvSpPr/>
      </dsp:nvSpPr>
      <dsp:spPr>
        <a:xfrm>
          <a:off x="1672928" y="5031527"/>
          <a:ext cx="9049030" cy="70464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7030A0"/>
              </a:solidFill>
              <a:latin typeface="Bell MT" panose="02020503060305020303" pitchFamily="18" charset="0"/>
            </a:rPr>
            <a:t> 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Mengetahui</a:t>
          </a:r>
          <a:r>
            <a:rPr lang="en-US" sz="2000" b="0" kern="120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erti</a:t>
          </a:r>
          <a:r>
            <a:rPr lang="en-US" sz="2000" b="0" kern="1200" dirty="0">
              <a:solidFill>
                <a:schemeClr val="tx1"/>
              </a:solidFill>
              <a:latin typeface="Bell MT" panose="02020503060305020303" pitchFamily="18" charset="0"/>
            </a:rPr>
            <a:t>,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makna</a:t>
          </a:r>
          <a:r>
            <a:rPr lang="en-US" sz="2000" b="0" kern="1200" dirty="0">
              <a:solidFill>
                <a:schemeClr val="tx1"/>
              </a:solidFill>
              <a:latin typeface="Bell MT" panose="02020503060305020303" pitchFamily="18" charset="0"/>
            </a:rPr>
            <a:t>,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nilai-nilai</a:t>
          </a:r>
          <a:r>
            <a:rPr lang="en-US" sz="2000" b="0" kern="120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hidup</a:t>
          </a:r>
          <a:r>
            <a:rPr lang="en-US" sz="2000" b="0" kern="1200" dirty="0">
              <a:solidFill>
                <a:schemeClr val="tx1"/>
              </a:solidFill>
              <a:latin typeface="Bell MT" panose="02020503060305020303" pitchFamily="18" charset="0"/>
            </a:rPr>
            <a:t> </a:t>
          </a:r>
          <a:r>
            <a:rPr lang="en-US" sz="2000" b="0" kern="1200" dirty="0" err="1">
              <a:solidFill>
                <a:schemeClr val="tx1"/>
              </a:solidFill>
              <a:latin typeface="Bell MT" panose="02020503060305020303" pitchFamily="18" charset="0"/>
            </a:rPr>
            <a:t>manusia</a:t>
          </a:r>
          <a:endParaRPr lang="en-US" sz="2000" b="1" kern="1200" dirty="0">
            <a:solidFill>
              <a:srgbClr val="7030A0"/>
            </a:solidFill>
            <a:latin typeface="Bell MT" panose="02020503060305020303" pitchFamily="18" charset="0"/>
          </a:endParaRPr>
        </a:p>
      </dsp:txBody>
      <dsp:txXfrm>
        <a:off x="1693566" y="5052165"/>
        <a:ext cx="9007754" cy="6633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9AD7F-BA09-457F-8015-AC843BD2FBA8}">
      <dsp:nvSpPr>
        <dsp:cNvPr id="0" name=""/>
        <dsp:cNvSpPr/>
      </dsp:nvSpPr>
      <dsp:spPr>
        <a:xfrm>
          <a:off x="1300673" y="2905"/>
          <a:ext cx="4008281" cy="2404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jawapan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ditemui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Descartes, yang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bermaksud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“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berfikir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</a:p>
      </dsp:txBody>
      <dsp:txXfrm>
        <a:off x="1300673" y="2905"/>
        <a:ext cx="4008281" cy="2404968"/>
      </dsp:txXfrm>
    </dsp:sp>
    <dsp:sp modelId="{A10BA59A-A881-4CC9-8AEB-2DED86AF26F5}">
      <dsp:nvSpPr>
        <dsp:cNvPr id="0" name=""/>
        <dsp:cNvSpPr/>
      </dsp:nvSpPr>
      <dsp:spPr>
        <a:xfrm>
          <a:off x="5786902" y="0"/>
          <a:ext cx="4008281" cy="2404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Mencari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kepastian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dengan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cara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meragukan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semua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termasuk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orang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harus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menerima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kebenaran-kebenaran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telah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diungkapkan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pemikir-pemikir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lain. Orang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harus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menemukan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kebenarannya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melalui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pemahaman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keyakinan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peribadi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786902" y="0"/>
        <a:ext cx="4008281" cy="2404968"/>
      </dsp:txXfrm>
    </dsp:sp>
    <dsp:sp modelId="{AC6E3FCC-9B9A-49C2-993C-F7D972815995}">
      <dsp:nvSpPr>
        <dsp:cNvPr id="0" name=""/>
        <dsp:cNvSpPr/>
      </dsp:nvSpPr>
      <dsp:spPr>
        <a:xfrm>
          <a:off x="1300673" y="2808702"/>
          <a:ext cx="4008281" cy="2404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"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ragu-ragu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berpikir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karena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berpikir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aku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.“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Inilah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makna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"</a:t>
          </a: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Cogito Ergo Sum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" yang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sangat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terkenal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 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mengajarkan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pemikiran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sistimatis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0673" y="2808702"/>
        <a:ext cx="4008281" cy="2404968"/>
      </dsp:txXfrm>
    </dsp:sp>
    <dsp:sp modelId="{D7ED9ACE-56EA-416D-8512-6A5D8DA18BEF}">
      <dsp:nvSpPr>
        <dsp:cNvPr id="0" name=""/>
        <dsp:cNvSpPr/>
      </dsp:nvSpPr>
      <dsp:spPr>
        <a:xfrm>
          <a:off x="5709783" y="2808702"/>
          <a:ext cx="4008281" cy="24049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Ketika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Rene Descartes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berumur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tahun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ibunya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meninggal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peristiwa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menjadikan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trauma yang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membuat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Descartes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selalu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bimbang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keliru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hidupnya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09783" y="2808702"/>
        <a:ext cx="4008281" cy="2404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9AD7F-BA09-457F-8015-AC843BD2FBA8}">
      <dsp:nvSpPr>
        <dsp:cNvPr id="0" name=""/>
        <dsp:cNvSpPr/>
      </dsp:nvSpPr>
      <dsp:spPr>
        <a:xfrm>
          <a:off x="1129680" y="2905"/>
          <a:ext cx="4008281" cy="2404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Islam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melarang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paham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antroposentrisme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kehidupan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 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menguruskan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alam</a:t>
          </a:r>
          <a:r>
            <a:rPr lang="en-MY" sz="2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b="1" kern="1200" dirty="0" err="1">
              <a:latin typeface="Arial" panose="020B0604020202020204" pitchFamily="34" charset="0"/>
              <a:cs typeface="Arial" panose="020B0604020202020204" pitchFamily="34" charset="0"/>
            </a:rPr>
            <a:t>semesta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9680" y="2905"/>
        <a:ext cx="4008281" cy="2404968"/>
      </dsp:txXfrm>
    </dsp:sp>
    <dsp:sp modelId="{A10BA59A-A881-4CC9-8AEB-2DED86AF26F5}">
      <dsp:nvSpPr>
        <dsp:cNvPr id="0" name=""/>
        <dsp:cNvSpPr/>
      </dsp:nvSpPr>
      <dsp:spPr>
        <a:xfrm>
          <a:off x="5538789" y="2905"/>
          <a:ext cx="4350267" cy="2404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Sebab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faham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ini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meyakini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hanya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lah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yang paling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berkuasa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kekuatan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kecuali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kekuatan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Akibatnya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timbul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sikap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meremehkan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merendahkan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makhluk</a:t>
          </a:r>
          <a:r>
            <a:rPr lang="en-MY" sz="1600" kern="1200" dirty="0">
              <a:latin typeface="Arial" panose="020B0604020202020204" pitchFamily="34" charset="0"/>
              <a:cs typeface="Arial" panose="020B0604020202020204" pitchFamily="34" charset="0"/>
            </a:rPr>
            <a:t> lain. </a:t>
          </a:r>
        </a:p>
      </dsp:txBody>
      <dsp:txXfrm>
        <a:off x="5538789" y="2905"/>
        <a:ext cx="4350267" cy="2404968"/>
      </dsp:txXfrm>
    </dsp:sp>
    <dsp:sp modelId="{AC6E3FCC-9B9A-49C2-993C-F7D972815995}">
      <dsp:nvSpPr>
        <dsp:cNvPr id="0" name=""/>
        <dsp:cNvSpPr/>
      </dsp:nvSpPr>
      <dsp:spPr>
        <a:xfrm>
          <a:off x="1162728" y="2808702"/>
          <a:ext cx="4008281" cy="2404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Indikator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orang-orang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antroposentrisme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kepala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keras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hati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sombong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angkuh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kehidupan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62728" y="2808702"/>
        <a:ext cx="4008281" cy="2404968"/>
      </dsp:txXfrm>
    </dsp:sp>
    <dsp:sp modelId="{D7ED9ACE-56EA-416D-8512-6A5D8DA18BEF}">
      <dsp:nvSpPr>
        <dsp:cNvPr id="0" name=""/>
        <dsp:cNvSpPr/>
      </dsp:nvSpPr>
      <dsp:spPr>
        <a:xfrm>
          <a:off x="5571838" y="2808702"/>
          <a:ext cx="4284171" cy="24049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alam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satu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kesatuan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boleh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dipisahkan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Keduanya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dilukiskan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ibarat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ruh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saling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melengkapi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Artinya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jika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ruh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hilang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maka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rusak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tubuh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akhirnya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akan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rusak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dan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hancur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pula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jasad</a:t>
          </a:r>
          <a:r>
            <a:rPr lang="en-MY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MY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MY" sz="2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71838" y="2808702"/>
        <a:ext cx="4284171" cy="2404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A246-526D-4FFD-AFCD-2C6CA315A488}">
      <dsp:nvSpPr>
        <dsp:cNvPr id="0" name=""/>
        <dsp:cNvSpPr/>
      </dsp:nvSpPr>
      <dsp:spPr>
        <a:xfrm>
          <a:off x="3009160" y="2316066"/>
          <a:ext cx="2830748" cy="28307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Insan</a:t>
          </a:r>
          <a:r>
            <a:rPr lang="en-US" sz="1600" kern="1200" dirty="0"/>
            <a:t> </a:t>
          </a:r>
          <a:r>
            <a:rPr lang="en-US" sz="1600" kern="1200" dirty="0" err="1"/>
            <a:t>berilmu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Bersepadu</a:t>
          </a:r>
          <a:endParaRPr lang="en-US" sz="1600" kern="1200" dirty="0"/>
        </a:p>
      </dsp:txBody>
      <dsp:txXfrm>
        <a:off x="3578266" y="2979155"/>
        <a:ext cx="1692536" cy="1455063"/>
      </dsp:txXfrm>
    </dsp:sp>
    <dsp:sp modelId="{51CC0698-1A5E-4053-B4E1-6B2546A66F0A}">
      <dsp:nvSpPr>
        <dsp:cNvPr id="0" name=""/>
        <dsp:cNvSpPr/>
      </dsp:nvSpPr>
      <dsp:spPr>
        <a:xfrm>
          <a:off x="1057621" y="1646980"/>
          <a:ext cx="2667841" cy="20587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Sintesis</a:t>
          </a:r>
          <a:r>
            <a:rPr lang="en-US" sz="1800" kern="1200" dirty="0"/>
            <a:t> </a:t>
          </a:r>
          <a:r>
            <a:rPr lang="en-US" sz="1800" kern="1200" dirty="0" err="1"/>
            <a:t>ilmu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amal</a:t>
          </a:r>
          <a:endParaRPr lang="en-US" sz="1800" kern="1200" dirty="0"/>
        </a:p>
      </dsp:txBody>
      <dsp:txXfrm>
        <a:off x="1664453" y="2168403"/>
        <a:ext cx="1454177" cy="1015880"/>
      </dsp:txXfrm>
    </dsp:sp>
    <dsp:sp modelId="{4E82F850-C075-416D-97ED-422AB0D811B4}">
      <dsp:nvSpPr>
        <dsp:cNvPr id="0" name=""/>
        <dsp:cNvSpPr/>
      </dsp:nvSpPr>
      <dsp:spPr>
        <a:xfrm rot="20700000">
          <a:off x="1850302" y="404849"/>
          <a:ext cx="3347078" cy="166077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Semakin</a:t>
          </a:r>
          <a:r>
            <a:rPr lang="en-US" sz="1800" kern="1200" dirty="0"/>
            <a:t> </a:t>
          </a:r>
          <a:r>
            <a:rPr lang="en-US" sz="1800" kern="1200" dirty="0" err="1"/>
            <a:t>berisi</a:t>
          </a:r>
          <a:r>
            <a:rPr lang="en-US" sz="1800" kern="1200" dirty="0"/>
            <a:t>, </a:t>
          </a:r>
          <a:r>
            <a:rPr lang="en-US" sz="1800" kern="1200" dirty="0" err="1"/>
            <a:t>semakin</a:t>
          </a:r>
          <a:r>
            <a:rPr lang="en-US" sz="1800" kern="1200" dirty="0"/>
            <a:t> </a:t>
          </a:r>
          <a:r>
            <a:rPr lang="en-US" sz="1800" kern="1200" dirty="0" err="1"/>
            <a:t>tunduk</a:t>
          </a:r>
          <a:r>
            <a:rPr lang="en-US" sz="1800" kern="1200" dirty="0"/>
            <a:t>/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sombong</a:t>
          </a:r>
          <a:endParaRPr lang="en-US" sz="1800" kern="1200" dirty="0"/>
        </a:p>
      </dsp:txBody>
      <dsp:txXfrm rot="-20700000">
        <a:off x="2684434" y="669085"/>
        <a:ext cx="1678814" cy="1132299"/>
      </dsp:txXfrm>
    </dsp:sp>
    <dsp:sp modelId="{EC122847-571E-47F3-AA8F-E91CB1DFB4A6}">
      <dsp:nvSpPr>
        <dsp:cNvPr id="0" name=""/>
        <dsp:cNvSpPr/>
      </dsp:nvSpPr>
      <dsp:spPr>
        <a:xfrm>
          <a:off x="2802093" y="1882858"/>
          <a:ext cx="3623357" cy="3623357"/>
        </a:xfrm>
        <a:prstGeom prst="circularArrow">
          <a:avLst>
            <a:gd name="adj1" fmla="val 4688"/>
            <a:gd name="adj2" fmla="val 299029"/>
            <a:gd name="adj3" fmla="val 2535023"/>
            <a:gd name="adj4" fmla="val 158212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CD95D-F23F-498F-8FDD-E7A315F66EB6}">
      <dsp:nvSpPr>
        <dsp:cNvPr id="0" name=""/>
        <dsp:cNvSpPr/>
      </dsp:nvSpPr>
      <dsp:spPr>
        <a:xfrm>
          <a:off x="997583" y="1187374"/>
          <a:ext cx="2632595" cy="26325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5A7C-9BC0-48E8-9177-B0AB21A7D0DD}">
      <dsp:nvSpPr>
        <dsp:cNvPr id="0" name=""/>
        <dsp:cNvSpPr/>
      </dsp:nvSpPr>
      <dsp:spPr>
        <a:xfrm>
          <a:off x="2048692" y="-219245"/>
          <a:ext cx="2838468" cy="28384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F4F9C-32E3-4E66-B8F4-75E8A23E8310}" type="datetimeFigureOut">
              <a:rPr lang="en-MY" smtClean="0"/>
              <a:pPr/>
              <a:t>9/6/2020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8DCD-8CDA-48D9-8D31-3154F86E7B7F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60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81400" y="662912"/>
            <a:ext cx="9755187" cy="2391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Calisto MT" panose="02040603050505030304" pitchFamily="18" charset="0"/>
              </a:rPr>
              <a:t>Deokolonialisasi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dualisme</a:t>
            </a:r>
            <a:r>
              <a:rPr lang="en-US" sz="4800" b="1" dirty="0">
                <a:latin typeface="Calisto MT" panose="02040603050505030304" pitchFamily="18" charset="0"/>
              </a:rPr>
              <a:t> Cartesian </a:t>
            </a:r>
            <a:br>
              <a:rPr lang="en-US" sz="4800" b="1" dirty="0">
                <a:latin typeface="Calisto MT" panose="02040603050505030304" pitchFamily="18" charset="0"/>
              </a:rPr>
            </a:br>
            <a:r>
              <a:rPr lang="en-US" sz="4800" b="1" dirty="0" err="1">
                <a:latin typeface="Calisto MT" panose="02040603050505030304" pitchFamily="18" charset="0"/>
              </a:rPr>
              <a:t>dalam</a:t>
            </a:r>
            <a:r>
              <a:rPr lang="en-US" sz="4800" b="1" dirty="0">
                <a:latin typeface="Calisto MT" panose="02040603050505030304" pitchFamily="18" charset="0"/>
              </a:rPr>
              <a:t> </a:t>
            </a:r>
            <a:r>
              <a:rPr lang="en-US" sz="4800" b="1" dirty="0" err="1">
                <a:latin typeface="Calisto MT" panose="02040603050505030304" pitchFamily="18" charset="0"/>
              </a:rPr>
              <a:t>pemikiran</a:t>
            </a:r>
            <a:endParaRPr lang="en-MY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20027" y="3305452"/>
            <a:ext cx="9755187" cy="91583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KULIAH 12</a:t>
            </a:r>
            <a:endParaRPr lang="en-MY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2549241"/>
              </p:ext>
            </p:extLst>
          </p:nvPr>
        </p:nvGraphicFramePr>
        <p:xfrm>
          <a:off x="433747" y="1304144"/>
          <a:ext cx="11018738" cy="521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3746" y="228601"/>
            <a:ext cx="10899058" cy="84803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>
                <a:latin typeface="Bell MT" panose="02020503060305020303" pitchFamily="18" charset="0"/>
              </a:rPr>
              <a:t>Pemikiran</a:t>
            </a:r>
            <a:r>
              <a:rPr lang="en-US" sz="3400" b="1" dirty="0"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latin typeface="Bell MT" panose="02020503060305020303" pitchFamily="18" charset="0"/>
              </a:rPr>
              <a:t>descartes</a:t>
            </a:r>
            <a:r>
              <a:rPr lang="en-US" sz="3400" b="1" dirty="0">
                <a:latin typeface="Bell MT" panose="02020503060305020303" pitchFamily="18" charset="0"/>
              </a:rPr>
              <a:t> “COGITO ERCO SUM”</a:t>
            </a:r>
            <a:endParaRPr lang="en-MY" sz="3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808670" y="1295092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09" y="136952"/>
            <a:ext cx="8020862" cy="115814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</a:rPr>
              <a:t>TEORI UTAMA RENE DESCARTES 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56118" y="2348828"/>
            <a:ext cx="5235678" cy="3226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beliau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merasakan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berfikir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meluas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apabila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berfikir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kehidupan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pemikiran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ilmu-ilmu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6839" y="2348828"/>
            <a:ext cx="5530645" cy="3226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Kebenaran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kenyataan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keraguan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deduktif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mahupun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induktif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penaakulannya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primis-primis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Kenyataan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membawa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mengkelaskan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kebenaran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931247" y="1469916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808670" y="1295092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09" y="136952"/>
            <a:ext cx="8020862" cy="115814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</a:rPr>
              <a:t>TEORI ETIKA RENE DESCARTES 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56118" y="2348828"/>
            <a:ext cx="5235678" cy="3226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Descartes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falsafah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merealisasikan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menikmati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kebahagian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dicapainya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6839" y="2348828"/>
            <a:ext cx="5530645" cy="3226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Descartes, ethics is the science of the end of man, and this end must be determined by reason” (The Philosophy of René Descartes – 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2,2002).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kata lain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ditinjau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rasional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kehidupan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bahagia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hidupnya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1931247" y="1469916"/>
            <a:ext cx="2543605" cy="704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  RENE DESCARTES</a:t>
            </a:r>
          </a:p>
        </p:txBody>
      </p:sp>
    </p:spTree>
    <p:extLst>
      <p:ext uri="{BB962C8B-B14F-4D97-AF65-F5344CB8AC3E}">
        <p14:creationId xmlns:p14="http://schemas.microsoft.com/office/powerpoint/2010/main" val="415565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673849"/>
              </p:ext>
            </p:extLst>
          </p:nvPr>
        </p:nvGraphicFramePr>
        <p:xfrm>
          <a:off x="433747" y="1304144"/>
          <a:ext cx="11018738" cy="521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3746" y="228601"/>
            <a:ext cx="10899058" cy="848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dirty="0">
                <a:latin typeface="Bell MT" panose="02020503060305020303" pitchFamily="18" charset="0"/>
              </a:rPr>
              <a:t>MENJAYAKAN EPISDEMIC HUMILITY VS ARROGANCE</a:t>
            </a:r>
            <a:br>
              <a:rPr lang="en-US" sz="3400" b="1" dirty="0">
                <a:latin typeface="Bell MT" panose="02020503060305020303" pitchFamily="18" charset="0"/>
              </a:rPr>
            </a:br>
            <a:r>
              <a:rPr lang="en-US" sz="3400" b="1" dirty="0">
                <a:latin typeface="Bell MT" panose="02020503060305020303" pitchFamily="18" charset="0"/>
              </a:rPr>
              <a:t>(</a:t>
            </a:r>
            <a:r>
              <a:rPr lang="en-US" sz="3400" b="1" dirty="0" err="1">
                <a:solidFill>
                  <a:srgbClr val="0070C0"/>
                </a:solidFill>
                <a:latin typeface="Bell MT" panose="02020503060305020303" pitchFamily="18" charset="0"/>
              </a:rPr>
              <a:t>kerendahan</a:t>
            </a:r>
            <a:r>
              <a:rPr lang="en-US" sz="34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Bell MT" panose="02020503060305020303" pitchFamily="18" charset="0"/>
              </a:rPr>
              <a:t>diri</a:t>
            </a:r>
            <a:r>
              <a:rPr lang="en-US" sz="34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Bell MT" panose="02020503060305020303" pitchFamily="18" charset="0"/>
              </a:rPr>
              <a:t>vs</a:t>
            </a:r>
            <a:r>
              <a:rPr lang="en-US" sz="34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Bell MT" panose="02020503060305020303" pitchFamily="18" charset="0"/>
              </a:rPr>
              <a:t>kesombongan</a:t>
            </a:r>
            <a:r>
              <a:rPr lang="en-US" sz="34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latin typeface="Bell MT" panose="02020503060305020303" pitchFamily="18" charset="0"/>
              </a:rPr>
              <a:t>diri</a:t>
            </a:r>
            <a:r>
              <a:rPr lang="en-US" sz="3400" b="1" dirty="0">
                <a:latin typeface="Bell MT" panose="02020503060305020303" pitchFamily="18" charset="0"/>
              </a:rPr>
              <a:t>)</a:t>
            </a:r>
            <a:endParaRPr lang="en-MY" sz="3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1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8473"/>
            <a:ext cx="10396882" cy="79321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MELAHIRKAN INSAN BERSEPADU</a:t>
            </a:r>
          </a:p>
        </p:txBody>
      </p:sp>
      <p:pic>
        <p:nvPicPr>
          <p:cNvPr id="1026" name="Picture 2" descr="F:\A FIS 2020\Capture INSAN SEPAD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4064" y="881349"/>
            <a:ext cx="9838062" cy="4693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12800" y="609600"/>
            <a:ext cx="1046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Pembangunan </a:t>
            </a:r>
            <a:r>
              <a:rPr lang="en-US" sz="2400" b="1" dirty="0" err="1">
                <a:solidFill>
                  <a:srgbClr val="990000"/>
                </a:solidFill>
                <a:latin typeface="Times New Roman" pitchFamily="18" charset="0"/>
              </a:rPr>
              <a:t>Insan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imes New Roman" pitchFamily="18" charset="0"/>
              </a:rPr>
              <a:t>Bersepadu</a:t>
            </a:r>
            <a:endParaRPr lang="en-US" sz="2400" b="1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97467" y="2074864"/>
            <a:ext cx="1046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00"/>
                </a:solidFill>
                <a:latin typeface="Times New Roman" pitchFamily="18" charset="0"/>
              </a:rPr>
              <a:t>Fokus 3H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076241" y="2544896"/>
            <a:ext cx="8048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HEART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Spiritual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065224" y="1983036"/>
            <a:ext cx="8061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HEAD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Intellectual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99984" y="3149600"/>
            <a:ext cx="802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708151" y="2119313"/>
            <a:ext cx="12192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593784" y="2115239"/>
            <a:ext cx="1460422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6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" y="685800"/>
            <a:ext cx="817033" cy="35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  <p:bldP spid="15377" grpId="0"/>
      <p:bldP spid="15378" grpId="0"/>
      <p:bldP spid="15379" grpId="0"/>
      <p:bldP spid="15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275422"/>
            <a:ext cx="6499951" cy="46270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latin typeface="Arial" pitchFamily="34" charset="0"/>
                <a:cs typeface="Arial" pitchFamily="34" charset="0"/>
              </a:rPr>
              <a:t>Insan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bersepadu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0" name="Picture 2" descr="F:\A FIS 2020\Capture INSAN SEPADU 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33851" y="307691"/>
            <a:ext cx="5244029" cy="5872772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/>
        </p:nvGraphicFramePr>
        <p:xfrm>
          <a:off x="0" y="991518"/>
          <a:ext cx="6533002" cy="514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31009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INSAN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SEJaHTERA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Melahirkan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insan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sejAhtera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MATLAMAT PERTAMA FPK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18632"/>
            <a:ext cx="10515600" cy="3922004"/>
          </a:xfrm>
        </p:spPr>
        <p:txBody>
          <a:bodyPr>
            <a:normAutofit lnSpcReduction="10000"/>
          </a:bodyPr>
          <a:lstStyle/>
          <a:p>
            <a:pPr algn="just"/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kesejagatan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kerana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hendak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dilahirkan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insan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seimbang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harmonis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iaitu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seimbang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intelek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rohani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emosi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jasmani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idea universal.</a:t>
            </a:r>
          </a:p>
          <a:p>
            <a:pPr algn="just"/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Idea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kefalsafahan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epistemologi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menekan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MY" sz="2000" i="1" dirty="0">
                <a:latin typeface="Times New Roman" pitchFamily="18" charset="0"/>
                <a:cs typeface="Times New Roman" pitchFamily="18" charset="0"/>
              </a:rPr>
              <a:t>truth; </a:t>
            </a:r>
            <a:r>
              <a:rPr lang="en-MY" sz="2000" i="1" dirty="0" err="1">
                <a:latin typeface="Times New Roman" pitchFamily="18" charset="0"/>
                <a:cs typeface="Times New Roman" pitchFamily="18" charset="0"/>
              </a:rPr>
              <a:t>haqq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melampaui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martabat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i="1" dirty="0">
                <a:latin typeface="Times New Roman" pitchFamily="18" charset="0"/>
                <a:cs typeface="Times New Roman" pitchFamily="18" charset="0"/>
              </a:rPr>
              <a:t>sociological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menekan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idea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kenyataan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semasa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(current reality;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waqi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’)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tersebar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0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 global.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1" y="308472"/>
            <a:ext cx="10396882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INSAN </a:t>
            </a:r>
            <a:r>
              <a:rPr lang="en-MY" sz="4000" dirty="0" err="1">
                <a:latin typeface="Times New Roman" pitchFamily="18" charset="0"/>
                <a:cs typeface="Times New Roman" pitchFamily="18" charset="0"/>
              </a:rPr>
              <a:t>SEJaHTERA</a:t>
            </a:r>
            <a:r>
              <a:rPr lang="en-MY" sz="4000" dirty="0">
                <a:latin typeface="Times New Roman" pitchFamily="18" charset="0"/>
                <a:cs typeface="Times New Roman" pitchFamily="18" charset="0"/>
              </a:rPr>
              <a:t> : MATLAMAT KEDUA FPK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627961" y="782198"/>
            <a:ext cx="10725839" cy="542029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digariskan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penyataan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FPK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melahirkan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warganegara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Malaysia yang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berilmu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berakhlak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mulia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berketerampilan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bertanggungjawab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berkeupayaan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keharmonian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kemakmuran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keluarga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sifatnya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kerana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merujuk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iaitu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Malaysia. </a:t>
            </a:r>
          </a:p>
          <a:p>
            <a:pPr algn="just"/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rakyat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Malaysia yang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dihajatkan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berilmu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berketerampilan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berakhlak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mulia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bertanggungjawab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berkeupayaan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segi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iaitu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keupayaan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kesejahteraan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keupayaan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keharmonian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kemakmuran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keluarga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18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MY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2047"/>
            <a:ext cx="10396882" cy="1064870"/>
          </a:xfrm>
        </p:spPr>
        <p:txBody>
          <a:bodyPr/>
          <a:lstStyle/>
          <a:p>
            <a:r>
              <a:rPr lang="en-MY" dirty="0">
                <a:latin typeface="Times New Roman" pitchFamily="18" charset="0"/>
                <a:cs typeface="Times New Roman" pitchFamily="18" charset="0"/>
              </a:rPr>
              <a:t>PERSOALAN 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053296"/>
            <a:ext cx="10819435" cy="4321289"/>
          </a:xfrm>
        </p:spPr>
        <p:txBody>
          <a:bodyPr>
            <a:normAutofit fontScale="77500" lnSpcReduction="20000"/>
          </a:bodyPr>
          <a:lstStyle/>
          <a:p>
            <a:r>
              <a:rPr lang="en-MY" sz="2600" b="1" dirty="0" err="1">
                <a:latin typeface="Times New Roman" pitchFamily="18" charset="0"/>
                <a:cs typeface="Times New Roman" pitchFamily="18" charset="0"/>
              </a:rPr>
              <a:t>Persoalan</a:t>
            </a:r>
            <a:r>
              <a:rPr lang="en-MY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b="1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sebenar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ditegaskan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bahawa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FPK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prinsip-prinsip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universalan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terkandung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pertamanya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kontek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Malaysia.</a:t>
            </a:r>
          </a:p>
          <a:p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Perlembagaan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asasi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iaitu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roh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akal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jiwa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(yang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ditunjukkan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emosi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jasad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keseimbangan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keharmonian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Ke-empat-empat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unsur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prinsip-prinsip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universal yang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agama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tradisi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falsafah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mengakui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wujudnya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reality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600" dirty="0" err="1">
                <a:latin typeface="Times New Roman" pitchFamily="18" charset="0"/>
                <a:cs typeface="Times New Roman" pitchFamily="18" charset="0"/>
              </a:rPr>
              <a:t>fizikal</a:t>
            </a:r>
            <a:r>
              <a:rPr lang="en-MY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0" y="361060"/>
            <a:ext cx="10396882" cy="95180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HASIL PEMBELAJARAN KULIAH</a:t>
            </a:r>
            <a:endParaRPr lang="en-MY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5495" y="1410056"/>
            <a:ext cx="9588382" cy="3964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Bell MT" panose="02020503060305020303" pitchFamily="18" charset="0"/>
              </a:rPr>
              <a:t>Di </a:t>
            </a:r>
            <a:r>
              <a:rPr lang="en-US" sz="2800" cap="none" dirty="0" err="1">
                <a:latin typeface="Bell MT" panose="02020503060305020303" pitchFamily="18" charset="0"/>
              </a:rPr>
              <a:t>akhir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kuliah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ini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pelajar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akan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dapat</a:t>
            </a:r>
            <a:r>
              <a:rPr lang="en-US" sz="2800" cap="none" dirty="0">
                <a:latin typeface="Bell MT" panose="02020503060305020303" pitchFamily="18" charset="0"/>
              </a:rPr>
              <a:t>:</a:t>
            </a:r>
          </a:p>
          <a:p>
            <a:pPr marL="684213" indent="-454025" defTabSz="461963">
              <a:buNone/>
            </a:pPr>
            <a:r>
              <a:rPr lang="en-US" sz="2800" cap="none" noProof="1">
                <a:latin typeface="Bell MT" panose="02020503060305020303" pitchFamily="18" charset="0"/>
              </a:rPr>
              <a:t>1-   Menjelaskan pengaruh dan kesan dualism cartesan</a:t>
            </a:r>
          </a:p>
          <a:p>
            <a:pPr marL="684213" indent="-454025" defTabSz="461963">
              <a:buNone/>
            </a:pPr>
            <a:r>
              <a:rPr lang="en-US" sz="2800" cap="none" noProof="1">
                <a:latin typeface="Bell MT" panose="02020503060305020303" pitchFamily="18" charset="0"/>
              </a:rPr>
              <a:t>2-  Menjelaskan faktor perlunya epistemologi humality vs arrogance dalam melahirkan kehidupan manusia sejahtera/ insan sejahtera</a:t>
            </a:r>
            <a:endParaRPr lang="en-MY" sz="2800" cap="none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9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5422"/>
            <a:ext cx="10396882" cy="583895"/>
          </a:xfrm>
        </p:spPr>
        <p:txBody>
          <a:bodyPr>
            <a:normAutofit fontScale="90000"/>
          </a:bodyPr>
          <a:lstStyle/>
          <a:p>
            <a:r>
              <a:rPr lang="en-MY" dirty="0">
                <a:latin typeface="Times New Roman" pitchFamily="18" charset="0"/>
                <a:cs typeface="Times New Roman" pitchFamily="18" charset="0"/>
              </a:rPr>
              <a:t>PERSOALAN KEDUA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046" y="969484"/>
            <a:ext cx="10675343" cy="440510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Persoalan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signifikannya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perspektif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keseimbangan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tuntutan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keuniversalan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tuntutan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kekhususan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algn="just">
              <a:lnSpc>
                <a:spcPct val="100000"/>
              </a:lnSpc>
            </a:pP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cita-cita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Malaysia agar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rakyatnya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berupaya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membangunkan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berasaskan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kesedaran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keunikan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keistimewaan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Malaysia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FPK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kerangka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falsafah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mengimbangi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hasrat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menghayati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hasrat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menghayati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hasrat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memupuk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kebangsaan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tempatan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kira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istimewa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Malaysia.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524"/>
            <a:ext cx="10716657" cy="1200838"/>
          </a:xfrm>
        </p:spPr>
        <p:txBody>
          <a:bodyPr>
            <a:normAutofit fontScale="90000"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 KETAMADUNAN VS DIMENSI UNIVERSAL DALAM FPK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540" y="1564396"/>
            <a:ext cx="10727967" cy="425251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ketamadunan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pertalian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rapat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keuniversalan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sahaja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peringkat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peringkat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amali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kemasyarakatan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lnSpc>
                <a:spcPct val="100000"/>
              </a:lnSpc>
            </a:pP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Teras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tamadun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agama(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Osman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2009a).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bermakna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bahawa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kerana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agama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ajaran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sebahagianya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manakala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sebahagian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khusus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92927" cy="779442"/>
          </a:xfrm>
        </p:spPr>
        <p:txBody>
          <a:bodyPr>
            <a:normAutofit fontScale="90000"/>
          </a:bodyPr>
          <a:lstStyle/>
          <a:p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 RUKUN DALAM PEMBANGUNAN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Tmadun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sejahtera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046" y="1586430"/>
            <a:ext cx="10397461" cy="37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geografi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kewilayahan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bahagian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bumi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tapak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tamadun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berkenaan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demografi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teras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tulang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tamadun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asas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ideologi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kepercayaan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pemikiran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dianuti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dihayati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teras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umat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tulang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dimaksudkan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Keempat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,asas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hukum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perundangan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bermasyarakat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peraturannya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nilai-nilai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etika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dirty="0" err="1">
                <a:latin typeface="Times New Roman" pitchFamily="18" charset="0"/>
                <a:cs typeface="Times New Roman" pitchFamily="18" charset="0"/>
              </a:rPr>
              <a:t>mendasarinya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3557"/>
            <a:ext cx="10396882" cy="903384"/>
          </a:xfrm>
        </p:spPr>
        <p:txBody>
          <a:bodyPr>
            <a:normAutofit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046" y="1178805"/>
            <a:ext cx="10719412" cy="4505899"/>
          </a:xfrm>
        </p:spPr>
        <p:txBody>
          <a:bodyPr>
            <a:normAutofit/>
          </a:bodyPr>
          <a:lstStyle/>
          <a:p>
            <a:pPr algn="just"/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Kebenaran-kebenaran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hakikat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kedua-dua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iaitu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melahirkan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insan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seimbang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harmonis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matlamat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melahirkan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warganegara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Malaysia yang </a:t>
            </a:r>
            <a:r>
              <a:rPr lang="en-MY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MY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universal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tergolong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err="1">
                <a:latin typeface="Times New Roman" pitchFamily="18" charset="0"/>
                <a:cs typeface="Times New Roman" pitchFamily="18" charset="0"/>
              </a:rPr>
              <a:t>kekal</a:t>
            </a:r>
            <a:r>
              <a:rPr lang="en-MY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812800" y="609600"/>
            <a:ext cx="1046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Pembangunan </a:t>
            </a:r>
            <a:r>
              <a:rPr lang="en-US" sz="2400" b="1" dirty="0" err="1">
                <a:solidFill>
                  <a:srgbClr val="990000"/>
                </a:solidFill>
                <a:latin typeface="Times New Roman" pitchFamily="18" charset="0"/>
              </a:rPr>
              <a:t>Insan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imes New Roman" pitchFamily="18" charset="0"/>
              </a:rPr>
              <a:t>Berilmu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Times New Roman" pitchFamily="18" charset="0"/>
              </a:rPr>
              <a:t>dan</a:t>
            </a: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 Sejahtera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" y="685800"/>
            <a:ext cx="817033" cy="35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MY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933451" y="1697039"/>
            <a:ext cx="104648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89155A"/>
                </a:solidFill>
                <a:latin typeface="Times New Roman" pitchFamily="18" charset="0"/>
              </a:rPr>
              <a:t>“masak tauhu sedap dimakan,</a:t>
            </a:r>
          </a:p>
          <a:p>
            <a:pPr algn="ctr">
              <a:lnSpc>
                <a:spcPts val="2000"/>
              </a:lnSpc>
              <a:spcBef>
                <a:spcPct val="50000"/>
              </a:spcBef>
            </a:pPr>
            <a:r>
              <a:rPr lang="en-US" sz="4000">
                <a:solidFill>
                  <a:srgbClr val="89155A"/>
                </a:solidFill>
                <a:latin typeface="Times New Roman" pitchFamily="18" charset="0"/>
              </a:rPr>
              <a:t>sudah tahu wajib diamalkan”</a:t>
            </a:r>
            <a:endParaRPr lang="en-US" sz="3200">
              <a:solidFill>
                <a:srgbClr val="89155A"/>
              </a:solidFill>
              <a:latin typeface="Times New Roman" pitchFamily="18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914400" y="3509964"/>
            <a:ext cx="10464800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003399"/>
                </a:solidFill>
                <a:latin typeface="Times New Roman" pitchFamily="18" charset="0"/>
              </a:rPr>
              <a:t>“hormat manusia mulialah insan,</a:t>
            </a:r>
          </a:p>
          <a:p>
            <a:pPr algn="ctr">
              <a:lnSpc>
                <a:spcPts val="4000"/>
              </a:lnSpc>
              <a:spcBef>
                <a:spcPct val="50000"/>
              </a:spcBef>
            </a:pPr>
            <a:r>
              <a:rPr lang="en-US" sz="4000">
                <a:solidFill>
                  <a:srgbClr val="003399"/>
                </a:solidFill>
                <a:latin typeface="Times New Roman" pitchFamily="18" charset="0"/>
              </a:rPr>
              <a:t>Takutkan TUHAN bercahayalah kemuliaan”</a:t>
            </a:r>
            <a:endParaRPr lang="en-US" sz="320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9" y="750498"/>
            <a:ext cx="10414054" cy="4624777"/>
          </a:xfrm>
        </p:spPr>
      </p:pic>
    </p:spTree>
    <p:extLst>
      <p:ext uri="{BB962C8B-B14F-4D97-AF65-F5344CB8AC3E}">
        <p14:creationId xmlns:p14="http://schemas.microsoft.com/office/powerpoint/2010/main" val="34444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7694191"/>
              </p:ext>
            </p:extLst>
          </p:nvPr>
        </p:nvGraphicFramePr>
        <p:xfrm>
          <a:off x="582560" y="309714"/>
          <a:ext cx="10876935" cy="516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4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3557"/>
            <a:ext cx="10394707" cy="70507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antroposentrisme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69485"/>
            <a:ext cx="4860114" cy="550844"/>
          </a:xfrm>
        </p:spPr>
        <p:txBody>
          <a:bodyPr/>
          <a:lstStyle/>
          <a:p>
            <a:r>
              <a:rPr lang="en-US" dirty="0"/>
              <a:t>DEFINISI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1630496"/>
            <a:ext cx="4844665" cy="37440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ajaran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menyatakan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semesta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tumbuhan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haiwan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disediakan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mausia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4193" y="991518"/>
            <a:ext cx="5078489" cy="473725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islam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1608464"/>
            <a:ext cx="5551708" cy="37661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Al Qur’an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menempatkan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penguasa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terbatas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kelebihan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Allah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tETapi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milik</a:t>
            </a:r>
            <a:r>
              <a:rPr lang="en-US" dirty="0">
                <a:latin typeface="Arial" pitchFamily="34" charset="0"/>
                <a:cs typeface="Arial" pitchFamily="34" charset="0"/>
              </a:rPr>
              <a:t> Allah</a:t>
            </a:r>
          </a:p>
          <a:p>
            <a:pPr algn="just"/>
            <a:r>
              <a:rPr lang="en-US" sz="22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pengelola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pemelihara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pemakmur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3558"/>
            <a:ext cx="10394707" cy="69406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latin typeface="Arial" pitchFamily="34" charset="0"/>
                <a:cs typeface="Arial" pitchFamily="34" charset="0"/>
              </a:rPr>
              <a:t>antroposentrisme</a:t>
            </a:r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89823"/>
            <a:ext cx="4860114" cy="506775"/>
          </a:xfrm>
        </p:spPr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1850834"/>
            <a:ext cx="5088712" cy="369064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hubungan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bentuknya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antroposentris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tumbuhan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haiwan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ekosistem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segala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disediakan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keperluan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mausia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4193" y="1189823"/>
            <a:ext cx="5078489" cy="627960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82159" y="1927952"/>
            <a:ext cx="5100523" cy="3446633"/>
          </a:xfrm>
          <a:solidFill>
            <a:srgbClr val="92D050"/>
          </a:solidFill>
        </p:spPr>
        <p:txBody>
          <a:bodyPr/>
          <a:lstStyle/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Pandangan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BARAT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semesta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err="1">
                <a:latin typeface="Arial" pitchFamily="34" charset="0"/>
                <a:cs typeface="Arial" pitchFamily="34" charset="0"/>
              </a:rPr>
              <a:t>paradigma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antroposentrisme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sekular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menempatkan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intelektualitas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puncak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kebenaran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1354"/>
            <a:ext cx="10396882" cy="85931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Arial" pitchFamily="34" charset="0"/>
                <a:cs typeface="Arial" pitchFamily="34" charset="0"/>
              </a:rPr>
              <a:t>Menyahkan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/MELENYAPKAN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insan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MANUSIAWI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6330154"/>
              </p:ext>
            </p:extLst>
          </p:nvPr>
        </p:nvGraphicFramePr>
        <p:xfrm>
          <a:off x="641732" y="1612059"/>
          <a:ext cx="5164157" cy="387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1607996"/>
              </p:ext>
            </p:extLst>
          </p:nvPr>
        </p:nvGraphicFramePr>
        <p:xfrm>
          <a:off x="6224529" y="947451"/>
          <a:ext cx="5045725" cy="472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5985641"/>
              </p:ext>
            </p:extLst>
          </p:nvPr>
        </p:nvGraphicFramePr>
        <p:xfrm>
          <a:off x="235974" y="353962"/>
          <a:ext cx="10844776" cy="50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8384663"/>
              </p:ext>
            </p:extLst>
          </p:nvPr>
        </p:nvGraphicFramePr>
        <p:xfrm>
          <a:off x="685799" y="235972"/>
          <a:ext cx="10729453" cy="622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0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1421</TotalTime>
  <Words>1416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Calisto MT</vt:lpstr>
      <vt:lpstr>Impact</vt:lpstr>
      <vt:lpstr>Times New Roman</vt:lpstr>
      <vt:lpstr>Main Event</vt:lpstr>
      <vt:lpstr>Deokolonialisasi dualisme Cartesian  dalam pemikiran</vt:lpstr>
      <vt:lpstr>HASIL PEMBELAJARAN KULIAH</vt:lpstr>
      <vt:lpstr>PowerPoint Presentation</vt:lpstr>
      <vt:lpstr>PowerPoint Presentation</vt:lpstr>
      <vt:lpstr>antroposentrisme </vt:lpstr>
      <vt:lpstr>antroposentrisme </vt:lpstr>
      <vt:lpstr>Menyahkan/MELENYAPKAN insan MANUSIAWI </vt:lpstr>
      <vt:lpstr>PowerPoint Presentation</vt:lpstr>
      <vt:lpstr>PowerPoint Presentation</vt:lpstr>
      <vt:lpstr>Pemikiran descartes “COGITO ERCO SUM”</vt:lpstr>
      <vt:lpstr>TEORI UTAMA RENE DESCARTES </vt:lpstr>
      <vt:lpstr>TEORI ETIKA RENE DESCARTES </vt:lpstr>
      <vt:lpstr>MENJAYAKAN EPISDEMIC HUMILITY VS ARROGANCE (kerendahan diri vs kesombongan diri)</vt:lpstr>
      <vt:lpstr>MELAHIRKAN INSAN BERSEPADU</vt:lpstr>
      <vt:lpstr>PowerPoint Presentation</vt:lpstr>
      <vt:lpstr>Insan bersepadu </vt:lpstr>
      <vt:lpstr>INSAN SEJaHTERA : Melahirkan insan sejAhtera melalui MATLAMAT PERTAMA FPK</vt:lpstr>
      <vt:lpstr>INSAN SEJaHTERA : MATLAMAT KEDUA FPK</vt:lpstr>
      <vt:lpstr>PERSOALAN PERTAMA</vt:lpstr>
      <vt:lpstr>PERSOALAN KEDUA</vt:lpstr>
      <vt:lpstr>DIMENSI KETAMADUNAN VS DIMENSI UNIVERSAL DALAM FPK</vt:lpstr>
      <vt:lpstr>EMPAT RUKUN DALAM PEMBANGUNAN Tmadun /insan sejahtera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epistemologI dan kesan terhadap kehidupan</dc:title>
  <dc:creator>DR. SAZELIN BINTI ARIF</dc:creator>
  <cp:lastModifiedBy>DR. NORUN NAJJAH BINTI AHMAT</cp:lastModifiedBy>
  <cp:revision>127</cp:revision>
  <dcterms:created xsi:type="dcterms:W3CDTF">2019-12-12T03:08:11Z</dcterms:created>
  <dcterms:modified xsi:type="dcterms:W3CDTF">2020-06-09T08:16:20Z</dcterms:modified>
</cp:coreProperties>
</file>