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57" r:id="rId4"/>
    <p:sldId id="279" r:id="rId5"/>
    <p:sldId id="258" r:id="rId6"/>
    <p:sldId id="262" r:id="rId7"/>
    <p:sldId id="263" r:id="rId8"/>
    <p:sldId id="264" r:id="rId9"/>
    <p:sldId id="25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0" r:id="rId21"/>
    <p:sldId id="275" r:id="rId22"/>
    <p:sldId id="276" r:id="rId23"/>
    <p:sldId id="289" r:id="rId24"/>
    <p:sldId id="277" r:id="rId25"/>
    <p:sldId id="261" r:id="rId26"/>
    <p:sldId id="285" r:id="rId27"/>
    <p:sldId id="278" r:id="rId28"/>
    <p:sldId id="286" r:id="rId29"/>
    <p:sldId id="287" r:id="rId30"/>
    <p:sldId id="288" r:id="rId31"/>
    <p:sldId id="280" r:id="rId32"/>
    <p:sldId id="281" r:id="rId33"/>
    <p:sldId id="28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39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BD07-EC8B-48CD-8623-101774A82D9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685F-B24D-4731-B8A2-C8F022585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BD07-EC8B-48CD-8623-101774A82D9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685F-B24D-4731-B8A2-C8F022585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BD07-EC8B-48CD-8623-101774A82D9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685F-B24D-4731-B8A2-C8F022585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BD07-EC8B-48CD-8623-101774A82D9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685F-B24D-4731-B8A2-C8F022585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BD07-EC8B-48CD-8623-101774A82D9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685F-B24D-4731-B8A2-C8F022585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BD07-EC8B-48CD-8623-101774A82D9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685F-B24D-4731-B8A2-C8F022585FA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BD07-EC8B-48CD-8623-101774A82D9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685F-B24D-4731-B8A2-C8F022585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BD07-EC8B-48CD-8623-101774A82D9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685F-B24D-4731-B8A2-C8F022585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BD07-EC8B-48CD-8623-101774A82D9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685F-B24D-4731-B8A2-C8F022585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BD07-EC8B-48CD-8623-101774A82D9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6D685F-B24D-4731-B8A2-C8F022585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BD07-EC8B-48CD-8623-101774A82D9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685F-B24D-4731-B8A2-C8F022585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3FCBD07-EC8B-48CD-8623-101774A82D9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26D685F-B24D-4731-B8A2-C8F022585F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540471" y="1552814"/>
            <a:ext cx="5648623" cy="1204306"/>
          </a:xfrm>
        </p:spPr>
        <p:txBody>
          <a:bodyPr/>
          <a:lstStyle/>
          <a:p>
            <a:r>
              <a:rPr lang="en-US" sz="4800" dirty="0" smtClean="0"/>
              <a:t>KULIAH 13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069173" y="2188987"/>
            <a:ext cx="6843133" cy="537503"/>
          </a:xfrm>
        </p:spPr>
        <p:txBody>
          <a:bodyPr>
            <a:noAutofit/>
          </a:bodyPr>
          <a:lstStyle/>
          <a:p>
            <a:r>
              <a:rPr lang="en-US" sz="2800" b="1" dirty="0"/>
              <a:t>APLIKASI </a:t>
            </a:r>
            <a:r>
              <a:rPr lang="en-US" sz="2800" b="1" dirty="0" smtClean="0"/>
              <a:t>FALSAFAH SEJAHTERA</a:t>
            </a:r>
            <a:endParaRPr lang="en-US" sz="2800" b="1" dirty="0"/>
          </a:p>
          <a:p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66838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Pemasyuran</a:t>
            </a:r>
            <a:r>
              <a:rPr lang="en-US" b="1" dirty="0" smtClean="0"/>
              <a:t> </a:t>
            </a:r>
            <a:r>
              <a:rPr lang="en-US" b="1" dirty="0" err="1" smtClean="0"/>
              <a:t>Kemerdekaan</a:t>
            </a:r>
            <a:r>
              <a:rPr lang="en-US" b="1" dirty="0" smtClean="0"/>
              <a:t> 1957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Pemasyuran</a:t>
            </a:r>
            <a:r>
              <a:rPr lang="en-US" sz="1800" dirty="0" smtClean="0"/>
              <a:t> </a:t>
            </a:r>
            <a:r>
              <a:rPr lang="en-US" sz="1800" dirty="0" err="1" smtClean="0"/>
              <a:t>kemerdekaan</a:t>
            </a:r>
            <a:r>
              <a:rPr lang="en-US" sz="1800" dirty="0" smtClean="0"/>
              <a:t> </a:t>
            </a:r>
            <a:r>
              <a:rPr lang="en-US" sz="1800" dirty="0" err="1" smtClean="0"/>
              <a:t>meletakkan</a:t>
            </a:r>
            <a:r>
              <a:rPr lang="en-US" sz="1800" dirty="0" smtClean="0"/>
              <a:t> </a:t>
            </a:r>
            <a:r>
              <a:rPr lang="en-US" sz="1800" dirty="0" err="1" smtClean="0"/>
              <a:t>asas</a:t>
            </a:r>
            <a:r>
              <a:rPr lang="en-US" sz="1800" dirty="0" smtClean="0"/>
              <a:t> </a:t>
            </a:r>
            <a:r>
              <a:rPr lang="en-US" sz="1800" dirty="0" err="1" smtClean="0"/>
              <a:t>penting</a:t>
            </a:r>
            <a:r>
              <a:rPr lang="en-US" sz="1800" dirty="0"/>
              <a:t> </a:t>
            </a:r>
            <a:r>
              <a:rPr lang="en-US" sz="1800" dirty="0" err="1" smtClean="0"/>
              <a:t>pembentukan</a:t>
            </a:r>
            <a:r>
              <a:rPr lang="en-US" sz="1800" dirty="0" smtClean="0"/>
              <a:t> </a:t>
            </a:r>
            <a:r>
              <a:rPr lang="en-US" sz="1800" dirty="0" err="1" smtClean="0"/>
              <a:t>negara</a:t>
            </a:r>
            <a:r>
              <a:rPr lang="en-US" sz="1800" dirty="0" smtClean="0"/>
              <a:t>, Raja </a:t>
            </a:r>
            <a:r>
              <a:rPr lang="en-US" sz="1800" dirty="0" err="1" smtClean="0"/>
              <a:t>Berpelembagaan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Demokrasi</a:t>
            </a:r>
            <a:r>
              <a:rPr lang="en-US" sz="1800" dirty="0"/>
              <a:t> </a:t>
            </a:r>
            <a:r>
              <a:rPr lang="en-US" sz="1800" dirty="0" err="1" smtClean="0"/>
              <a:t>Berparlimen</a:t>
            </a:r>
            <a:r>
              <a:rPr lang="en-US" sz="1800" dirty="0" smtClean="0"/>
              <a:t> yang </a:t>
            </a:r>
            <a:r>
              <a:rPr lang="en-US" sz="1800" dirty="0" err="1" smtClean="0"/>
              <a:t>meletakkan</a:t>
            </a:r>
            <a:r>
              <a:rPr lang="en-US" sz="1800" dirty="0" smtClean="0"/>
              <a:t> </a:t>
            </a:r>
            <a:r>
              <a:rPr lang="en-US" sz="1800" b="1" dirty="0" smtClean="0"/>
              <a:t>HAK-HAK</a:t>
            </a:r>
            <a:r>
              <a:rPr lang="en-US" sz="1800" dirty="0" smtClean="0"/>
              <a:t> </a:t>
            </a:r>
            <a:r>
              <a:rPr lang="en-US" sz="1800" dirty="0" err="1" smtClean="0"/>
              <a:t>serta</a:t>
            </a:r>
            <a:r>
              <a:rPr lang="en-US" sz="1800" dirty="0" smtClean="0"/>
              <a:t> </a:t>
            </a:r>
            <a:r>
              <a:rPr lang="en-US" sz="1800" b="1" dirty="0" smtClean="0"/>
              <a:t>KEBEBASAN</a:t>
            </a:r>
          </a:p>
          <a:p>
            <a:pPr marL="0" indent="0">
              <a:buNone/>
            </a:pPr>
            <a:r>
              <a:rPr lang="en-US" sz="1800" b="1" dirty="0" smtClean="0"/>
              <a:t>RAKYAT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pemerintahan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dipadu</a:t>
            </a:r>
            <a:r>
              <a:rPr lang="en-US" sz="1800" dirty="0" smtClean="0"/>
              <a:t> </a:t>
            </a:r>
            <a:r>
              <a:rPr lang="en-US" sz="1800" dirty="0" err="1" smtClean="0"/>
              <a:t>undang-undang</a:t>
            </a:r>
            <a:r>
              <a:rPr lang="en-US" sz="1800" dirty="0"/>
              <a:t> </a:t>
            </a:r>
            <a:r>
              <a:rPr lang="en-US" sz="1800" dirty="0" err="1" smtClean="0"/>
              <a:t>tertinggi</a:t>
            </a:r>
            <a:r>
              <a:rPr lang="en-US" sz="1800" dirty="0" smtClean="0"/>
              <a:t> </a:t>
            </a:r>
            <a:r>
              <a:rPr lang="en-US" sz="1800" dirty="0" err="1" smtClean="0"/>
              <a:t>iaitu</a:t>
            </a:r>
            <a:r>
              <a:rPr lang="en-US" sz="1800" dirty="0" smtClean="0"/>
              <a:t> </a:t>
            </a:r>
            <a:r>
              <a:rPr lang="en-US" sz="1800" b="1" dirty="0" smtClean="0"/>
              <a:t>PERLEMBAGAAN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76600"/>
            <a:ext cx="5638800" cy="294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3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err="1" smtClean="0"/>
              <a:t>Hak</a:t>
            </a:r>
            <a:r>
              <a:rPr lang="en-US" sz="1800" dirty="0" smtClean="0"/>
              <a:t> </a:t>
            </a:r>
            <a:r>
              <a:rPr lang="en-US" sz="1800" dirty="0" err="1" smtClean="0"/>
              <a:t>asasi</a:t>
            </a:r>
            <a:r>
              <a:rPr lang="en-US" sz="1800" dirty="0" smtClean="0"/>
              <a:t> </a:t>
            </a:r>
            <a:r>
              <a:rPr lang="en-US" sz="1800" dirty="0" err="1" smtClean="0"/>
              <a:t>manusia</a:t>
            </a:r>
            <a:r>
              <a:rPr lang="en-US" sz="1800" dirty="0" smtClean="0"/>
              <a:t> </a:t>
            </a:r>
            <a:r>
              <a:rPr lang="en-US" sz="1800" dirty="0" err="1" smtClean="0"/>
              <a:t>wujud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masyarakat</a:t>
            </a:r>
            <a:r>
              <a:rPr lang="en-US" sz="1800" dirty="0" smtClean="0"/>
              <a:t> yang </a:t>
            </a:r>
            <a:r>
              <a:rPr lang="en-US" sz="1800" dirty="0" err="1" smtClean="0"/>
              <a:t>mementingkan</a:t>
            </a:r>
            <a:r>
              <a:rPr lang="en-US" sz="1800" dirty="0" smtClean="0"/>
              <a:t> </a:t>
            </a:r>
            <a:r>
              <a:rPr lang="en-US" sz="1800" dirty="0" err="1" smtClean="0"/>
              <a:t>nilai-nilai</a:t>
            </a:r>
            <a:r>
              <a:rPr lang="en-US" sz="1800" dirty="0" smtClean="0"/>
              <a:t> </a:t>
            </a:r>
            <a:r>
              <a:rPr lang="en-US" sz="1800" dirty="0" err="1" smtClean="0"/>
              <a:t>demokratik</a:t>
            </a:r>
            <a:r>
              <a:rPr lang="en-US" sz="1800" dirty="0" smtClean="0"/>
              <a:t> </a:t>
            </a:r>
            <a:r>
              <a:rPr lang="en-US" sz="1800" dirty="0" err="1" smtClean="0"/>
              <a:t>seperti</a:t>
            </a:r>
            <a:r>
              <a:rPr lang="en-US" sz="1800" dirty="0" smtClean="0"/>
              <a:t> </a:t>
            </a:r>
            <a:r>
              <a:rPr lang="en-US" sz="1800" dirty="0" err="1" smtClean="0"/>
              <a:t>kebebasan</a:t>
            </a:r>
            <a:r>
              <a:rPr lang="en-US" sz="1800" dirty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bercakap</a:t>
            </a:r>
            <a:r>
              <a:rPr lang="en-US" sz="1800" dirty="0" smtClean="0"/>
              <a:t>, </a:t>
            </a:r>
            <a:r>
              <a:rPr lang="en-US" sz="1800" dirty="0" err="1" smtClean="0"/>
              <a:t>berekspresi</a:t>
            </a:r>
            <a:r>
              <a:rPr lang="en-US" sz="1800" dirty="0" smtClean="0"/>
              <a:t>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bebas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mengutarakan</a:t>
            </a:r>
            <a:r>
              <a:rPr lang="en-US" sz="1800" dirty="0" smtClean="0"/>
              <a:t> </a:t>
            </a:r>
            <a:r>
              <a:rPr lang="en-US" sz="1800" dirty="0" err="1" smtClean="0"/>
              <a:t>pemikiran</a:t>
            </a:r>
            <a:r>
              <a:rPr lang="en-US" sz="18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Demi </a:t>
            </a:r>
            <a:r>
              <a:rPr lang="en-US" sz="1800" dirty="0" err="1" smtClean="0"/>
              <a:t>menjamin</a:t>
            </a:r>
            <a:r>
              <a:rPr lang="en-US" sz="1800" dirty="0" smtClean="0"/>
              <a:t> </a:t>
            </a:r>
            <a:r>
              <a:rPr lang="en-US" sz="1800" dirty="0" err="1" smtClean="0"/>
              <a:t>setiap</a:t>
            </a:r>
            <a:r>
              <a:rPr lang="en-US" sz="1800" dirty="0" smtClean="0"/>
              <a:t> </a:t>
            </a:r>
            <a:r>
              <a:rPr lang="en-US" sz="1800" dirty="0" err="1" smtClean="0"/>
              <a:t>individu</a:t>
            </a:r>
            <a:r>
              <a:rPr lang="en-US" sz="1800" dirty="0" smtClean="0"/>
              <a:t> </a:t>
            </a:r>
            <a:r>
              <a:rPr lang="en-US" sz="1800" dirty="0" err="1" smtClean="0"/>
              <a:t>memiliki</a:t>
            </a:r>
            <a:r>
              <a:rPr lang="en-US" sz="1800" dirty="0" smtClean="0"/>
              <a:t> </a:t>
            </a:r>
            <a:r>
              <a:rPr lang="en-US" sz="1800" dirty="0" err="1" smtClean="0"/>
              <a:t>hak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tanpa</a:t>
            </a:r>
            <a:r>
              <a:rPr lang="en-US" sz="1800" dirty="0"/>
              <a:t> </a:t>
            </a:r>
            <a:r>
              <a:rPr lang="en-US" sz="1800" dirty="0" err="1" smtClean="0"/>
              <a:t>diskriminasi</a:t>
            </a:r>
            <a:r>
              <a:rPr lang="en-US" sz="1800" dirty="0" smtClean="0"/>
              <a:t>, </a:t>
            </a:r>
            <a:r>
              <a:rPr lang="en-US" sz="1800" dirty="0" err="1" smtClean="0"/>
              <a:t>semua</a:t>
            </a:r>
            <a:r>
              <a:rPr lang="en-US" sz="1800" dirty="0" smtClean="0"/>
              <a:t> orang </a:t>
            </a:r>
            <a:r>
              <a:rPr lang="en-US" sz="1800" dirty="0" err="1" smtClean="0"/>
              <a:t>harus</a:t>
            </a:r>
            <a:r>
              <a:rPr lang="en-US" sz="1800" dirty="0" smtClean="0"/>
              <a:t> di </a:t>
            </a:r>
            <a:r>
              <a:rPr lang="en-US" sz="1800" dirty="0" err="1" smtClean="0"/>
              <a:t>layan</a:t>
            </a:r>
            <a:r>
              <a:rPr lang="en-US" sz="1800" dirty="0" smtClean="0"/>
              <a:t> </a:t>
            </a:r>
            <a:r>
              <a:rPr lang="en-US" sz="1800" dirty="0" err="1" smtClean="0"/>
              <a:t>sama</a:t>
            </a:r>
            <a:r>
              <a:rPr lang="en-US" sz="1800" dirty="0" smtClean="0"/>
              <a:t> rata </a:t>
            </a:r>
            <a:r>
              <a:rPr lang="en-US" sz="1800" dirty="0" err="1" smtClean="0"/>
              <a:t>tidak</a:t>
            </a:r>
            <a:r>
              <a:rPr lang="en-US" sz="1800" dirty="0"/>
              <a:t> </a:t>
            </a:r>
            <a:r>
              <a:rPr lang="en-US" sz="1800" dirty="0" err="1" smtClean="0"/>
              <a:t>mengira</a:t>
            </a:r>
            <a:r>
              <a:rPr lang="en-US" sz="1800" dirty="0" smtClean="0"/>
              <a:t> agama, </a:t>
            </a:r>
            <a:r>
              <a:rPr lang="en-US" sz="1800" dirty="0" err="1" smtClean="0"/>
              <a:t>bangsa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keturunan</a:t>
            </a:r>
            <a:r>
              <a:rPr lang="en-US" sz="18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err="1" smtClean="0"/>
              <a:t>negara</a:t>
            </a:r>
            <a:r>
              <a:rPr lang="en-US" sz="1800" dirty="0" smtClean="0"/>
              <a:t> </a:t>
            </a:r>
            <a:r>
              <a:rPr lang="en-US" sz="1800" dirty="0" err="1" smtClean="0"/>
              <a:t>demokrasi</a:t>
            </a:r>
            <a:r>
              <a:rPr lang="en-US" sz="1800" dirty="0" smtClean="0"/>
              <a:t> </a:t>
            </a:r>
            <a:r>
              <a:rPr lang="en-US" sz="1800" dirty="0" err="1" smtClean="0"/>
              <a:t>berparlimen</a:t>
            </a:r>
            <a:r>
              <a:rPr lang="en-US" sz="1800" dirty="0" smtClean="0"/>
              <a:t>, Malaysia </a:t>
            </a:r>
            <a:r>
              <a:rPr lang="en-US" sz="1800" dirty="0" err="1" smtClean="0"/>
              <a:t>memiliki</a:t>
            </a:r>
            <a:r>
              <a:rPr lang="en-US" sz="1800" dirty="0" smtClean="0"/>
              <a:t> </a:t>
            </a:r>
            <a:r>
              <a:rPr lang="en-US" sz="1800" dirty="0" err="1" smtClean="0"/>
              <a:t>perspektifnya</a:t>
            </a:r>
            <a:r>
              <a:rPr lang="en-US" sz="1800" dirty="0" smtClean="0"/>
              <a:t> </a:t>
            </a:r>
            <a:r>
              <a:rPr lang="en-US" sz="1800" dirty="0" err="1" smtClean="0"/>
              <a:t>tersendiri</a:t>
            </a:r>
            <a:r>
              <a:rPr lang="en-US" sz="18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err="1" smtClean="0"/>
              <a:t>Kebebasan</a:t>
            </a:r>
            <a:r>
              <a:rPr lang="en-US" sz="1800" dirty="0" smtClean="0"/>
              <a:t> </a:t>
            </a:r>
            <a:r>
              <a:rPr lang="en-US" sz="1800" dirty="0" err="1" smtClean="0"/>
              <a:t>asasi</a:t>
            </a:r>
            <a:r>
              <a:rPr lang="en-US" sz="1800" dirty="0" smtClean="0"/>
              <a:t> di Malaysia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bersifat</a:t>
            </a:r>
            <a:r>
              <a:rPr lang="en-US" sz="1800" dirty="0" smtClean="0"/>
              <a:t> </a:t>
            </a:r>
            <a:r>
              <a:rPr lang="en-US" sz="1800" dirty="0" err="1" smtClean="0"/>
              <a:t>kebebasan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dikawal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terbatas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kerana</a:t>
            </a:r>
            <a:r>
              <a:rPr lang="en-US" sz="1800" dirty="0" smtClean="0"/>
              <a:t> </a:t>
            </a:r>
            <a:r>
              <a:rPr lang="en-US" sz="1800" dirty="0" err="1" smtClean="0"/>
              <a:t>pelbagai</a:t>
            </a:r>
            <a:r>
              <a:rPr lang="en-US" sz="1800" dirty="0" smtClean="0"/>
              <a:t> </a:t>
            </a:r>
            <a:r>
              <a:rPr lang="en-US" sz="1800" dirty="0" err="1" smtClean="0"/>
              <a:t>fahaman</a:t>
            </a:r>
            <a:r>
              <a:rPr lang="en-US" sz="1800" dirty="0" smtClean="0"/>
              <a:t> </a:t>
            </a:r>
            <a:r>
              <a:rPr lang="en-US" sz="1800" dirty="0" err="1" smtClean="0"/>
              <a:t>politik</a:t>
            </a:r>
            <a:r>
              <a:rPr lang="en-US" sz="1800" dirty="0" smtClean="0"/>
              <a:t>, agama, </a:t>
            </a:r>
            <a:r>
              <a:rPr lang="en-US" sz="1800" dirty="0" err="1" smtClean="0"/>
              <a:t>etnik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keturunan</a:t>
            </a:r>
            <a:r>
              <a:rPr lang="en-US" sz="18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semua</a:t>
            </a:r>
            <a:r>
              <a:rPr lang="en-US" sz="1800" dirty="0" smtClean="0"/>
              <a:t> </a:t>
            </a:r>
            <a:r>
              <a:rPr lang="en-US" sz="1800" dirty="0" err="1" smtClean="0"/>
              <a:t>bertujuan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menjamin</a:t>
            </a:r>
            <a:r>
              <a:rPr lang="en-US" sz="1800" dirty="0" smtClean="0"/>
              <a:t> </a:t>
            </a:r>
            <a:r>
              <a:rPr lang="en-US" sz="1800" dirty="0" err="1" smtClean="0"/>
              <a:t>keharmonian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/>
              <a:t> </a:t>
            </a:r>
            <a:r>
              <a:rPr lang="en-US" sz="1800" dirty="0" err="1" smtClean="0"/>
              <a:t>ketenteraman</a:t>
            </a:r>
            <a:r>
              <a:rPr lang="en-US" sz="1800" dirty="0" smtClean="0"/>
              <a:t> </a:t>
            </a:r>
            <a:r>
              <a:rPr lang="en-US" sz="1800" dirty="0" err="1" smtClean="0"/>
              <a:t>masyarakat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439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KEBEBASAN ASASI DALAM PERLEMBAGAAN PERSEKUTUAN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asasi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dijamin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peruntukan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/>
              <a:t> </a:t>
            </a:r>
            <a:r>
              <a:rPr lang="en-US" dirty="0" err="1" smtClean="0"/>
              <a:t>Bahagian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. </a:t>
            </a:r>
            <a:r>
              <a:rPr lang="en-US" dirty="0" err="1" smtClean="0"/>
              <a:t>Terdapat</a:t>
            </a:r>
            <a:r>
              <a:rPr lang="en-US" dirty="0" smtClean="0"/>
              <a:t> 9 </a:t>
            </a:r>
            <a:r>
              <a:rPr lang="en-US" dirty="0" err="1" smtClean="0"/>
              <a:t>peruntukan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asasi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◦ </a:t>
            </a:r>
            <a:r>
              <a:rPr lang="en-US" dirty="0" err="1" smtClean="0"/>
              <a:t>Perkara</a:t>
            </a:r>
            <a:r>
              <a:rPr lang="en-US" dirty="0" smtClean="0"/>
              <a:t> 5, </a:t>
            </a:r>
            <a:r>
              <a:rPr lang="en-US" dirty="0" err="1" smtClean="0"/>
              <a:t>Kebebasan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◦ </a:t>
            </a:r>
            <a:r>
              <a:rPr lang="en-US" dirty="0" err="1" smtClean="0"/>
              <a:t>Perkara</a:t>
            </a:r>
            <a:r>
              <a:rPr lang="en-US" dirty="0" smtClean="0"/>
              <a:t> 6, </a:t>
            </a:r>
            <a:r>
              <a:rPr lang="en-US" dirty="0" err="1" smtClean="0"/>
              <a:t>Keabdian</a:t>
            </a:r>
            <a:r>
              <a:rPr lang="en-US" dirty="0" smtClean="0"/>
              <a:t> &amp;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Paksa</a:t>
            </a:r>
            <a:r>
              <a:rPr lang="en-US" dirty="0" smtClean="0"/>
              <a:t> </a:t>
            </a:r>
            <a:r>
              <a:rPr lang="en-US" dirty="0" err="1" smtClean="0"/>
              <a:t>Dilarang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◦ </a:t>
            </a:r>
            <a:r>
              <a:rPr lang="en-US" dirty="0" err="1" smtClean="0"/>
              <a:t>Perkara</a:t>
            </a:r>
            <a:r>
              <a:rPr lang="en-US" dirty="0" smtClean="0"/>
              <a:t> 7, </a:t>
            </a:r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undang-undang</a:t>
            </a:r>
            <a:r>
              <a:rPr lang="en-US" dirty="0" smtClean="0"/>
              <a:t> </a:t>
            </a:r>
            <a:r>
              <a:rPr lang="en-US" dirty="0" err="1" smtClean="0"/>
              <a:t>jenayah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perbicaraan</a:t>
            </a:r>
            <a:r>
              <a:rPr lang="en-US" dirty="0" smtClean="0"/>
              <a:t> </a:t>
            </a:r>
            <a:r>
              <a:rPr lang="en-US" dirty="0" err="1" smtClean="0"/>
              <a:t>berulang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◦ </a:t>
            </a:r>
            <a:r>
              <a:rPr lang="en-US" dirty="0" err="1" smtClean="0"/>
              <a:t>Perkara</a:t>
            </a:r>
            <a:r>
              <a:rPr lang="en-US" dirty="0" smtClean="0"/>
              <a:t> 8, </a:t>
            </a:r>
            <a:r>
              <a:rPr lang="en-US" dirty="0" err="1" smtClean="0"/>
              <a:t>Sama</a:t>
            </a:r>
            <a:r>
              <a:rPr lang="en-US" dirty="0" smtClean="0"/>
              <a:t> Rata</a:t>
            </a:r>
          </a:p>
          <a:p>
            <a:pPr marL="0" indent="0">
              <a:buNone/>
            </a:pPr>
            <a:r>
              <a:rPr lang="en-US" dirty="0" smtClean="0"/>
              <a:t>◦ </a:t>
            </a:r>
            <a:r>
              <a:rPr lang="en-US" dirty="0" err="1" smtClean="0"/>
              <a:t>Perkara</a:t>
            </a:r>
            <a:r>
              <a:rPr lang="en-US" dirty="0" smtClean="0"/>
              <a:t> 9, </a:t>
            </a:r>
            <a:r>
              <a:rPr lang="en-US" dirty="0" err="1" smtClean="0"/>
              <a:t>Larangan</a:t>
            </a:r>
            <a:r>
              <a:rPr lang="en-US" dirty="0" smtClean="0"/>
              <a:t> </a:t>
            </a:r>
            <a:r>
              <a:rPr lang="en-US" dirty="0" err="1" smtClean="0"/>
              <a:t>Buang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 &amp; </a:t>
            </a:r>
            <a:r>
              <a:rPr lang="en-US" dirty="0" err="1" smtClean="0"/>
              <a:t>Kebebasan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◦ </a:t>
            </a:r>
            <a:r>
              <a:rPr lang="en-US" dirty="0" err="1" smtClean="0"/>
              <a:t>Perkara</a:t>
            </a:r>
            <a:r>
              <a:rPr lang="en-US" dirty="0" smtClean="0"/>
              <a:t> 10, </a:t>
            </a:r>
            <a:r>
              <a:rPr lang="en-US" dirty="0" err="1" smtClean="0"/>
              <a:t>Kebebasan</a:t>
            </a:r>
            <a:r>
              <a:rPr lang="en-US" dirty="0" smtClean="0"/>
              <a:t> </a:t>
            </a:r>
            <a:r>
              <a:rPr lang="en-US" dirty="0" err="1" smtClean="0"/>
              <a:t>Bercakap</a:t>
            </a:r>
            <a:r>
              <a:rPr lang="en-US" dirty="0" smtClean="0"/>
              <a:t>, </a:t>
            </a:r>
            <a:r>
              <a:rPr lang="en-US" dirty="0" err="1" smtClean="0"/>
              <a:t>Berhimpun</a:t>
            </a:r>
            <a:r>
              <a:rPr lang="en-US" dirty="0" smtClean="0"/>
              <a:t> &amp; </a:t>
            </a:r>
            <a:r>
              <a:rPr lang="en-US" dirty="0" err="1" smtClean="0"/>
              <a:t>Berpersatuan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◦ </a:t>
            </a:r>
            <a:r>
              <a:rPr lang="en-US" dirty="0" err="1" smtClean="0"/>
              <a:t>Perkara</a:t>
            </a:r>
            <a:r>
              <a:rPr lang="en-US" dirty="0" smtClean="0"/>
              <a:t> 11, </a:t>
            </a:r>
            <a:r>
              <a:rPr lang="en-US" dirty="0" err="1" smtClean="0"/>
              <a:t>Kebebasan</a:t>
            </a:r>
            <a:r>
              <a:rPr lang="en-US" dirty="0" smtClean="0"/>
              <a:t> </a:t>
            </a:r>
            <a:r>
              <a:rPr lang="en-US" dirty="0" err="1" smtClean="0"/>
              <a:t>Beragama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◦ </a:t>
            </a:r>
            <a:r>
              <a:rPr lang="en-US" dirty="0" err="1" smtClean="0"/>
              <a:t>Perkara</a:t>
            </a:r>
            <a:r>
              <a:rPr lang="en-US" dirty="0" smtClean="0"/>
              <a:t> 12,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◦ </a:t>
            </a:r>
            <a:r>
              <a:rPr lang="en-US" dirty="0" err="1" smtClean="0"/>
              <a:t>Perkara</a:t>
            </a:r>
            <a:r>
              <a:rPr lang="en-US" dirty="0" smtClean="0"/>
              <a:t> 13,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Harta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Kebebasan</a:t>
            </a:r>
            <a:r>
              <a:rPr lang="en-US" dirty="0" smtClean="0"/>
              <a:t> </a:t>
            </a:r>
            <a:r>
              <a:rPr lang="en-US" dirty="0" err="1" smtClean="0"/>
              <a:t>asasi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bukanlah</a:t>
            </a:r>
            <a:r>
              <a:rPr lang="en-US" dirty="0" smtClean="0"/>
              <a:t> </a:t>
            </a:r>
            <a:r>
              <a:rPr lang="en-US" dirty="0" err="1" smtClean="0"/>
              <a:t>kebebasan</a:t>
            </a:r>
            <a:r>
              <a:rPr lang="en-US" dirty="0" smtClean="0"/>
              <a:t> </a:t>
            </a:r>
            <a:r>
              <a:rPr lang="en-US" dirty="0" err="1" smtClean="0"/>
              <a:t>mutlak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mengelakkan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ketidakstabilan</a:t>
            </a:r>
            <a:r>
              <a:rPr lang="en-US" dirty="0" smtClean="0"/>
              <a:t>. </a:t>
            </a:r>
            <a:r>
              <a:rPr lang="en-US" dirty="0" err="1" smtClean="0"/>
              <a:t>Pelbagai</a:t>
            </a:r>
            <a:r>
              <a:rPr lang="en-US" dirty="0" smtClean="0"/>
              <a:t> </a:t>
            </a:r>
            <a:r>
              <a:rPr lang="en-US" dirty="0" err="1" smtClean="0"/>
              <a:t>peruntukan</a:t>
            </a:r>
            <a:r>
              <a:rPr lang="en-US" dirty="0" smtClean="0"/>
              <a:t> lain</a:t>
            </a:r>
          </a:p>
          <a:p>
            <a:pPr marL="0" indent="0">
              <a:buNone/>
            </a:pPr>
            <a:r>
              <a:rPr lang="en-US" dirty="0" err="1" smtClean="0"/>
              <a:t>membataskan</a:t>
            </a:r>
            <a:r>
              <a:rPr lang="en-US" dirty="0" smtClean="0"/>
              <a:t> </a:t>
            </a:r>
            <a:r>
              <a:rPr lang="en-US" dirty="0" err="1" smtClean="0"/>
              <a:t>kebebasan</a:t>
            </a:r>
            <a:r>
              <a:rPr lang="en-US" dirty="0" smtClean="0"/>
              <a:t> </a:t>
            </a:r>
            <a:r>
              <a:rPr lang="en-US" dirty="0" err="1" smtClean="0"/>
              <a:t>asasi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KONSEP HAK ASASI MANUSIA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err="1" smtClean="0"/>
              <a:t>Konsep</a:t>
            </a:r>
            <a:r>
              <a:rPr lang="en-US" sz="1800" dirty="0" smtClean="0"/>
              <a:t> </a:t>
            </a:r>
            <a:r>
              <a:rPr lang="en-US" sz="1800" dirty="0" err="1" smtClean="0"/>
              <a:t>hak</a:t>
            </a:r>
            <a:r>
              <a:rPr lang="en-US" sz="1800" dirty="0" smtClean="0"/>
              <a:t> </a:t>
            </a:r>
            <a:r>
              <a:rPr lang="en-US" sz="1800" dirty="0" err="1" smtClean="0"/>
              <a:t>boleh</a:t>
            </a:r>
            <a:r>
              <a:rPr lang="en-US" sz="1800" dirty="0" smtClean="0"/>
              <a:t> </a:t>
            </a:r>
            <a:r>
              <a:rPr lang="en-US" sz="1800" dirty="0" err="1" smtClean="0"/>
              <a:t>dibahagikan</a:t>
            </a:r>
            <a:r>
              <a:rPr lang="en-US" sz="1800" dirty="0" smtClean="0"/>
              <a:t> </a:t>
            </a:r>
            <a:r>
              <a:rPr lang="en-US" sz="1800" dirty="0" err="1" smtClean="0"/>
              <a:t>kepada</a:t>
            </a:r>
            <a:r>
              <a:rPr lang="en-US" sz="1800" dirty="0" smtClean="0"/>
              <a:t> </a:t>
            </a:r>
            <a:r>
              <a:rPr lang="en-US" sz="1800" dirty="0" err="1" smtClean="0"/>
              <a:t>dua</a:t>
            </a:r>
            <a:r>
              <a:rPr lang="en-US" sz="1800" dirty="0" smtClean="0"/>
              <a:t> </a:t>
            </a:r>
            <a:r>
              <a:rPr lang="en-US" sz="1800" dirty="0" err="1" smtClean="0"/>
              <a:t>iaitu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◦ </a:t>
            </a:r>
            <a:r>
              <a:rPr lang="en-US" sz="1800" dirty="0" err="1" smtClean="0"/>
              <a:t>Hak</a:t>
            </a:r>
            <a:r>
              <a:rPr lang="en-US" sz="1800" dirty="0" smtClean="0"/>
              <a:t> </a:t>
            </a:r>
            <a:r>
              <a:rPr lang="en-US" sz="1800" dirty="0" err="1" smtClean="0"/>
              <a:t>semula</a:t>
            </a:r>
            <a:r>
              <a:rPr lang="en-US" sz="1800" dirty="0" smtClean="0"/>
              <a:t> </a:t>
            </a:r>
            <a:r>
              <a:rPr lang="en-US" sz="1800" dirty="0" err="1" smtClean="0"/>
              <a:t>jadi</a:t>
            </a:r>
            <a:r>
              <a:rPr lang="en-US" sz="1800" dirty="0" smtClean="0"/>
              <a:t> (natural rights).</a:t>
            </a:r>
          </a:p>
          <a:p>
            <a:pPr marL="0" indent="0">
              <a:buNone/>
            </a:pPr>
            <a:r>
              <a:rPr lang="en-US" sz="1800" dirty="0" smtClean="0"/>
              <a:t>◦ </a:t>
            </a:r>
            <a:r>
              <a:rPr lang="en-US" sz="1800" dirty="0" err="1" smtClean="0"/>
              <a:t>Hak</a:t>
            </a:r>
            <a:r>
              <a:rPr lang="en-US" sz="1800" dirty="0" smtClean="0"/>
              <a:t> </a:t>
            </a:r>
            <a:r>
              <a:rPr lang="en-US" sz="1800" dirty="0" err="1" smtClean="0"/>
              <a:t>Sivil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b="1" dirty="0" smtClean="0"/>
              <a:t> </a:t>
            </a:r>
            <a:r>
              <a:rPr lang="en-US" sz="1800" b="1" dirty="0" err="1" smtClean="0"/>
              <a:t>Hak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semula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jadi</a:t>
            </a:r>
            <a:r>
              <a:rPr lang="en-US" sz="1800" b="1" dirty="0" smtClean="0"/>
              <a:t> (natural rights)</a:t>
            </a:r>
          </a:p>
          <a:p>
            <a:pPr marL="0" indent="0">
              <a:buNone/>
            </a:pPr>
            <a:r>
              <a:rPr lang="en-US" sz="1800" dirty="0" smtClean="0"/>
              <a:t>◦ Ada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</a:t>
            </a:r>
            <a:r>
              <a:rPr lang="en-US" sz="1800" dirty="0" err="1" smtClean="0"/>
              <a:t>automatik</a:t>
            </a:r>
            <a:r>
              <a:rPr lang="en-US" sz="1800" dirty="0" smtClean="0"/>
              <a:t> </a:t>
            </a:r>
            <a:r>
              <a:rPr lang="en-US" sz="1800" dirty="0" err="1" smtClean="0"/>
              <a:t>sejak</a:t>
            </a:r>
            <a:r>
              <a:rPr lang="en-US" sz="1800" dirty="0" smtClean="0"/>
              <a:t> </a:t>
            </a:r>
            <a:r>
              <a:rPr lang="en-US" sz="1800" dirty="0" err="1" smtClean="0"/>
              <a:t>lahir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◦ </a:t>
            </a:r>
            <a:r>
              <a:rPr lang="en-US" sz="1800" dirty="0" err="1" smtClean="0"/>
              <a:t>Hak</a:t>
            </a:r>
            <a:r>
              <a:rPr lang="en-US" sz="1800" dirty="0" smtClean="0"/>
              <a:t> </a:t>
            </a:r>
            <a:r>
              <a:rPr lang="en-US" sz="1800" dirty="0" err="1" smtClean="0"/>
              <a:t>kepada</a:t>
            </a:r>
            <a:r>
              <a:rPr lang="en-US" sz="1800" dirty="0" smtClean="0"/>
              <a:t> </a:t>
            </a:r>
            <a:r>
              <a:rPr lang="en-US" sz="1800" dirty="0" err="1" smtClean="0"/>
              <a:t>hidup</a:t>
            </a:r>
            <a:r>
              <a:rPr lang="en-US" sz="1800" dirty="0" smtClean="0"/>
              <a:t> </a:t>
            </a:r>
            <a:r>
              <a:rPr lang="en-US" sz="1800" dirty="0" err="1" smtClean="0"/>
              <a:t>bebas</a:t>
            </a:r>
            <a:r>
              <a:rPr lang="en-US" sz="1800" dirty="0" smtClean="0"/>
              <a:t>, </a:t>
            </a:r>
            <a:r>
              <a:rPr lang="en-US" sz="1800" dirty="0" err="1" smtClean="0"/>
              <a:t>anggota</a:t>
            </a:r>
            <a:r>
              <a:rPr lang="en-US" sz="1800" dirty="0" smtClean="0"/>
              <a:t> </a:t>
            </a:r>
            <a:r>
              <a:rPr lang="en-US" sz="1800" dirty="0" err="1" smtClean="0"/>
              <a:t>badan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harta</a:t>
            </a:r>
            <a:r>
              <a:rPr lang="en-US" sz="1800" dirty="0" smtClean="0"/>
              <a:t>. (John Locke)</a:t>
            </a:r>
          </a:p>
          <a:p>
            <a:pPr marL="0" indent="0">
              <a:buNone/>
            </a:pPr>
            <a:r>
              <a:rPr lang="en-US" sz="1800" b="1" dirty="0" smtClean="0"/>
              <a:t> </a:t>
            </a:r>
            <a:r>
              <a:rPr lang="en-US" sz="1800" b="1" dirty="0" err="1" smtClean="0"/>
              <a:t>Hak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Sivil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 smtClean="0"/>
              <a:t>◦ </a:t>
            </a:r>
            <a:r>
              <a:rPr lang="en-US" sz="1800" dirty="0" err="1" smtClean="0"/>
              <a:t>Hak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diperoleh</a:t>
            </a:r>
            <a:r>
              <a:rPr lang="en-US" sz="1800" dirty="0" smtClean="0"/>
              <a:t> </a:t>
            </a:r>
            <a:r>
              <a:rPr lang="en-US" sz="1800" dirty="0" err="1" smtClean="0"/>
              <a:t>seorang</a:t>
            </a:r>
            <a:r>
              <a:rPr lang="en-US" sz="1800" dirty="0" smtClean="0"/>
              <a:t> </a:t>
            </a:r>
            <a:r>
              <a:rPr lang="en-US" sz="1800" dirty="0" err="1" smtClean="0"/>
              <a:t>warganegara</a:t>
            </a:r>
            <a:r>
              <a:rPr lang="en-US" sz="1800" dirty="0" smtClean="0"/>
              <a:t> </a:t>
            </a:r>
            <a:r>
              <a:rPr lang="en-US" sz="1800" dirty="0" err="1" smtClean="0"/>
              <a:t>bagi</a:t>
            </a:r>
            <a:r>
              <a:rPr lang="en-US" sz="1800" dirty="0" smtClean="0"/>
              <a:t> </a:t>
            </a:r>
            <a:r>
              <a:rPr lang="en-US" sz="1800" dirty="0" err="1" smtClean="0"/>
              <a:t>sesebuah</a:t>
            </a:r>
            <a:r>
              <a:rPr lang="en-US" sz="1800" dirty="0" smtClean="0"/>
              <a:t> </a:t>
            </a:r>
            <a:r>
              <a:rPr lang="en-US" sz="1800" dirty="0" err="1" smtClean="0"/>
              <a:t>negara</a:t>
            </a:r>
            <a:r>
              <a:rPr lang="en-US" sz="1800" dirty="0" smtClean="0"/>
              <a:t> </a:t>
            </a:r>
            <a:r>
              <a:rPr lang="en-US" sz="1800" dirty="0" err="1" smtClean="0"/>
              <a:t>melalui</a:t>
            </a:r>
            <a:r>
              <a:rPr lang="en-US" sz="1800" dirty="0"/>
              <a:t> </a:t>
            </a:r>
            <a:r>
              <a:rPr lang="en-US" sz="1800" dirty="0" err="1" smtClean="0"/>
              <a:t>kuatkuasa</a:t>
            </a:r>
            <a:r>
              <a:rPr lang="en-US" sz="1800" dirty="0" smtClean="0"/>
              <a:t> </a:t>
            </a:r>
            <a:r>
              <a:rPr lang="en-US" sz="1800" dirty="0" err="1" smtClean="0"/>
              <a:t>undang-undang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◦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 smtClean="0"/>
              <a:t>contoh</a:t>
            </a:r>
            <a:r>
              <a:rPr lang="en-US" sz="1800" dirty="0" smtClean="0"/>
              <a:t>, </a:t>
            </a:r>
            <a:r>
              <a:rPr lang="en-US" sz="1800" dirty="0" err="1" smtClean="0"/>
              <a:t>seorang</a:t>
            </a:r>
            <a:r>
              <a:rPr lang="en-US" sz="1800" dirty="0" smtClean="0"/>
              <a:t> </a:t>
            </a:r>
            <a:r>
              <a:rPr lang="en-US" sz="1800" dirty="0" err="1" smtClean="0"/>
              <a:t>rakyat</a:t>
            </a:r>
            <a:r>
              <a:rPr lang="en-US" sz="1800" dirty="0" smtClean="0"/>
              <a:t> Malaysia yang </a:t>
            </a:r>
            <a:r>
              <a:rPr lang="en-US" sz="1800" dirty="0" err="1" smtClean="0"/>
              <a:t>berumur</a:t>
            </a:r>
            <a:r>
              <a:rPr lang="en-US" sz="1800" dirty="0" smtClean="0"/>
              <a:t> 21 </a:t>
            </a:r>
            <a:r>
              <a:rPr lang="en-US" sz="1800" dirty="0" err="1" smtClean="0"/>
              <a:t>tahun</a:t>
            </a:r>
            <a:r>
              <a:rPr lang="en-US" sz="1800" dirty="0" smtClean="0"/>
              <a:t> </a:t>
            </a:r>
            <a:r>
              <a:rPr lang="en-US" sz="1800" dirty="0" err="1" smtClean="0"/>
              <a:t>memiliki</a:t>
            </a:r>
            <a:r>
              <a:rPr lang="en-US" sz="1800" dirty="0"/>
              <a:t> </a:t>
            </a:r>
            <a:r>
              <a:rPr lang="en-US" sz="1800" dirty="0" err="1" smtClean="0"/>
              <a:t>hak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mengundi</a:t>
            </a:r>
            <a:r>
              <a:rPr lang="en-US" sz="1800" dirty="0" smtClean="0"/>
              <a:t> </a:t>
            </a:r>
            <a:r>
              <a:rPr lang="en-US" sz="1800" dirty="0" err="1" smtClean="0"/>
              <a:t>apabila</a:t>
            </a:r>
            <a:r>
              <a:rPr lang="en-US" sz="1800" dirty="0" smtClean="0"/>
              <a:t> </a:t>
            </a:r>
            <a:r>
              <a:rPr lang="en-US" sz="1800" dirty="0" err="1" smtClean="0"/>
              <a:t>mencapai</a:t>
            </a:r>
            <a:r>
              <a:rPr lang="en-US" sz="1800" dirty="0" smtClean="0"/>
              <a:t> </a:t>
            </a:r>
            <a:r>
              <a:rPr lang="en-US" sz="1800" dirty="0" err="1" smtClean="0"/>
              <a:t>tahap</a:t>
            </a:r>
            <a:r>
              <a:rPr lang="en-US" sz="1800" dirty="0" smtClean="0"/>
              <a:t> </a:t>
            </a:r>
            <a:r>
              <a:rPr lang="en-US" sz="1800" dirty="0" err="1" smtClean="0"/>
              <a:t>umur</a:t>
            </a:r>
            <a:r>
              <a:rPr lang="en-US" sz="1800" dirty="0" smtClean="0"/>
              <a:t>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4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PERLEMBAGAAN PERSEKUTUAN SEBAGAI JAMINAN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err="1" smtClean="0"/>
              <a:t>Jaminan</a:t>
            </a:r>
            <a:r>
              <a:rPr lang="en-US" sz="1800" dirty="0" smtClean="0"/>
              <a:t> </a:t>
            </a:r>
            <a:r>
              <a:rPr lang="en-US" sz="1800" dirty="0" err="1" smtClean="0"/>
              <a:t>hak</a:t>
            </a:r>
            <a:r>
              <a:rPr lang="en-US" sz="1800" dirty="0" smtClean="0"/>
              <a:t> </a:t>
            </a:r>
            <a:r>
              <a:rPr lang="en-US" sz="1800" dirty="0" err="1" smtClean="0"/>
              <a:t>asasi</a:t>
            </a:r>
            <a:r>
              <a:rPr lang="en-US" sz="1800" dirty="0" smtClean="0"/>
              <a:t> </a:t>
            </a:r>
            <a:r>
              <a:rPr lang="en-US" sz="1800" dirty="0" err="1" smtClean="0"/>
              <a:t>manusia</a:t>
            </a:r>
            <a:r>
              <a:rPr lang="en-US" sz="1800" dirty="0" smtClean="0"/>
              <a:t> di Malaysia </a:t>
            </a:r>
            <a:r>
              <a:rPr lang="en-US" sz="1800" dirty="0" err="1" smtClean="0"/>
              <a:t>terdapat</a:t>
            </a:r>
            <a:r>
              <a:rPr lang="en-US" sz="1800" dirty="0" smtClean="0"/>
              <a:t> di </a:t>
            </a:r>
            <a:r>
              <a:rPr lang="en-US" sz="1800" dirty="0" err="1" smtClean="0"/>
              <a:t>dalam</a:t>
            </a:r>
            <a:r>
              <a:rPr lang="en-US" sz="1800" dirty="0"/>
              <a:t> </a:t>
            </a:r>
            <a:r>
              <a:rPr lang="en-US" sz="1800" dirty="0" err="1" smtClean="0"/>
              <a:t>Bahagian</a:t>
            </a:r>
            <a:r>
              <a:rPr lang="en-US" sz="1800" dirty="0" smtClean="0"/>
              <a:t> </a:t>
            </a:r>
            <a:r>
              <a:rPr lang="en-US" sz="1800" dirty="0" err="1" smtClean="0"/>
              <a:t>Kedua</a:t>
            </a:r>
            <a:r>
              <a:rPr lang="en-US" sz="1800" dirty="0" smtClean="0"/>
              <a:t>, </a:t>
            </a:r>
            <a:r>
              <a:rPr lang="en-US" sz="1800" dirty="0" err="1" smtClean="0"/>
              <a:t>Kebebasan</a:t>
            </a:r>
            <a:r>
              <a:rPr lang="en-US" sz="1800" dirty="0" smtClean="0"/>
              <a:t> </a:t>
            </a:r>
            <a:r>
              <a:rPr lang="en-US" sz="1800" dirty="0" err="1" smtClean="0"/>
              <a:t>Asasi</a:t>
            </a:r>
            <a:r>
              <a:rPr lang="en-US" sz="1800" dirty="0" smtClean="0"/>
              <a:t>, </a:t>
            </a:r>
            <a:r>
              <a:rPr lang="en-US" sz="1800" dirty="0" err="1" smtClean="0"/>
              <a:t>Perlembagaan</a:t>
            </a:r>
            <a:r>
              <a:rPr lang="en-US" sz="1800" dirty="0"/>
              <a:t> </a:t>
            </a:r>
            <a:r>
              <a:rPr lang="en-US" sz="1800" dirty="0" smtClean="0"/>
              <a:t>Persekutuan.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err="1" smtClean="0"/>
              <a:t>Perlembagaan</a:t>
            </a:r>
            <a:r>
              <a:rPr lang="en-US" sz="1800" dirty="0" smtClean="0"/>
              <a:t> Persekutuan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ialah</a:t>
            </a:r>
            <a:r>
              <a:rPr lang="en-US" sz="1800" dirty="0" smtClean="0"/>
              <a:t> </a:t>
            </a:r>
            <a:r>
              <a:rPr lang="en-US" sz="1800" dirty="0" err="1" smtClean="0"/>
              <a:t>hasil</a:t>
            </a:r>
            <a:r>
              <a:rPr lang="en-US" sz="1800" dirty="0" smtClean="0"/>
              <a:t> </a:t>
            </a:r>
            <a:r>
              <a:rPr lang="en-US" sz="1800" dirty="0" err="1" smtClean="0"/>
              <a:t>daripada</a:t>
            </a:r>
            <a:r>
              <a:rPr lang="en-US" sz="1800" dirty="0"/>
              <a:t> </a:t>
            </a:r>
            <a:r>
              <a:rPr lang="en-US" sz="1800" dirty="0" err="1" smtClean="0"/>
              <a:t>Suruhanjaya</a:t>
            </a:r>
            <a:r>
              <a:rPr lang="en-US" sz="1800" dirty="0" smtClean="0"/>
              <a:t> Reid </a:t>
            </a:r>
            <a:r>
              <a:rPr lang="en-US" sz="1800" dirty="0" err="1" smtClean="0"/>
              <a:t>dgn</a:t>
            </a:r>
            <a:r>
              <a:rPr lang="en-US" sz="1800" dirty="0" smtClean="0"/>
              <a:t> </a:t>
            </a:r>
            <a:r>
              <a:rPr lang="en-US" sz="1800" dirty="0" err="1" smtClean="0"/>
              <a:t>mengambil</a:t>
            </a:r>
            <a:r>
              <a:rPr lang="en-US" sz="1800" dirty="0" smtClean="0"/>
              <a:t> </a:t>
            </a:r>
            <a:r>
              <a:rPr lang="en-US" sz="1800" dirty="0" err="1" smtClean="0"/>
              <a:t>kira</a:t>
            </a:r>
            <a:r>
              <a:rPr lang="en-US" sz="1800" dirty="0" smtClean="0"/>
              <a:t> </a:t>
            </a:r>
            <a:r>
              <a:rPr lang="en-US" sz="1800" dirty="0" err="1" smtClean="0"/>
              <a:t>kepentingan</a:t>
            </a:r>
            <a:r>
              <a:rPr lang="en-US" sz="1800" dirty="0" smtClean="0"/>
              <a:t> Raja-raja </a:t>
            </a:r>
            <a:r>
              <a:rPr lang="en-US" sz="1800" dirty="0" err="1" smtClean="0"/>
              <a:t>Melayu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seluruh</a:t>
            </a:r>
            <a:r>
              <a:rPr lang="en-US" sz="1800" dirty="0" smtClean="0"/>
              <a:t> </a:t>
            </a:r>
            <a:r>
              <a:rPr lang="en-US" sz="1800" dirty="0" err="1" smtClean="0"/>
              <a:t>kaum</a:t>
            </a:r>
            <a:r>
              <a:rPr lang="en-US" sz="1800" dirty="0" smtClean="0"/>
              <a:t> di Tanah </a:t>
            </a:r>
            <a:r>
              <a:rPr lang="en-US" sz="1800" dirty="0" err="1" smtClean="0"/>
              <a:t>Melayu</a:t>
            </a:r>
            <a:r>
              <a:rPr lang="en-US" sz="1800" dirty="0" smtClean="0"/>
              <a:t> </a:t>
            </a:r>
            <a:r>
              <a:rPr lang="en-US" sz="1800" dirty="0" err="1" smtClean="0"/>
              <a:t>ketika</a:t>
            </a:r>
            <a:r>
              <a:rPr lang="en-US" sz="1800" dirty="0" smtClean="0"/>
              <a:t> </a:t>
            </a:r>
            <a:r>
              <a:rPr lang="en-US" sz="1800" dirty="0" err="1" smtClean="0"/>
              <a:t>zaman</a:t>
            </a:r>
            <a:r>
              <a:rPr lang="en-US" sz="1800" dirty="0"/>
              <a:t> </a:t>
            </a:r>
            <a:r>
              <a:rPr lang="en-US" sz="1800" dirty="0" err="1" smtClean="0"/>
              <a:t>pramerdeka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tahun</a:t>
            </a:r>
            <a:r>
              <a:rPr lang="en-US" sz="1800" dirty="0" smtClean="0"/>
              <a:t> 1956-1957.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err="1" smtClean="0"/>
              <a:t>Ia</a:t>
            </a:r>
            <a:r>
              <a:rPr lang="en-US" sz="1800" dirty="0" smtClean="0"/>
              <a:t> </a:t>
            </a:r>
            <a:r>
              <a:rPr lang="en-US" sz="1800" dirty="0" err="1" smtClean="0"/>
              <a:t>mengandungi</a:t>
            </a:r>
            <a:r>
              <a:rPr lang="en-US" sz="1800" dirty="0" smtClean="0"/>
              <a:t> </a:t>
            </a:r>
            <a:r>
              <a:rPr lang="en-US" sz="1800" dirty="0" err="1" smtClean="0"/>
              <a:t>sembilan</a:t>
            </a:r>
            <a:r>
              <a:rPr lang="en-US" sz="1800" dirty="0" smtClean="0"/>
              <a:t> </a:t>
            </a:r>
            <a:r>
              <a:rPr lang="en-US" sz="1800" dirty="0" err="1" smtClean="0"/>
              <a:t>perkara</a:t>
            </a:r>
            <a:r>
              <a:rPr lang="en-US" sz="1800" dirty="0" smtClean="0"/>
              <a:t> yang </a:t>
            </a:r>
            <a:r>
              <a:rPr lang="en-US" sz="1800" dirty="0" err="1" smtClean="0"/>
              <a:t>menyentuh</a:t>
            </a:r>
            <a:r>
              <a:rPr lang="en-US" sz="1800" dirty="0" smtClean="0"/>
              <a:t> </a:t>
            </a:r>
            <a:r>
              <a:rPr lang="en-US" sz="1800" dirty="0" err="1" smtClean="0"/>
              <a:t>pelbagai</a:t>
            </a:r>
            <a:r>
              <a:rPr lang="en-US" sz="1800" dirty="0"/>
              <a:t> </a:t>
            </a:r>
            <a:r>
              <a:rPr lang="en-US" sz="1800" dirty="0" err="1" smtClean="0"/>
              <a:t>jaminan</a:t>
            </a:r>
            <a:r>
              <a:rPr lang="en-US" sz="1800" dirty="0" smtClean="0"/>
              <a:t> </a:t>
            </a:r>
            <a:r>
              <a:rPr lang="en-US" sz="1800" dirty="0" err="1" smtClean="0"/>
              <a:t>terhadap</a:t>
            </a:r>
            <a:r>
              <a:rPr lang="en-US" sz="1800" dirty="0" smtClean="0"/>
              <a:t> </a:t>
            </a:r>
            <a:r>
              <a:rPr lang="en-US" sz="1800" dirty="0" err="1" smtClean="0"/>
              <a:t>hak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kebebasan</a:t>
            </a:r>
            <a:r>
              <a:rPr lang="en-US" sz="18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err="1" smtClean="0"/>
              <a:t>Walaubagaimanapun</a:t>
            </a:r>
            <a:r>
              <a:rPr lang="en-US" sz="1800" dirty="0" smtClean="0"/>
              <a:t>, </a:t>
            </a:r>
            <a:r>
              <a:rPr lang="en-US" sz="1800" dirty="0" err="1" smtClean="0"/>
              <a:t>jaminan-jaminan</a:t>
            </a:r>
            <a:r>
              <a:rPr lang="en-US" sz="1800" dirty="0" smtClean="0"/>
              <a:t>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 </a:t>
            </a:r>
            <a:r>
              <a:rPr lang="en-US" sz="1800" dirty="0" err="1" smtClean="0"/>
              <a:t>masih</a:t>
            </a:r>
            <a:r>
              <a:rPr lang="en-US" sz="1800" dirty="0" smtClean="0"/>
              <a:t> </a:t>
            </a:r>
            <a:r>
              <a:rPr lang="en-US" sz="1800" dirty="0" err="1" smtClean="0"/>
              <a:t>lagi</a:t>
            </a:r>
            <a:r>
              <a:rPr lang="en-US" sz="1800" dirty="0"/>
              <a:t> </a:t>
            </a:r>
            <a:r>
              <a:rPr lang="en-US" sz="1800" dirty="0" err="1" smtClean="0"/>
              <a:t>dibatasi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peruntukan-peruntukan</a:t>
            </a:r>
            <a:r>
              <a:rPr lang="en-US" sz="1800" dirty="0" smtClean="0"/>
              <a:t> lain di </a:t>
            </a:r>
            <a:r>
              <a:rPr lang="en-US" sz="1800" dirty="0" err="1" smtClean="0"/>
              <a:t>dalam</a:t>
            </a:r>
            <a:r>
              <a:rPr lang="en-US" sz="1800" dirty="0"/>
              <a:t> </a:t>
            </a:r>
            <a:r>
              <a:rPr lang="en-US" sz="1800" dirty="0" err="1" smtClean="0"/>
              <a:t>Perlebagaan</a:t>
            </a:r>
            <a:r>
              <a:rPr lang="en-US" sz="1800" dirty="0" smtClean="0"/>
              <a:t> Persekutuan yang </a:t>
            </a:r>
            <a:r>
              <a:rPr lang="en-US" sz="1800" dirty="0" err="1" smtClean="0"/>
              <a:t>bertujuan</a:t>
            </a:r>
            <a:r>
              <a:rPr lang="en-US" sz="1800" dirty="0" smtClean="0"/>
              <a:t> </a:t>
            </a:r>
            <a:r>
              <a:rPr lang="en-US" sz="1800" dirty="0" err="1" smtClean="0"/>
              <a:t>menjaga</a:t>
            </a:r>
            <a:r>
              <a:rPr lang="en-US" sz="1800" dirty="0" smtClean="0"/>
              <a:t> </a:t>
            </a:r>
            <a:r>
              <a:rPr lang="en-US" sz="1800" dirty="0" err="1" smtClean="0"/>
              <a:t>keamanan</a:t>
            </a:r>
            <a:r>
              <a:rPr lang="en-US" sz="1800" dirty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kestabilan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11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PERUNTUKAN PENTING DALAM PERLEMBAGAAN PERSEKUTUAN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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5 </a:t>
            </a:r>
            <a:r>
              <a:rPr lang="en-US" sz="2000" dirty="0" err="1" smtClean="0"/>
              <a:t>Perkara</a:t>
            </a:r>
            <a:r>
              <a:rPr lang="en-US" sz="2000" dirty="0" smtClean="0"/>
              <a:t> </a:t>
            </a:r>
            <a:r>
              <a:rPr lang="en-US" sz="2000" dirty="0" err="1" smtClean="0"/>
              <a:t>utama</a:t>
            </a:r>
            <a:r>
              <a:rPr lang="en-US" sz="2000" dirty="0" smtClean="0"/>
              <a:t> yang </a:t>
            </a:r>
            <a:r>
              <a:rPr lang="en-US" sz="2000" dirty="0" err="1" smtClean="0"/>
              <a:t>sering</a:t>
            </a:r>
            <a:r>
              <a:rPr lang="en-US" sz="2000" dirty="0" smtClean="0"/>
              <a:t> </a:t>
            </a:r>
            <a:r>
              <a:rPr lang="en-US" sz="2000" dirty="0" err="1" smtClean="0"/>
              <a:t>dibahaskan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/>
              <a:t> </a:t>
            </a:r>
            <a:r>
              <a:rPr lang="en-US" sz="2000" dirty="0" err="1" smtClean="0"/>
              <a:t>dibincangkan</a:t>
            </a:r>
            <a:r>
              <a:rPr lang="en-US" sz="2000" dirty="0" smtClean="0"/>
              <a:t> </a:t>
            </a:r>
            <a:r>
              <a:rPr lang="en-US" sz="2000" dirty="0" err="1" smtClean="0"/>
              <a:t>kerana</a:t>
            </a:r>
            <a:r>
              <a:rPr lang="en-US" sz="2000" dirty="0" smtClean="0"/>
              <a:t> </a:t>
            </a:r>
            <a:r>
              <a:rPr lang="en-US" sz="2000" dirty="0" err="1" smtClean="0"/>
              <a:t>ia</a:t>
            </a:r>
            <a:r>
              <a:rPr lang="en-US" sz="2000" dirty="0" smtClean="0"/>
              <a:t> </a:t>
            </a:r>
            <a:r>
              <a:rPr lang="en-US" sz="2000" dirty="0" err="1" smtClean="0"/>
              <a:t>sering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persoalan</a:t>
            </a:r>
            <a:r>
              <a:rPr lang="en-US" sz="2000" dirty="0" smtClean="0"/>
              <a:t> </a:t>
            </a:r>
            <a:r>
              <a:rPr lang="en-US" sz="2000" dirty="0" err="1" smtClean="0"/>
              <a:t>kepada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pencabulan</a:t>
            </a:r>
            <a:r>
              <a:rPr lang="en-US" sz="2000" dirty="0" smtClean="0"/>
              <a:t> </a:t>
            </a:r>
            <a:r>
              <a:rPr lang="en-US" sz="2000" dirty="0" err="1" smtClean="0"/>
              <a:t>hak</a:t>
            </a:r>
            <a:r>
              <a:rPr lang="en-US" sz="2000" dirty="0" smtClean="0"/>
              <a:t> </a:t>
            </a:r>
            <a:r>
              <a:rPr lang="en-US" sz="2000" dirty="0" err="1" smtClean="0"/>
              <a:t>asasi</a:t>
            </a:r>
            <a:r>
              <a:rPr lang="en-US" sz="2000" dirty="0" smtClean="0"/>
              <a:t> di </a:t>
            </a:r>
            <a:r>
              <a:rPr lang="en-US" sz="2000" dirty="0" err="1" smtClean="0"/>
              <a:t>negara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. </a:t>
            </a:r>
            <a:r>
              <a:rPr lang="en-US" sz="2000" dirty="0" err="1" smtClean="0"/>
              <a:t>Perkara</a:t>
            </a:r>
            <a:r>
              <a:rPr lang="en-US" sz="2000" dirty="0" smtClean="0"/>
              <a:t> </a:t>
            </a:r>
            <a:r>
              <a:rPr lang="en-US" sz="2000" dirty="0" err="1" smtClean="0"/>
              <a:t>perkara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tersebutialah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 </a:t>
            </a:r>
            <a:r>
              <a:rPr lang="en-US" sz="2000" dirty="0" err="1" smtClean="0"/>
              <a:t>Perkara</a:t>
            </a:r>
            <a:r>
              <a:rPr lang="en-US" sz="2000" dirty="0" smtClean="0"/>
              <a:t> 5, </a:t>
            </a:r>
            <a:r>
              <a:rPr lang="en-US" sz="2000" dirty="0" err="1" smtClean="0"/>
              <a:t>Kebebasan</a:t>
            </a:r>
            <a:r>
              <a:rPr lang="en-US" sz="2000" dirty="0" smtClean="0"/>
              <a:t> </a:t>
            </a:r>
            <a:r>
              <a:rPr lang="en-US" sz="2000" dirty="0" err="1" smtClean="0"/>
              <a:t>Diri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 </a:t>
            </a:r>
            <a:r>
              <a:rPr lang="en-US" sz="2000" dirty="0" err="1" smtClean="0"/>
              <a:t>Perkara</a:t>
            </a:r>
            <a:r>
              <a:rPr lang="en-US" sz="2000" dirty="0" smtClean="0"/>
              <a:t> 8, </a:t>
            </a:r>
            <a:r>
              <a:rPr lang="en-US" sz="2000" dirty="0" err="1" smtClean="0"/>
              <a:t>Sama</a:t>
            </a:r>
            <a:r>
              <a:rPr lang="en-US" sz="2000" dirty="0" smtClean="0"/>
              <a:t> Rata.</a:t>
            </a:r>
          </a:p>
          <a:p>
            <a:pPr marL="0" indent="0">
              <a:buNone/>
            </a:pPr>
            <a:r>
              <a:rPr lang="en-US" sz="2000" dirty="0" smtClean="0"/>
              <a:t> </a:t>
            </a:r>
            <a:r>
              <a:rPr lang="en-US" sz="2000" dirty="0" err="1" smtClean="0"/>
              <a:t>Perkara</a:t>
            </a:r>
            <a:r>
              <a:rPr lang="en-US" sz="2000" dirty="0" smtClean="0"/>
              <a:t> 9, </a:t>
            </a:r>
            <a:r>
              <a:rPr lang="en-US" sz="2000" dirty="0" err="1" smtClean="0"/>
              <a:t>Larangan</a:t>
            </a:r>
            <a:r>
              <a:rPr lang="en-US" sz="2000" dirty="0" smtClean="0"/>
              <a:t> </a:t>
            </a:r>
            <a:r>
              <a:rPr lang="en-US" sz="2000" dirty="0" err="1" smtClean="0"/>
              <a:t>Buang</a:t>
            </a:r>
            <a:r>
              <a:rPr lang="en-US" sz="2000" dirty="0" smtClean="0"/>
              <a:t> </a:t>
            </a:r>
            <a:r>
              <a:rPr lang="en-US" sz="2000" dirty="0" err="1" smtClean="0"/>
              <a:t>Negeri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kebebasan</a:t>
            </a:r>
            <a:r>
              <a:rPr lang="en-US" sz="2000" dirty="0" smtClean="0"/>
              <a:t> </a:t>
            </a:r>
            <a:r>
              <a:rPr lang="en-US" sz="2000" dirty="0" err="1" smtClean="0"/>
              <a:t>bergerak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 </a:t>
            </a:r>
            <a:r>
              <a:rPr lang="en-US" sz="2000" dirty="0" err="1" smtClean="0"/>
              <a:t>Perkara</a:t>
            </a:r>
            <a:r>
              <a:rPr lang="en-US" sz="2000" dirty="0" smtClean="0"/>
              <a:t> 10, </a:t>
            </a:r>
            <a:r>
              <a:rPr lang="en-US" sz="2000" dirty="0" err="1" smtClean="0"/>
              <a:t>Kebebasan</a:t>
            </a:r>
            <a:r>
              <a:rPr lang="en-US" sz="2000" dirty="0" smtClean="0"/>
              <a:t> </a:t>
            </a:r>
            <a:r>
              <a:rPr lang="en-US" sz="2000" dirty="0" err="1" smtClean="0"/>
              <a:t>Bercakap</a:t>
            </a:r>
            <a:r>
              <a:rPr lang="en-US" sz="2000" dirty="0" smtClean="0"/>
              <a:t>, </a:t>
            </a:r>
            <a:r>
              <a:rPr lang="en-US" sz="2000" dirty="0" err="1" smtClean="0"/>
              <a:t>berhimpun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Menubuh</a:t>
            </a:r>
            <a:r>
              <a:rPr lang="en-US" sz="2000" dirty="0" smtClean="0"/>
              <a:t> </a:t>
            </a:r>
            <a:r>
              <a:rPr lang="en-US" sz="2000" dirty="0" err="1" smtClean="0"/>
              <a:t>Persatuan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17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Perkara</a:t>
            </a:r>
            <a:r>
              <a:rPr lang="en-US" dirty="0" smtClean="0"/>
              <a:t> 5, </a:t>
            </a:r>
            <a:r>
              <a:rPr lang="en-US" dirty="0" err="1" smtClean="0"/>
              <a:t>Kebebasan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Perkara</a:t>
            </a:r>
            <a:r>
              <a:rPr lang="en-US" dirty="0" smtClean="0"/>
              <a:t> 5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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nyawanya</a:t>
            </a:r>
            <a:r>
              <a:rPr lang="en-US" dirty="0" smtClean="0"/>
              <a:t> </a:t>
            </a:r>
            <a:r>
              <a:rPr lang="en-US" dirty="0" err="1" smtClean="0"/>
              <a:t>kecuali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/>
              <a:t> </a:t>
            </a:r>
            <a:r>
              <a:rPr lang="en-US" dirty="0" smtClean="0"/>
              <a:t>proses </a:t>
            </a:r>
            <a:r>
              <a:rPr lang="en-US" dirty="0" err="1" smtClean="0"/>
              <a:t>perundangan</a:t>
            </a:r>
            <a:r>
              <a:rPr lang="en-US" dirty="0" smtClean="0"/>
              <a:t> yang </a:t>
            </a:r>
            <a:r>
              <a:rPr lang="en-US" dirty="0" err="1" smtClean="0"/>
              <a:t>sah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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dilucutkan</a:t>
            </a:r>
            <a:r>
              <a:rPr lang="en-US" dirty="0" smtClean="0"/>
              <a:t> </a:t>
            </a:r>
            <a:r>
              <a:rPr lang="en-US" dirty="0" err="1" smtClean="0"/>
              <a:t>kebebasan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</a:t>
            </a:r>
            <a:r>
              <a:rPr lang="en-US" dirty="0" err="1" smtClean="0"/>
              <a:t>kecuali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undang-undang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tahanan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Akta</a:t>
            </a:r>
            <a:r>
              <a:rPr lang="en-US" dirty="0"/>
              <a:t> </a:t>
            </a:r>
            <a:r>
              <a:rPr lang="en-US" dirty="0" err="1" smtClean="0"/>
              <a:t>Keselamatan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 (ISA).</a:t>
            </a:r>
          </a:p>
          <a:p>
            <a:pPr marL="0" indent="0">
              <a:buNone/>
            </a:pPr>
            <a:r>
              <a:rPr lang="en-US" dirty="0" smtClean="0"/>
              <a:t>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berhak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dibicarakan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peruntukan</a:t>
            </a:r>
            <a:r>
              <a:rPr lang="en-US" dirty="0" smtClean="0"/>
              <a:t> 5, </a:t>
            </a:r>
            <a:r>
              <a:rPr lang="en-US" dirty="0" err="1" smtClean="0"/>
              <a:t>Fasal</a:t>
            </a:r>
            <a:r>
              <a:rPr lang="en-US" dirty="0" smtClean="0"/>
              <a:t> (2).</a:t>
            </a:r>
          </a:p>
          <a:p>
            <a:pPr marL="0" indent="0">
              <a:buNone/>
            </a:pPr>
            <a:r>
              <a:rPr lang="en-US" dirty="0" smtClean="0"/>
              <a:t>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berhak</a:t>
            </a:r>
            <a:r>
              <a:rPr lang="en-US" dirty="0" smtClean="0"/>
              <a:t> </a:t>
            </a:r>
            <a:r>
              <a:rPr lang="en-US" dirty="0" err="1" smtClean="0"/>
              <a:t>teradap</a:t>
            </a:r>
            <a:r>
              <a:rPr lang="en-US" dirty="0" smtClean="0"/>
              <a:t> </a:t>
            </a:r>
            <a:r>
              <a:rPr lang="en-US" dirty="0" err="1" smtClean="0"/>
              <a:t>khidmat</a:t>
            </a:r>
            <a:r>
              <a:rPr lang="en-US" dirty="0" smtClean="0"/>
              <a:t> </a:t>
            </a:r>
            <a:r>
              <a:rPr lang="en-US" dirty="0" err="1" smtClean="0"/>
              <a:t>guaman</a:t>
            </a:r>
            <a:r>
              <a:rPr lang="en-US" dirty="0" smtClean="0"/>
              <a:t> </a:t>
            </a:r>
            <a:r>
              <a:rPr lang="en-US" dirty="0" err="1" smtClean="0"/>
              <a:t>kerana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ditahan</a:t>
            </a:r>
            <a:r>
              <a:rPr lang="en-US" dirty="0" smtClean="0"/>
              <a:t> </a:t>
            </a:r>
            <a:r>
              <a:rPr lang="en-US" dirty="0" err="1" smtClean="0"/>
              <a:t>berhak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sebab</a:t>
            </a:r>
            <a:r>
              <a:rPr lang="en-US" dirty="0" smtClean="0"/>
              <a:t> </a:t>
            </a:r>
            <a:r>
              <a:rPr lang="en-US" dirty="0" err="1" smtClean="0"/>
              <a:t>penahanan</a:t>
            </a:r>
            <a:r>
              <a:rPr lang="en-US" dirty="0" smtClean="0"/>
              <a:t> dah </a:t>
            </a:r>
            <a:r>
              <a:rPr lang="en-US" dirty="0" err="1" smtClean="0"/>
              <a:t>berhak</a:t>
            </a:r>
            <a:r>
              <a:rPr lang="en-US" dirty="0"/>
              <a:t> </a:t>
            </a:r>
            <a:r>
              <a:rPr lang="en-US" dirty="0" err="1" smtClean="0"/>
              <a:t>diwakili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pengamal</a:t>
            </a:r>
            <a:r>
              <a:rPr lang="en-US" dirty="0" smtClean="0"/>
              <a:t> </a:t>
            </a:r>
            <a:r>
              <a:rPr lang="en-US" dirty="0" err="1" smtClean="0"/>
              <a:t>undang-undang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2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Perkara</a:t>
            </a:r>
            <a:r>
              <a:rPr lang="en-US" dirty="0" smtClean="0"/>
              <a:t> 8, </a:t>
            </a:r>
            <a:r>
              <a:rPr lang="en-US" dirty="0" err="1" smtClean="0"/>
              <a:t>Sama</a:t>
            </a:r>
            <a:r>
              <a:rPr lang="en-US" dirty="0" smtClean="0"/>
              <a:t> 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Kesamarataan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kerana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mengelakkan</a:t>
            </a:r>
            <a:r>
              <a:rPr lang="en-US" dirty="0" smtClean="0"/>
              <a:t> </a:t>
            </a:r>
            <a:r>
              <a:rPr lang="en-US" dirty="0" err="1" smtClean="0"/>
              <a:t>diskriminasi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ketidakstabilan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menegakkan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asasi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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kesamarataan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orang di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undang-undang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pembelaan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perundangan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 </a:t>
            </a:r>
            <a:r>
              <a:rPr lang="en-US" dirty="0" err="1" smtClean="0"/>
              <a:t>Tiada</a:t>
            </a:r>
            <a:r>
              <a:rPr lang="en-US" dirty="0" smtClean="0"/>
              <a:t> </a:t>
            </a:r>
            <a:r>
              <a:rPr lang="en-US" dirty="0" err="1" smtClean="0"/>
              <a:t>diskriminasi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sebab</a:t>
            </a:r>
            <a:r>
              <a:rPr lang="en-US" dirty="0" smtClean="0"/>
              <a:t> </a:t>
            </a:r>
            <a:r>
              <a:rPr lang="en-US" dirty="0" err="1" smtClean="0"/>
              <a:t>perbezaan</a:t>
            </a:r>
            <a:r>
              <a:rPr lang="en-US" dirty="0"/>
              <a:t> </a:t>
            </a:r>
            <a:r>
              <a:rPr lang="en-US" dirty="0" smtClean="0"/>
              <a:t>agama, </a:t>
            </a:r>
            <a:r>
              <a:rPr lang="en-US" dirty="0" err="1" smtClean="0"/>
              <a:t>kaum</a:t>
            </a:r>
            <a:r>
              <a:rPr lang="en-US" dirty="0" smtClean="0"/>
              <a:t>, </a:t>
            </a:r>
            <a:r>
              <a:rPr lang="en-US" dirty="0" err="1" smtClean="0"/>
              <a:t>keturunan</a:t>
            </a:r>
            <a:r>
              <a:rPr lang="en-US" dirty="0" smtClean="0"/>
              <a:t>,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lahir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jantina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 </a:t>
            </a:r>
            <a:r>
              <a:rPr lang="en-US" dirty="0" err="1" smtClean="0"/>
              <a:t>Samarata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Perkara</a:t>
            </a:r>
            <a:r>
              <a:rPr lang="en-US" dirty="0" smtClean="0"/>
              <a:t> 153 </a:t>
            </a:r>
            <a:r>
              <a:rPr lang="en-US" dirty="0" err="1" smtClean="0"/>
              <a:t>iaitu</a:t>
            </a:r>
            <a:r>
              <a:rPr lang="en-US" dirty="0"/>
              <a:t> </a:t>
            </a:r>
            <a:r>
              <a:rPr lang="en-US" dirty="0" err="1" smtClean="0"/>
              <a:t>perezapan</a:t>
            </a:r>
            <a:r>
              <a:rPr lang="en-US" dirty="0" smtClean="0"/>
              <a:t> </a:t>
            </a:r>
            <a:r>
              <a:rPr lang="en-US" dirty="0" err="1" smtClean="0"/>
              <a:t>kuota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perkhidmatan</a:t>
            </a:r>
            <a:r>
              <a:rPr lang="en-US" dirty="0" smtClean="0"/>
              <a:t>, permit, </a:t>
            </a:r>
            <a:r>
              <a:rPr lang="en-US" dirty="0" err="1" smtClean="0"/>
              <a:t>dsb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smtClean="0"/>
              <a:t>orang </a:t>
            </a:r>
            <a:r>
              <a:rPr lang="en-US" dirty="0" err="1" smtClean="0"/>
              <a:t>melayu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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kerana</a:t>
            </a:r>
            <a:r>
              <a:rPr lang="en-US" dirty="0" smtClean="0"/>
              <a:t> </a:t>
            </a:r>
            <a:r>
              <a:rPr lang="en-US" dirty="0" err="1" smtClean="0"/>
              <a:t>kesamarataan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kaum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perniagaan</a:t>
            </a:r>
            <a:r>
              <a:rPr lang="en-US" dirty="0" smtClean="0"/>
              <a:t> </a:t>
            </a:r>
            <a:r>
              <a:rPr lang="en-US" dirty="0" err="1" smtClean="0"/>
              <a:t>dibezakan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sebab</a:t>
            </a:r>
            <a:r>
              <a:rPr lang="en-US" dirty="0"/>
              <a:t> </a:t>
            </a:r>
            <a:r>
              <a:rPr lang="en-US" dirty="0" err="1" smtClean="0"/>
              <a:t>keistimewaan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orang </a:t>
            </a:r>
            <a:r>
              <a:rPr lang="en-US" dirty="0" err="1" smtClean="0"/>
              <a:t>melayu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bumiputera</a:t>
            </a:r>
            <a:r>
              <a:rPr lang="en-US" dirty="0" smtClean="0"/>
              <a:t> yang </a:t>
            </a:r>
            <a:r>
              <a:rPr lang="en-US" dirty="0" err="1" smtClean="0"/>
              <a:t>dipersetujui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Perkara 9, Larangan Buang Negeri dan kebebasan bergerak.</a:t>
            </a:r>
            <a:br>
              <a:rPr lang="sv-SE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warganegara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dibuang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ditahan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mana-mana</a:t>
            </a:r>
            <a:r>
              <a:rPr lang="en-US" dirty="0" smtClean="0"/>
              <a:t> </a:t>
            </a:r>
            <a:r>
              <a:rPr lang="en-US" dirty="0" err="1" smtClean="0"/>
              <a:t>bahagian</a:t>
            </a:r>
            <a:r>
              <a:rPr lang="en-US" dirty="0"/>
              <a:t> </a:t>
            </a:r>
            <a:r>
              <a:rPr lang="en-US" dirty="0" smtClean="0"/>
              <a:t>Persekutuan </a:t>
            </a:r>
            <a:r>
              <a:rPr lang="en-US" dirty="0" err="1" smtClean="0"/>
              <a:t>kecuali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sebab</a:t>
            </a:r>
            <a:r>
              <a:rPr lang="en-US" dirty="0" smtClean="0"/>
              <a:t> </a:t>
            </a:r>
            <a:r>
              <a:rPr lang="en-US" dirty="0" err="1" smtClean="0"/>
              <a:t>Keselamatan</a:t>
            </a:r>
            <a:r>
              <a:rPr lang="en-US" dirty="0" smtClean="0"/>
              <a:t> Persekutuan, </a:t>
            </a:r>
            <a:r>
              <a:rPr lang="en-US" dirty="0" err="1" smtClean="0"/>
              <a:t>ketenteraman</a:t>
            </a:r>
            <a:r>
              <a:rPr lang="en-US" dirty="0" smtClean="0"/>
              <a:t> </a:t>
            </a:r>
            <a:r>
              <a:rPr lang="en-US" dirty="0" err="1" smtClean="0"/>
              <a:t>awam</a:t>
            </a:r>
            <a:r>
              <a:rPr lang="en-US" dirty="0" smtClean="0"/>
              <a:t>, </a:t>
            </a:r>
            <a:r>
              <a:rPr lang="en-US" dirty="0" err="1" smtClean="0"/>
              <a:t>kesihatan</a:t>
            </a:r>
            <a:r>
              <a:rPr lang="en-US" dirty="0" smtClean="0"/>
              <a:t> </a:t>
            </a:r>
            <a:r>
              <a:rPr lang="en-US" dirty="0" err="1" smtClean="0"/>
              <a:t>awam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hukuman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/>
              <a:t> </a:t>
            </a:r>
            <a:r>
              <a:rPr lang="en-US" dirty="0" err="1" smtClean="0"/>
              <a:t>pesalah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sah</a:t>
            </a:r>
            <a:r>
              <a:rPr lang="en-US" dirty="0" smtClean="0"/>
              <a:t> di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undang-undang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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warganegara</a:t>
            </a:r>
            <a:r>
              <a:rPr lang="en-US" dirty="0" smtClean="0"/>
              <a:t> </a:t>
            </a:r>
            <a:r>
              <a:rPr lang="en-US" dirty="0" err="1" smtClean="0"/>
              <a:t>berhak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bermastautin</a:t>
            </a:r>
            <a:r>
              <a:rPr lang="en-US" dirty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mana-mana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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, </a:t>
            </a:r>
            <a:r>
              <a:rPr lang="en-US" dirty="0" err="1" smtClean="0"/>
              <a:t>setiap</a:t>
            </a:r>
            <a:r>
              <a:rPr lang="en-US" dirty="0" smtClean="0"/>
              <a:t> orang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kad</a:t>
            </a:r>
            <a:r>
              <a:rPr lang="en-US" dirty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Mykad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warganegara</a:t>
            </a:r>
            <a:r>
              <a:rPr lang="en-US" dirty="0" smtClean="0"/>
              <a:t> Malaysia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diminta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berkuasa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7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Perkara</a:t>
            </a:r>
            <a:r>
              <a:rPr lang="en-US" dirty="0" smtClean="0"/>
              <a:t> 10, </a:t>
            </a:r>
            <a:r>
              <a:rPr lang="en-US" dirty="0" err="1" smtClean="0"/>
              <a:t>Kebebasan</a:t>
            </a:r>
            <a:r>
              <a:rPr lang="en-US" dirty="0" smtClean="0"/>
              <a:t> </a:t>
            </a:r>
            <a:r>
              <a:rPr lang="en-US" dirty="0" err="1" smtClean="0"/>
              <a:t>Bercakap</a:t>
            </a:r>
            <a:r>
              <a:rPr lang="en-US" dirty="0" smtClean="0"/>
              <a:t>, </a:t>
            </a:r>
            <a:r>
              <a:rPr lang="en-US" dirty="0" err="1" smtClean="0"/>
              <a:t>berhimpun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Menubuh</a:t>
            </a:r>
            <a:r>
              <a:rPr lang="en-US" dirty="0" smtClean="0"/>
              <a:t> </a:t>
            </a:r>
            <a:r>
              <a:rPr lang="en-US" dirty="0" err="1" smtClean="0"/>
              <a:t>Persatuan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err="1" smtClean="0"/>
              <a:t>Kebebasan</a:t>
            </a:r>
            <a:r>
              <a:rPr lang="en-US" sz="1800" dirty="0" smtClean="0"/>
              <a:t> </a:t>
            </a:r>
            <a:r>
              <a:rPr lang="en-US" sz="1800" dirty="0" err="1" smtClean="0"/>
              <a:t>setiap</a:t>
            </a:r>
            <a:r>
              <a:rPr lang="en-US" sz="1800" dirty="0" smtClean="0"/>
              <a:t> </a:t>
            </a:r>
            <a:r>
              <a:rPr lang="en-US" sz="1800" dirty="0" err="1" smtClean="0"/>
              <a:t>warganegara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bercakap</a:t>
            </a:r>
            <a:r>
              <a:rPr lang="en-US" sz="1800" dirty="0" smtClean="0"/>
              <a:t> </a:t>
            </a:r>
            <a:r>
              <a:rPr lang="en-US" sz="1800" dirty="0" err="1" smtClean="0"/>
              <a:t>atas</a:t>
            </a:r>
            <a:r>
              <a:rPr lang="en-US" sz="1800" dirty="0" smtClean="0"/>
              <a:t> </a:t>
            </a:r>
            <a:r>
              <a:rPr lang="en-US" sz="1800" dirty="0" err="1" smtClean="0"/>
              <a:t>tujuan</a:t>
            </a:r>
            <a:r>
              <a:rPr lang="en-US" sz="1800" dirty="0"/>
              <a:t> </a:t>
            </a:r>
            <a:r>
              <a:rPr lang="en-US" sz="1800" dirty="0" err="1" smtClean="0"/>
              <a:t>mengembangkan</a:t>
            </a:r>
            <a:r>
              <a:rPr lang="en-US" sz="1800" dirty="0" smtClean="0"/>
              <a:t> </a:t>
            </a:r>
            <a:r>
              <a:rPr lang="en-US" sz="1800" dirty="0" err="1" smtClean="0"/>
              <a:t>fikiran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 </a:t>
            </a:r>
            <a:r>
              <a:rPr lang="en-US" sz="1800" dirty="0" err="1" smtClean="0"/>
              <a:t>Berhimpun</a:t>
            </a:r>
            <a:r>
              <a:rPr lang="en-US" sz="1800" dirty="0" smtClean="0"/>
              <a:t>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</a:t>
            </a:r>
            <a:r>
              <a:rPr lang="en-US" sz="1800" dirty="0" err="1" smtClean="0"/>
              <a:t>aman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syarat</a:t>
            </a:r>
            <a:r>
              <a:rPr lang="en-US" sz="1800" dirty="0" smtClean="0"/>
              <a:t>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bersenjata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 </a:t>
            </a:r>
            <a:r>
              <a:rPr lang="en-US" sz="1800" dirty="0" err="1" smtClean="0"/>
              <a:t>Menubuhkan</a:t>
            </a:r>
            <a:r>
              <a:rPr lang="en-US" sz="1800" dirty="0" smtClean="0"/>
              <a:t> </a:t>
            </a:r>
            <a:r>
              <a:rPr lang="en-US" sz="1800" dirty="0" err="1" smtClean="0"/>
              <a:t>persatuan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 </a:t>
            </a:r>
            <a:r>
              <a:rPr lang="en-US" sz="1800" dirty="0" err="1" smtClean="0"/>
              <a:t>Kebebasan-kebebasan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tertakluk</a:t>
            </a:r>
            <a:r>
              <a:rPr lang="en-US" sz="1800" dirty="0" smtClean="0"/>
              <a:t> </a:t>
            </a:r>
            <a:r>
              <a:rPr lang="en-US" sz="1800" dirty="0" err="1" smtClean="0"/>
              <a:t>kepada</a:t>
            </a:r>
            <a:r>
              <a:rPr lang="en-US" sz="1800" dirty="0" smtClean="0"/>
              <a:t> </a:t>
            </a:r>
            <a:r>
              <a:rPr lang="en-US" sz="1800" dirty="0" err="1" smtClean="0"/>
              <a:t>perkara-perkara</a:t>
            </a:r>
            <a:r>
              <a:rPr lang="en-US" sz="1800" dirty="0"/>
              <a:t> </a:t>
            </a:r>
            <a:r>
              <a:rPr lang="en-US" sz="1800" dirty="0" smtClean="0"/>
              <a:t>yang </a:t>
            </a:r>
            <a:r>
              <a:rPr lang="en-US" sz="1800" dirty="0" err="1" smtClean="0"/>
              <a:t>menjejaskan</a:t>
            </a:r>
            <a:r>
              <a:rPr lang="en-US" sz="1800" dirty="0"/>
              <a:t> </a:t>
            </a:r>
            <a:r>
              <a:rPr lang="en-US" sz="1800" dirty="0" err="1" smtClean="0"/>
              <a:t>ketenteraman</a:t>
            </a:r>
            <a:r>
              <a:rPr lang="en-US" sz="1800" dirty="0" smtClean="0"/>
              <a:t> </a:t>
            </a:r>
            <a:r>
              <a:rPr lang="en-US" sz="1800" dirty="0" err="1" smtClean="0"/>
              <a:t>awam</a:t>
            </a:r>
            <a:r>
              <a:rPr lang="en-US" sz="1800" dirty="0" smtClean="0"/>
              <a:t>, </a:t>
            </a:r>
            <a:r>
              <a:rPr lang="en-US" sz="1800" dirty="0" err="1" smtClean="0"/>
              <a:t>perkara</a:t>
            </a:r>
            <a:r>
              <a:rPr lang="en-US" sz="1800" dirty="0" smtClean="0"/>
              <a:t> </a:t>
            </a:r>
            <a:r>
              <a:rPr lang="en-US" sz="1800" dirty="0" err="1" smtClean="0"/>
              <a:t>fitnah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/>
              <a:t> </a:t>
            </a:r>
            <a:r>
              <a:rPr lang="en-US" sz="1800" dirty="0" err="1" smtClean="0"/>
              <a:t>sensitiviti</a:t>
            </a:r>
            <a:r>
              <a:rPr lang="en-US" sz="1800" dirty="0" smtClean="0"/>
              <a:t> </a:t>
            </a:r>
            <a:r>
              <a:rPr lang="en-US" sz="1800" dirty="0" err="1" smtClean="0"/>
              <a:t>kaum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488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sz="2400" dirty="0" err="1" smtClean="0"/>
              <a:t>Memahami</a:t>
            </a:r>
            <a:r>
              <a:rPr lang="en-US" sz="2400" dirty="0" smtClean="0"/>
              <a:t> </a:t>
            </a:r>
            <a:r>
              <a:rPr lang="en-US" sz="2400" dirty="0" err="1" smtClean="0"/>
              <a:t>konsep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asas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falsafah</a:t>
            </a:r>
            <a:r>
              <a:rPr lang="en-US" sz="2400" dirty="0" smtClean="0"/>
              <a:t> </a:t>
            </a:r>
            <a:r>
              <a:rPr lang="en-US" sz="2400" dirty="0" err="1" smtClean="0"/>
              <a:t>sejahtera</a:t>
            </a:r>
            <a:endParaRPr lang="en-US" sz="2400" dirty="0" smtClean="0"/>
          </a:p>
          <a:p>
            <a:pPr>
              <a:buAutoNum type="arabicPeriod"/>
            </a:pPr>
            <a:r>
              <a:rPr lang="en-US" sz="2400" dirty="0" err="1" smtClean="0"/>
              <a:t>Membincangkan</a:t>
            </a:r>
            <a:r>
              <a:rPr lang="en-US" sz="2400" dirty="0" smtClean="0"/>
              <a:t> </a:t>
            </a:r>
            <a:r>
              <a:rPr lang="en-US" sz="2400" dirty="0" err="1" smtClean="0"/>
              <a:t>aspek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menyumbang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arah</a:t>
            </a:r>
            <a:r>
              <a:rPr lang="en-US" sz="2400" dirty="0" smtClean="0"/>
              <a:t> </a:t>
            </a:r>
            <a:r>
              <a:rPr lang="en-US" sz="2400" dirty="0" err="1" smtClean="0"/>
              <a:t>falsafah</a:t>
            </a:r>
            <a:r>
              <a:rPr lang="en-US" sz="2400" dirty="0" smtClean="0"/>
              <a:t> </a:t>
            </a:r>
            <a:r>
              <a:rPr lang="en-US" sz="2400" dirty="0" err="1" smtClean="0"/>
              <a:t>sejahtera</a:t>
            </a:r>
            <a:endParaRPr lang="en-US" sz="2400" dirty="0" smtClean="0"/>
          </a:p>
          <a:p>
            <a:pPr>
              <a:buAutoNum type="arabicPeriod"/>
            </a:pPr>
            <a:r>
              <a:rPr lang="en-US" sz="2400" dirty="0" err="1" smtClean="0"/>
              <a:t>Menganalisa</a:t>
            </a:r>
            <a:r>
              <a:rPr lang="en-US" sz="2400" dirty="0" smtClean="0"/>
              <a:t> </a:t>
            </a:r>
            <a:r>
              <a:rPr lang="en-US" sz="2400" dirty="0" err="1" smtClean="0"/>
              <a:t>isu-isu</a:t>
            </a:r>
            <a:r>
              <a:rPr lang="en-US" sz="2400" dirty="0" smtClean="0"/>
              <a:t> </a:t>
            </a:r>
            <a:r>
              <a:rPr lang="en-US" sz="2400" dirty="0" err="1" smtClean="0"/>
              <a:t>etika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hubungannya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falsafah</a:t>
            </a:r>
            <a:r>
              <a:rPr lang="en-US" sz="2400" dirty="0" smtClean="0"/>
              <a:t> </a:t>
            </a:r>
            <a:r>
              <a:rPr lang="en-US" sz="2400" dirty="0" err="1" smtClean="0"/>
              <a:t>sejahtera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19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 </a:t>
            </a:r>
            <a:r>
              <a:rPr lang="en-US" dirty="0" err="1" smtClean="0"/>
              <a:t>Sains</a:t>
            </a:r>
            <a:r>
              <a:rPr lang="en-US" dirty="0" smtClean="0"/>
              <a:t>,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Inovasi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297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400" b="1" dirty="0" smtClean="0"/>
              <a:t>DASAR SAINS, TEKNOLOGI DAN INOVASI (DSTIN)</a:t>
            </a:r>
          </a:p>
          <a:p>
            <a:endParaRPr lang="en-US" sz="2900" dirty="0" smtClean="0"/>
          </a:p>
          <a:p>
            <a:pPr>
              <a:buFont typeface="Arial" pitchFamily="34" charset="0"/>
              <a:buChar char="•"/>
            </a:pPr>
            <a:r>
              <a:rPr lang="en-US" sz="4900" dirty="0" smtClean="0"/>
              <a:t>Malaysia </a:t>
            </a:r>
            <a:r>
              <a:rPr lang="en-US" sz="4900" dirty="0" err="1" smtClean="0"/>
              <a:t>berhasrat</a:t>
            </a:r>
            <a:r>
              <a:rPr lang="en-US" sz="4900" dirty="0" smtClean="0"/>
              <a:t> </a:t>
            </a:r>
            <a:r>
              <a:rPr lang="en-US" sz="4900" dirty="0" err="1" smtClean="0"/>
              <a:t>untuk</a:t>
            </a:r>
            <a:r>
              <a:rPr lang="en-US" sz="4900" dirty="0" smtClean="0"/>
              <a:t> </a:t>
            </a:r>
            <a:r>
              <a:rPr lang="en-US" sz="4900" dirty="0" err="1" smtClean="0"/>
              <a:t>menjadi</a:t>
            </a:r>
            <a:r>
              <a:rPr lang="en-US" sz="4900" dirty="0" smtClean="0"/>
              <a:t> </a:t>
            </a:r>
            <a:r>
              <a:rPr lang="en-US" sz="4900" dirty="0" err="1" smtClean="0"/>
              <a:t>sebuah</a:t>
            </a:r>
            <a:r>
              <a:rPr lang="en-US" sz="4900" dirty="0" smtClean="0"/>
              <a:t> </a:t>
            </a:r>
            <a:r>
              <a:rPr lang="en-US" sz="4900" dirty="0" err="1" smtClean="0"/>
              <a:t>negara</a:t>
            </a:r>
            <a:r>
              <a:rPr lang="en-US" sz="4900" dirty="0" smtClean="0"/>
              <a:t> </a:t>
            </a:r>
            <a:r>
              <a:rPr lang="en-US" sz="4900" dirty="0" err="1" smtClean="0"/>
              <a:t>maju</a:t>
            </a:r>
            <a:r>
              <a:rPr lang="en-US" sz="4900" dirty="0" smtClean="0"/>
              <a:t> yang </a:t>
            </a:r>
            <a:r>
              <a:rPr lang="en-US" sz="4900" dirty="0" err="1" smtClean="0"/>
              <a:t>inklusif</a:t>
            </a:r>
            <a:r>
              <a:rPr lang="en-US" sz="4900" dirty="0" smtClean="0"/>
              <a:t> </a:t>
            </a:r>
            <a:r>
              <a:rPr lang="en-US" sz="4900" dirty="0" err="1" smtClean="0"/>
              <a:t>dan</a:t>
            </a:r>
            <a:r>
              <a:rPr lang="en-US" sz="4900" dirty="0" smtClean="0"/>
              <a:t> </a:t>
            </a:r>
            <a:r>
              <a:rPr lang="en-US" sz="4900" dirty="0" err="1" smtClean="0"/>
              <a:t>mampan</a:t>
            </a:r>
            <a:r>
              <a:rPr lang="en-US" sz="4900" dirty="0" smtClean="0"/>
              <a:t> </a:t>
            </a:r>
            <a:r>
              <a:rPr lang="en-US" sz="4900" dirty="0" err="1" smtClean="0"/>
              <a:t>serta</a:t>
            </a:r>
            <a:r>
              <a:rPr lang="en-US" sz="4900" dirty="0"/>
              <a:t> </a:t>
            </a:r>
            <a:r>
              <a:rPr lang="en-US" sz="4900" dirty="0" err="1" smtClean="0"/>
              <a:t>mempunyai</a:t>
            </a:r>
            <a:r>
              <a:rPr lang="en-US" sz="4900" dirty="0" smtClean="0"/>
              <a:t> </a:t>
            </a:r>
            <a:r>
              <a:rPr lang="en-US" sz="4900" dirty="0" err="1" smtClean="0"/>
              <a:t>masyarakat</a:t>
            </a:r>
            <a:r>
              <a:rPr lang="en-US" sz="4900" dirty="0" smtClean="0"/>
              <a:t> yang </a:t>
            </a:r>
            <a:r>
              <a:rPr lang="en-US" sz="4900" dirty="0" err="1" smtClean="0"/>
              <a:t>stabil</a:t>
            </a:r>
            <a:r>
              <a:rPr lang="en-US" sz="4900" dirty="0" smtClean="0"/>
              <a:t>, </a:t>
            </a:r>
            <a:r>
              <a:rPr lang="en-US" sz="4900" dirty="0" err="1" smtClean="0"/>
              <a:t>aman</a:t>
            </a:r>
            <a:r>
              <a:rPr lang="en-US" sz="4900" dirty="0" smtClean="0"/>
              <a:t>, </a:t>
            </a:r>
            <a:r>
              <a:rPr lang="en-US" sz="4900" dirty="0" err="1" smtClean="0"/>
              <a:t>bersatu</a:t>
            </a:r>
            <a:r>
              <a:rPr lang="en-US" sz="4900" dirty="0" smtClean="0"/>
              <a:t> </a:t>
            </a:r>
            <a:r>
              <a:rPr lang="en-US" sz="4900" dirty="0" err="1" smtClean="0"/>
              <a:t>padu</a:t>
            </a:r>
            <a:r>
              <a:rPr lang="en-US" sz="4900" dirty="0" smtClean="0"/>
              <a:t> </a:t>
            </a:r>
            <a:r>
              <a:rPr lang="en-US" sz="4900" dirty="0" err="1" smtClean="0"/>
              <a:t>dan</a:t>
            </a:r>
            <a:r>
              <a:rPr lang="en-US" sz="4900" dirty="0" smtClean="0"/>
              <a:t> </a:t>
            </a:r>
            <a:r>
              <a:rPr lang="en-US" sz="4900" dirty="0" err="1" smtClean="0"/>
              <a:t>berdaya</a:t>
            </a:r>
            <a:r>
              <a:rPr lang="en-US" sz="4900" dirty="0" smtClean="0"/>
              <a:t> </a:t>
            </a:r>
            <a:r>
              <a:rPr lang="en-US" sz="4900" dirty="0" err="1" smtClean="0"/>
              <a:t>tahan</a:t>
            </a:r>
            <a:r>
              <a:rPr lang="en-US" sz="4900" dirty="0" smtClean="0"/>
              <a:t> </a:t>
            </a:r>
            <a:r>
              <a:rPr lang="en-US" sz="4900" dirty="0" err="1" smtClean="0"/>
              <a:t>menjelang</a:t>
            </a:r>
            <a:r>
              <a:rPr lang="en-US" sz="4900" dirty="0"/>
              <a:t> </a:t>
            </a:r>
            <a:r>
              <a:rPr lang="en-US" sz="4900" dirty="0" smtClean="0"/>
              <a:t>2020. </a:t>
            </a:r>
          </a:p>
          <a:p>
            <a:pPr>
              <a:buFont typeface="Arial" pitchFamily="34" charset="0"/>
              <a:buChar char="•"/>
            </a:pPr>
            <a:r>
              <a:rPr lang="en-US" sz="4900" dirty="0" err="1" smtClean="0"/>
              <a:t>Cabaran</a:t>
            </a:r>
            <a:r>
              <a:rPr lang="en-US" sz="4900" dirty="0" smtClean="0"/>
              <a:t> </a:t>
            </a:r>
            <a:r>
              <a:rPr lang="en-US" sz="4900" dirty="0" err="1" smtClean="0"/>
              <a:t>utama</a:t>
            </a:r>
            <a:r>
              <a:rPr lang="en-US" sz="4900" dirty="0" smtClean="0"/>
              <a:t> </a:t>
            </a:r>
            <a:r>
              <a:rPr lang="en-US" sz="4900" dirty="0" err="1" smtClean="0"/>
              <a:t>dalam</a:t>
            </a:r>
            <a:r>
              <a:rPr lang="en-US" sz="4900" dirty="0" smtClean="0"/>
              <a:t> </a:t>
            </a:r>
            <a:r>
              <a:rPr lang="en-US" sz="4900" dirty="0" err="1" smtClean="0"/>
              <a:t>mencapai</a:t>
            </a:r>
            <a:r>
              <a:rPr lang="en-US" sz="4900" dirty="0" smtClean="0"/>
              <a:t> </a:t>
            </a:r>
            <a:r>
              <a:rPr lang="en-US" sz="4900" dirty="0" err="1" smtClean="0"/>
              <a:t>Wawasan</a:t>
            </a:r>
            <a:r>
              <a:rPr lang="en-US" sz="4900" dirty="0" smtClean="0"/>
              <a:t> 2020 </a:t>
            </a:r>
            <a:r>
              <a:rPr lang="en-US" sz="4900" dirty="0" err="1" smtClean="0"/>
              <a:t>adalah</a:t>
            </a:r>
            <a:r>
              <a:rPr lang="en-US" sz="4900" dirty="0" smtClean="0"/>
              <a:t> </a:t>
            </a:r>
            <a:r>
              <a:rPr lang="en-US" sz="4900" dirty="0" err="1" smtClean="0"/>
              <a:t>untuk</a:t>
            </a:r>
            <a:r>
              <a:rPr lang="en-US" sz="4900" dirty="0"/>
              <a:t> </a:t>
            </a:r>
            <a:r>
              <a:rPr lang="en-US" sz="4900" dirty="0" err="1" smtClean="0"/>
              <a:t>mewujudkan</a:t>
            </a:r>
            <a:r>
              <a:rPr lang="en-US" sz="4900" dirty="0" smtClean="0"/>
              <a:t> </a:t>
            </a:r>
            <a:r>
              <a:rPr lang="en-US" sz="4900" dirty="0" err="1" smtClean="0"/>
              <a:t>masyarakat</a:t>
            </a:r>
            <a:r>
              <a:rPr lang="en-US" sz="4900" dirty="0" smtClean="0"/>
              <a:t> yang </a:t>
            </a:r>
            <a:r>
              <a:rPr lang="en-US" sz="4900" dirty="0" err="1" smtClean="0"/>
              <a:t>maju</a:t>
            </a:r>
            <a:r>
              <a:rPr lang="en-US" sz="4900" dirty="0" smtClean="0"/>
              <a:t> </a:t>
            </a:r>
            <a:r>
              <a:rPr lang="en-US" sz="4900" dirty="0" err="1" smtClean="0"/>
              <a:t>sains</a:t>
            </a:r>
            <a:r>
              <a:rPr lang="en-US" sz="4900" dirty="0" smtClean="0"/>
              <a:t> </a:t>
            </a:r>
            <a:r>
              <a:rPr lang="en-US" sz="4900" dirty="0" err="1" smtClean="0"/>
              <a:t>dan</a:t>
            </a:r>
            <a:r>
              <a:rPr lang="en-US" sz="4900" dirty="0" smtClean="0"/>
              <a:t> </a:t>
            </a:r>
            <a:r>
              <a:rPr lang="en-US" sz="4900" dirty="0" err="1" smtClean="0"/>
              <a:t>progresif</a:t>
            </a:r>
            <a:r>
              <a:rPr lang="en-US" sz="4900" dirty="0" smtClean="0"/>
              <a:t>, yang </a:t>
            </a:r>
            <a:r>
              <a:rPr lang="en-US" sz="4900" dirty="0" err="1" smtClean="0"/>
              <a:t>berinovatif</a:t>
            </a:r>
            <a:r>
              <a:rPr lang="en-US" sz="4900" dirty="0" smtClean="0"/>
              <a:t> </a:t>
            </a:r>
            <a:r>
              <a:rPr lang="en-US" sz="4900" dirty="0" err="1" smtClean="0"/>
              <a:t>dan</a:t>
            </a:r>
            <a:r>
              <a:rPr lang="en-US" sz="4900" dirty="0" smtClean="0"/>
              <a:t> </a:t>
            </a:r>
            <a:r>
              <a:rPr lang="en-US" sz="4900" dirty="0" err="1" smtClean="0"/>
              <a:t>berfikiran</a:t>
            </a:r>
            <a:r>
              <a:rPr lang="en-US" sz="4900" dirty="0"/>
              <a:t> </a:t>
            </a:r>
            <a:r>
              <a:rPr lang="en-US" sz="4900" dirty="0" err="1" smtClean="0"/>
              <a:t>ke</a:t>
            </a:r>
            <a:r>
              <a:rPr lang="en-US" sz="4900" dirty="0" smtClean="0"/>
              <a:t> </a:t>
            </a:r>
            <a:r>
              <a:rPr lang="en-US" sz="4900" dirty="0" err="1" smtClean="0"/>
              <a:t>hadapan</a:t>
            </a:r>
            <a:r>
              <a:rPr lang="en-US" sz="4900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4900" dirty="0" smtClean="0"/>
              <a:t>Di </a:t>
            </a:r>
            <a:r>
              <a:rPr lang="en-US" sz="4900" dirty="0" err="1" smtClean="0"/>
              <a:t>samping</a:t>
            </a:r>
            <a:r>
              <a:rPr lang="en-US" sz="4900" dirty="0" smtClean="0"/>
              <a:t> </a:t>
            </a:r>
            <a:r>
              <a:rPr lang="en-US" sz="4900" dirty="0" err="1" smtClean="0"/>
              <a:t>menjadi</a:t>
            </a:r>
            <a:r>
              <a:rPr lang="en-US" sz="4900" dirty="0" smtClean="0"/>
              <a:t> </a:t>
            </a:r>
            <a:r>
              <a:rPr lang="en-US" sz="4900" dirty="0" err="1" smtClean="0"/>
              <a:t>pengguna</a:t>
            </a:r>
            <a:r>
              <a:rPr lang="en-US" sz="4900" dirty="0" smtClean="0"/>
              <a:t> </a:t>
            </a:r>
            <a:r>
              <a:rPr lang="en-US" sz="4900" dirty="0" err="1" smtClean="0"/>
              <a:t>teknologi</a:t>
            </a:r>
            <a:r>
              <a:rPr lang="en-US" sz="4900" dirty="0" smtClean="0"/>
              <a:t>, </a:t>
            </a:r>
            <a:r>
              <a:rPr lang="en-US" sz="4900" dirty="0" err="1" smtClean="0"/>
              <a:t>mereka</a:t>
            </a:r>
            <a:r>
              <a:rPr lang="en-US" sz="4900" dirty="0" smtClean="0"/>
              <a:t> </a:t>
            </a:r>
            <a:r>
              <a:rPr lang="en-US" sz="4900" dirty="0" err="1" smtClean="0"/>
              <a:t>juga</a:t>
            </a:r>
            <a:r>
              <a:rPr lang="en-US" sz="4900" dirty="0" smtClean="0"/>
              <a:t> </a:t>
            </a:r>
            <a:r>
              <a:rPr lang="en-US" sz="4900" dirty="0" err="1" smtClean="0"/>
              <a:t>merupakan</a:t>
            </a:r>
            <a:r>
              <a:rPr lang="en-US" sz="4900" dirty="0"/>
              <a:t> </a:t>
            </a:r>
            <a:r>
              <a:rPr lang="en-US" sz="4900" dirty="0" err="1" smtClean="0"/>
              <a:t>penyumbang</a:t>
            </a:r>
            <a:r>
              <a:rPr lang="en-US" sz="4900" dirty="0" smtClean="0"/>
              <a:t> </a:t>
            </a:r>
            <a:r>
              <a:rPr lang="en-US" sz="4900" dirty="0" err="1" smtClean="0"/>
              <a:t>kepada</a:t>
            </a:r>
            <a:r>
              <a:rPr lang="en-US" sz="4900" dirty="0" smtClean="0"/>
              <a:t> </a:t>
            </a:r>
            <a:r>
              <a:rPr lang="en-US" sz="4900" dirty="0" err="1" smtClean="0"/>
              <a:t>kemajuan</a:t>
            </a:r>
            <a:r>
              <a:rPr lang="en-US" sz="4900" dirty="0" smtClean="0"/>
              <a:t> </a:t>
            </a:r>
            <a:r>
              <a:rPr lang="en-US" sz="4900" dirty="0" err="1" smtClean="0"/>
              <a:t>sains</a:t>
            </a:r>
            <a:r>
              <a:rPr lang="en-US" sz="4900" dirty="0" smtClean="0"/>
              <a:t> </a:t>
            </a:r>
            <a:r>
              <a:rPr lang="en-US" sz="4900" dirty="0" err="1" smtClean="0"/>
              <a:t>dan</a:t>
            </a:r>
            <a:r>
              <a:rPr lang="en-US" sz="4900" dirty="0" smtClean="0"/>
              <a:t> </a:t>
            </a:r>
            <a:r>
              <a:rPr lang="en-US" sz="4900" dirty="0" err="1" smtClean="0"/>
              <a:t>teknologi</a:t>
            </a:r>
            <a:r>
              <a:rPr lang="en-US" sz="4900" dirty="0" smtClean="0"/>
              <a:t> di </a:t>
            </a:r>
            <a:r>
              <a:rPr lang="en-US" sz="4900" dirty="0" err="1" smtClean="0"/>
              <a:t>masa</a:t>
            </a:r>
            <a:r>
              <a:rPr lang="en-US" sz="4900" dirty="0" smtClean="0"/>
              <a:t> </a:t>
            </a:r>
            <a:r>
              <a:rPr lang="en-US" sz="4900" dirty="0" err="1" smtClean="0"/>
              <a:t>hadapan</a:t>
            </a:r>
            <a:r>
              <a:rPr lang="en-US" sz="4900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4900" dirty="0" err="1" smtClean="0"/>
              <a:t>Cabaran</a:t>
            </a:r>
            <a:r>
              <a:rPr lang="en-US" sz="4900" dirty="0" smtClean="0"/>
              <a:t> </a:t>
            </a:r>
            <a:r>
              <a:rPr lang="en-US" sz="4900" dirty="0" err="1" smtClean="0"/>
              <a:t>ini</a:t>
            </a:r>
            <a:r>
              <a:rPr lang="en-US" sz="4900" dirty="0"/>
              <a:t> </a:t>
            </a:r>
            <a:r>
              <a:rPr lang="en-US" sz="4900" dirty="0" err="1" smtClean="0"/>
              <a:t>memberi</a:t>
            </a:r>
            <a:r>
              <a:rPr lang="en-US" sz="4900" dirty="0" smtClean="0"/>
              <a:t> </a:t>
            </a:r>
            <a:r>
              <a:rPr lang="en-US" sz="4900" dirty="0" err="1" smtClean="0"/>
              <a:t>penekanan</a:t>
            </a:r>
            <a:r>
              <a:rPr lang="en-US" sz="4900" dirty="0" smtClean="0"/>
              <a:t> </a:t>
            </a:r>
            <a:r>
              <a:rPr lang="en-US" sz="4900" dirty="0" err="1" smtClean="0"/>
              <a:t>kepada</a:t>
            </a:r>
            <a:r>
              <a:rPr lang="en-US" sz="4900" dirty="0" smtClean="0"/>
              <a:t> </a:t>
            </a:r>
            <a:r>
              <a:rPr lang="en-US" sz="4900" dirty="0" err="1" smtClean="0"/>
              <a:t>peranan</a:t>
            </a:r>
            <a:r>
              <a:rPr lang="en-US" sz="4900" dirty="0" smtClean="0"/>
              <a:t> </a:t>
            </a:r>
            <a:r>
              <a:rPr lang="en-US" sz="4900" dirty="0" err="1" smtClean="0"/>
              <a:t>sains</a:t>
            </a:r>
            <a:r>
              <a:rPr lang="en-US" sz="4900" dirty="0" smtClean="0"/>
              <a:t>, </a:t>
            </a:r>
            <a:r>
              <a:rPr lang="en-US" sz="4900" dirty="0" err="1" smtClean="0"/>
              <a:t>teknologi</a:t>
            </a:r>
            <a:r>
              <a:rPr lang="en-US" sz="4900" dirty="0" smtClean="0"/>
              <a:t> </a:t>
            </a:r>
            <a:r>
              <a:rPr lang="en-US" sz="4900" dirty="0" err="1" smtClean="0"/>
              <a:t>dan</a:t>
            </a:r>
            <a:r>
              <a:rPr lang="en-US" sz="4900" dirty="0" smtClean="0"/>
              <a:t> </a:t>
            </a:r>
            <a:r>
              <a:rPr lang="en-US" sz="4900" dirty="0" err="1" smtClean="0"/>
              <a:t>inovasi</a:t>
            </a:r>
            <a:r>
              <a:rPr lang="en-US" sz="4900" dirty="0" smtClean="0"/>
              <a:t> (STI), </a:t>
            </a:r>
            <a:r>
              <a:rPr lang="en-US" sz="4900" dirty="0" err="1" smtClean="0"/>
              <a:t>khususnya</a:t>
            </a:r>
            <a:r>
              <a:rPr lang="en-US" sz="4900" dirty="0" smtClean="0"/>
              <a:t> </a:t>
            </a:r>
            <a:r>
              <a:rPr lang="en-US" sz="4900" dirty="0" err="1" smtClean="0"/>
              <a:t>dalam</a:t>
            </a:r>
            <a:r>
              <a:rPr lang="en-US" sz="4900" dirty="0"/>
              <a:t> </a:t>
            </a:r>
            <a:r>
              <a:rPr lang="en-US" sz="4900" dirty="0" err="1" smtClean="0"/>
              <a:t>menghadapi</a:t>
            </a:r>
            <a:r>
              <a:rPr lang="en-US" sz="4900" dirty="0" smtClean="0"/>
              <a:t> </a:t>
            </a:r>
            <a:r>
              <a:rPr lang="en-US" sz="4900" dirty="0" err="1" smtClean="0"/>
              <a:t>perubahan</a:t>
            </a:r>
            <a:r>
              <a:rPr lang="en-US" sz="4900" dirty="0" smtClean="0"/>
              <a:t> global yang </a:t>
            </a:r>
            <a:r>
              <a:rPr lang="en-US" sz="4900" dirty="0" err="1" smtClean="0"/>
              <a:t>kompetitif</a:t>
            </a:r>
            <a:r>
              <a:rPr lang="en-US" sz="4900" dirty="0" smtClean="0"/>
              <a:t> </a:t>
            </a:r>
            <a:r>
              <a:rPr lang="en-US" sz="4900" dirty="0" err="1" smtClean="0"/>
              <a:t>dan</a:t>
            </a:r>
            <a:r>
              <a:rPr lang="en-US" sz="4900" dirty="0" smtClean="0"/>
              <a:t> </a:t>
            </a:r>
            <a:r>
              <a:rPr lang="en-US" sz="4900" dirty="0" err="1" smtClean="0"/>
              <a:t>mencabar</a:t>
            </a:r>
            <a:r>
              <a:rPr lang="en-US" sz="4900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4900" dirty="0" err="1" smtClean="0"/>
              <a:t>Menyedari</a:t>
            </a:r>
            <a:r>
              <a:rPr lang="en-US" sz="4900" dirty="0" smtClean="0"/>
              <a:t> </a:t>
            </a:r>
            <a:r>
              <a:rPr lang="en-US" sz="4900" dirty="0" err="1" smtClean="0"/>
              <a:t>bahawa</a:t>
            </a:r>
            <a:r>
              <a:rPr lang="en-US" sz="4900" dirty="0" smtClean="0"/>
              <a:t> STI </a:t>
            </a:r>
            <a:r>
              <a:rPr lang="en-US" sz="4900" dirty="0" err="1" smtClean="0"/>
              <a:t>merupakan</a:t>
            </a:r>
            <a:r>
              <a:rPr lang="en-US" sz="4900" dirty="0" smtClean="0"/>
              <a:t> </a:t>
            </a:r>
            <a:r>
              <a:rPr lang="en-US" sz="4900" dirty="0" err="1" smtClean="0"/>
              <a:t>asas</a:t>
            </a:r>
            <a:r>
              <a:rPr lang="en-US" sz="4900" dirty="0" smtClean="0"/>
              <a:t> </a:t>
            </a:r>
            <a:r>
              <a:rPr lang="en-US" sz="4900" dirty="0" err="1" smtClean="0"/>
              <a:t>penggerak</a:t>
            </a:r>
            <a:r>
              <a:rPr lang="en-US" sz="4900" dirty="0" smtClean="0"/>
              <a:t> </a:t>
            </a:r>
            <a:r>
              <a:rPr lang="en-US" sz="4900" dirty="0" err="1" smtClean="0"/>
              <a:t>untuk</a:t>
            </a:r>
            <a:r>
              <a:rPr lang="en-US" sz="4900" dirty="0" smtClean="0"/>
              <a:t> </a:t>
            </a:r>
            <a:r>
              <a:rPr lang="en-US" sz="4900" dirty="0" err="1" smtClean="0"/>
              <a:t>mencorakkan</a:t>
            </a:r>
            <a:r>
              <a:rPr lang="en-US" sz="4900" dirty="0" smtClean="0"/>
              <a:t> </a:t>
            </a:r>
            <a:r>
              <a:rPr lang="en-US" sz="4900" dirty="0" err="1" smtClean="0"/>
              <a:t>landskap</a:t>
            </a:r>
            <a:r>
              <a:rPr lang="en-US" sz="4900" dirty="0" smtClean="0"/>
              <a:t> </a:t>
            </a:r>
            <a:r>
              <a:rPr lang="en-US" sz="4900" dirty="0" err="1" smtClean="0"/>
              <a:t>sosio-ekonomi</a:t>
            </a:r>
            <a:r>
              <a:rPr lang="en-US" sz="4900" dirty="0" smtClean="0"/>
              <a:t> </a:t>
            </a:r>
            <a:r>
              <a:rPr lang="en-US" sz="4900" dirty="0" err="1" smtClean="0"/>
              <a:t>negara</a:t>
            </a:r>
            <a:r>
              <a:rPr lang="en-US" sz="4900" dirty="0" smtClean="0"/>
              <a:t>, </a:t>
            </a:r>
            <a:r>
              <a:rPr lang="en-US" sz="4900" dirty="0" err="1" smtClean="0"/>
              <a:t>maka</a:t>
            </a:r>
            <a:r>
              <a:rPr lang="en-US" sz="4900" dirty="0"/>
              <a:t> </a:t>
            </a:r>
            <a:r>
              <a:rPr lang="en-US" sz="4900" dirty="0" err="1" smtClean="0"/>
              <a:t>adalah</a:t>
            </a:r>
            <a:r>
              <a:rPr lang="en-US" sz="4900" dirty="0" smtClean="0"/>
              <a:t> </a:t>
            </a:r>
            <a:r>
              <a:rPr lang="en-US" sz="4900" dirty="0" err="1" smtClean="0"/>
              <a:t>penting</a:t>
            </a:r>
            <a:r>
              <a:rPr lang="en-US" sz="4900" dirty="0" smtClean="0"/>
              <a:t> STI </a:t>
            </a:r>
            <a:r>
              <a:rPr lang="en-US" sz="4900" dirty="0" err="1" smtClean="0"/>
              <a:t>diperkukuh</a:t>
            </a:r>
            <a:r>
              <a:rPr lang="en-US" sz="4900" dirty="0" smtClean="0"/>
              <a:t> </a:t>
            </a:r>
            <a:r>
              <a:rPr lang="en-US" sz="4900" dirty="0" err="1" smtClean="0"/>
              <a:t>dan</a:t>
            </a:r>
            <a:r>
              <a:rPr lang="en-US" sz="4900" dirty="0" smtClean="0"/>
              <a:t> </a:t>
            </a:r>
            <a:r>
              <a:rPr lang="en-US" sz="4900" dirty="0" err="1" smtClean="0"/>
              <a:t>diarusperdanakan</a:t>
            </a:r>
            <a:r>
              <a:rPr lang="en-US" sz="4900" dirty="0" smtClean="0"/>
              <a:t> </a:t>
            </a:r>
            <a:r>
              <a:rPr lang="en-US" sz="4900" dirty="0" err="1" smtClean="0"/>
              <a:t>ke</a:t>
            </a:r>
            <a:r>
              <a:rPr lang="en-US" sz="4900" dirty="0" smtClean="0"/>
              <a:t> </a:t>
            </a:r>
            <a:r>
              <a:rPr lang="en-US" sz="4900" dirty="0" err="1" smtClean="0"/>
              <a:t>semua</a:t>
            </a:r>
            <a:r>
              <a:rPr lang="en-US" sz="4900" dirty="0" smtClean="0"/>
              <a:t> </a:t>
            </a:r>
            <a:r>
              <a:rPr lang="en-US" sz="4900" dirty="0" err="1" smtClean="0"/>
              <a:t>sektor</a:t>
            </a:r>
            <a:r>
              <a:rPr lang="en-US" sz="4900" dirty="0" smtClean="0"/>
              <a:t> </a:t>
            </a:r>
            <a:r>
              <a:rPr lang="en-US" sz="4900" dirty="0" err="1" smtClean="0"/>
              <a:t>dan</a:t>
            </a:r>
            <a:r>
              <a:rPr lang="en-US" sz="4900" dirty="0" smtClean="0"/>
              <a:t> </a:t>
            </a:r>
            <a:r>
              <a:rPr lang="en-US" sz="4900" dirty="0" err="1" smtClean="0"/>
              <a:t>peringkat</a:t>
            </a:r>
            <a:r>
              <a:rPr lang="en-US" sz="4900" dirty="0"/>
              <a:t> </a:t>
            </a:r>
            <a:r>
              <a:rPr lang="en-US" sz="4900" dirty="0" err="1" smtClean="0"/>
              <a:t>dalam</a:t>
            </a:r>
            <a:r>
              <a:rPr lang="en-US" sz="4900" dirty="0" smtClean="0"/>
              <a:t> agenda </a:t>
            </a:r>
            <a:r>
              <a:rPr lang="en-US" sz="4900" dirty="0" err="1" smtClean="0"/>
              <a:t>pembangunan</a:t>
            </a:r>
            <a:r>
              <a:rPr lang="en-US" sz="4900" dirty="0" smtClean="0"/>
              <a:t> </a:t>
            </a:r>
            <a:r>
              <a:rPr lang="en-US" sz="4900" dirty="0" err="1" smtClean="0"/>
              <a:t>negara</a:t>
            </a:r>
            <a:r>
              <a:rPr lang="en-US" sz="4900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4900" dirty="0" smtClean="0"/>
              <a:t>STI </a:t>
            </a:r>
            <a:r>
              <a:rPr lang="en-US" sz="4900" dirty="0" err="1" smtClean="0"/>
              <a:t>seharusnya</a:t>
            </a:r>
            <a:r>
              <a:rPr lang="en-US" sz="4900" dirty="0" smtClean="0"/>
              <a:t> </a:t>
            </a:r>
            <a:r>
              <a:rPr lang="en-US" sz="4900" dirty="0" err="1" smtClean="0"/>
              <a:t>diamalkan</a:t>
            </a:r>
            <a:r>
              <a:rPr lang="en-US" sz="4900" dirty="0" smtClean="0"/>
              <a:t> </a:t>
            </a:r>
            <a:r>
              <a:rPr lang="en-US" sz="4900" dirty="0" err="1" smtClean="0"/>
              <a:t>secara</a:t>
            </a:r>
            <a:r>
              <a:rPr lang="en-US" sz="4900" dirty="0" smtClean="0"/>
              <a:t> </a:t>
            </a:r>
            <a:r>
              <a:rPr lang="en-US" sz="4900" dirty="0" err="1" smtClean="0"/>
              <a:t>menyeluruh</a:t>
            </a:r>
            <a:r>
              <a:rPr lang="en-US" sz="4900" dirty="0" smtClean="0"/>
              <a:t> </a:t>
            </a:r>
            <a:r>
              <a:rPr lang="en-US" sz="4900" dirty="0" err="1" smtClean="0"/>
              <a:t>dan</a:t>
            </a:r>
            <a:r>
              <a:rPr lang="en-US" sz="4900" dirty="0"/>
              <a:t> </a:t>
            </a:r>
            <a:r>
              <a:rPr lang="en-US" sz="4900" dirty="0" err="1" smtClean="0"/>
              <a:t>melibatkan</a:t>
            </a:r>
            <a:r>
              <a:rPr lang="en-US" sz="4900" dirty="0" smtClean="0"/>
              <a:t> </a:t>
            </a:r>
            <a:r>
              <a:rPr lang="en-US" sz="4900" dirty="0" err="1" smtClean="0"/>
              <a:t>setiap</a:t>
            </a:r>
            <a:r>
              <a:rPr lang="en-US" sz="4900" dirty="0" smtClean="0"/>
              <a:t> </a:t>
            </a:r>
            <a:r>
              <a:rPr lang="en-US" sz="4900" dirty="0" err="1" smtClean="0"/>
              <a:t>rakyat</a:t>
            </a:r>
            <a:r>
              <a:rPr lang="en-US" sz="4900" dirty="0" smtClean="0"/>
              <a:t> Malaysia.</a:t>
            </a: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193017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Penggubalan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Sains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Negara </a:t>
            </a:r>
            <a:r>
              <a:rPr lang="en-US" dirty="0" err="1" smtClean="0"/>
              <a:t>Pertama</a:t>
            </a:r>
            <a:r>
              <a:rPr lang="en-US" dirty="0" smtClean="0"/>
              <a:t> (1986-1989), 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Pembangunan </a:t>
            </a:r>
            <a:r>
              <a:rPr lang="en-US" dirty="0" err="1" smtClean="0"/>
              <a:t>Industri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: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Pelan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Kebangsaan</a:t>
            </a:r>
            <a:r>
              <a:rPr lang="en-US" dirty="0" smtClean="0"/>
              <a:t> (1990-2001),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Sains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Negara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Pelan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(DS&amp;T 2, 2002-2010) </a:t>
            </a:r>
            <a:r>
              <a:rPr lang="en-US" dirty="0" err="1" smtClean="0"/>
              <a:t>telah</a:t>
            </a:r>
            <a:r>
              <a:rPr lang="en-US" dirty="0"/>
              <a:t> </a:t>
            </a:r>
            <a:r>
              <a:rPr lang="en-US" dirty="0" err="1" smtClean="0"/>
              <a:t>mencerminkan</a:t>
            </a:r>
            <a:r>
              <a:rPr lang="en-US" dirty="0" smtClean="0"/>
              <a:t> </a:t>
            </a:r>
            <a:r>
              <a:rPr lang="en-US" dirty="0" err="1" smtClean="0"/>
              <a:t>komitmen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memanfaat</a:t>
            </a:r>
            <a:r>
              <a:rPr lang="en-US" dirty="0" smtClean="0"/>
              <a:t>, </a:t>
            </a:r>
            <a:r>
              <a:rPr lang="en-US" dirty="0" err="1" smtClean="0"/>
              <a:t>mengguna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memajukan</a:t>
            </a:r>
            <a:r>
              <a:rPr lang="en-US" dirty="0" smtClean="0"/>
              <a:t> </a:t>
            </a:r>
            <a:r>
              <a:rPr lang="en-US" dirty="0" err="1" smtClean="0"/>
              <a:t>Sains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(S&amp;T).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Pelbagai</a:t>
            </a:r>
            <a:r>
              <a:rPr lang="en-US" dirty="0" smtClean="0"/>
              <a:t> </a:t>
            </a:r>
            <a:r>
              <a:rPr lang="en-US" dirty="0" err="1" smtClean="0"/>
              <a:t>inisiatif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program yang </a:t>
            </a:r>
            <a:r>
              <a:rPr lang="en-US" dirty="0" err="1" smtClean="0"/>
              <a:t>dilaksanakan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dasar-dasar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mempercepatkan</a:t>
            </a:r>
            <a:r>
              <a:rPr lang="en-US" dirty="0" smtClean="0"/>
              <a:t> </a:t>
            </a:r>
            <a:r>
              <a:rPr lang="en-US" dirty="0" err="1" smtClean="0"/>
              <a:t>kemajuan</a:t>
            </a:r>
            <a:r>
              <a:rPr lang="en-US" dirty="0" smtClean="0"/>
              <a:t> STI </a:t>
            </a:r>
            <a:r>
              <a:rPr lang="en-US" dirty="0" err="1" smtClean="0"/>
              <a:t>negara</a:t>
            </a:r>
            <a:r>
              <a:rPr lang="en-US" dirty="0" smtClean="0"/>
              <a:t>, </a:t>
            </a:r>
            <a:r>
              <a:rPr lang="en-US" dirty="0" err="1" smtClean="0"/>
              <a:t>termasuklah</a:t>
            </a:r>
            <a:r>
              <a:rPr lang="en-US" dirty="0" smtClean="0"/>
              <a:t> </a:t>
            </a:r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keupayaan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kapasiti</a:t>
            </a:r>
            <a:r>
              <a:rPr lang="en-US" dirty="0" smtClean="0"/>
              <a:t> </a:t>
            </a:r>
            <a:r>
              <a:rPr lang="en-US" dirty="0" err="1" smtClean="0"/>
              <a:t>penyelidikan</a:t>
            </a:r>
            <a:r>
              <a:rPr lang="en-US" dirty="0" smtClean="0"/>
              <a:t>, </a:t>
            </a:r>
            <a:r>
              <a:rPr lang="en-US" dirty="0" err="1" smtClean="0"/>
              <a:t>pembangunan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pengkomersialan</a:t>
            </a:r>
            <a:r>
              <a:rPr lang="en-US" dirty="0" smtClean="0"/>
              <a:t> (R,D&amp;C) </a:t>
            </a:r>
            <a:r>
              <a:rPr lang="en-US" dirty="0" err="1" smtClean="0"/>
              <a:t>negara</a:t>
            </a:r>
            <a:r>
              <a:rPr lang="en-US" dirty="0" smtClean="0"/>
              <a:t>, </a:t>
            </a:r>
            <a:r>
              <a:rPr lang="en-US" dirty="0" err="1" smtClean="0"/>
              <a:t>jalinan</a:t>
            </a:r>
            <a:r>
              <a:rPr lang="en-US" dirty="0" smtClean="0"/>
              <a:t> </a:t>
            </a:r>
            <a:r>
              <a:rPr lang="en-US" dirty="0" err="1" smtClean="0"/>
              <a:t>kerjasama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penyelidikan</a:t>
            </a:r>
            <a:r>
              <a:rPr lang="en-US" dirty="0" smtClean="0"/>
              <a:t> </a:t>
            </a:r>
            <a:r>
              <a:rPr lang="en-US" dirty="0" err="1" smtClean="0"/>
              <a:t>awam</a:t>
            </a:r>
            <a:r>
              <a:rPr lang="en-US" dirty="0" smtClean="0"/>
              <a:t> yang </a:t>
            </a:r>
            <a:r>
              <a:rPr lang="en-US" dirty="0" err="1" smtClean="0"/>
              <a:t>dibiayai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 smtClean="0"/>
              <a:t>, </a:t>
            </a:r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pengkomersialan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Model </a:t>
            </a:r>
            <a:r>
              <a:rPr lang="en-US" dirty="0" err="1" smtClean="0"/>
              <a:t>Inovasi</a:t>
            </a:r>
            <a:r>
              <a:rPr lang="en-US" dirty="0" smtClean="0"/>
              <a:t> Negara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pembangunan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/>
              <a:t> </a:t>
            </a:r>
            <a:r>
              <a:rPr lang="en-US" dirty="0" err="1" smtClean="0"/>
              <a:t>baharu</a:t>
            </a:r>
            <a:r>
              <a:rPr lang="en-US" dirty="0" smtClean="0"/>
              <a:t> yang </a:t>
            </a:r>
            <a:r>
              <a:rPr lang="en-US" dirty="0" err="1" smtClean="0"/>
              <a:t>berasaskan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48810"/>
            <a:ext cx="2514600" cy="238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STI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Membentuk</a:t>
            </a:r>
            <a:r>
              <a:rPr lang="en-US" sz="1800" dirty="0" smtClean="0"/>
              <a:t> </a:t>
            </a:r>
            <a:r>
              <a:rPr lang="en-US" sz="1800" dirty="0" err="1" smtClean="0"/>
              <a:t>Masyarakat</a:t>
            </a:r>
            <a:r>
              <a:rPr lang="en-US" sz="1800" dirty="0" smtClean="0"/>
              <a:t> yang </a:t>
            </a:r>
            <a:r>
              <a:rPr lang="en-US" sz="1800" dirty="0" err="1" smtClean="0"/>
              <a:t>Stabil</a:t>
            </a:r>
            <a:r>
              <a:rPr lang="en-US" sz="1800" dirty="0" smtClean="0"/>
              <a:t>, </a:t>
            </a:r>
            <a:r>
              <a:rPr lang="en-US" sz="1800" dirty="0" err="1" smtClean="0"/>
              <a:t>Aman</a:t>
            </a:r>
            <a:r>
              <a:rPr lang="en-US" sz="1800" dirty="0" smtClean="0"/>
              <a:t>, </a:t>
            </a:r>
            <a:r>
              <a:rPr lang="en-US" sz="1800" dirty="0" err="1" smtClean="0"/>
              <a:t>Makmur</a:t>
            </a:r>
            <a:r>
              <a:rPr lang="en-US" sz="1800" dirty="0" smtClean="0"/>
              <a:t>, </a:t>
            </a:r>
            <a:r>
              <a:rPr lang="en-US" sz="1800" dirty="0" err="1" smtClean="0"/>
              <a:t>Bersatu</a:t>
            </a:r>
            <a:r>
              <a:rPr lang="en-US" sz="1800" dirty="0" smtClean="0"/>
              <a:t> </a:t>
            </a:r>
            <a:r>
              <a:rPr lang="en-US" sz="1800" dirty="0" err="1" smtClean="0"/>
              <a:t>Padu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/>
              <a:t> </a:t>
            </a:r>
            <a:r>
              <a:rPr lang="en-US" sz="1800" dirty="0" err="1" smtClean="0"/>
              <a:t>Berdaya</a:t>
            </a:r>
            <a:r>
              <a:rPr lang="en-US" sz="1800" dirty="0" smtClean="0"/>
              <a:t> </a:t>
            </a:r>
            <a:r>
              <a:rPr lang="en-US" sz="1800" dirty="0" err="1" smtClean="0"/>
              <a:t>Tahan</a:t>
            </a: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err="1" smtClean="0"/>
              <a:t>Persekitaran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menggalakkan</a:t>
            </a:r>
            <a:r>
              <a:rPr lang="en-US" sz="1800" dirty="0" smtClean="0"/>
              <a:t> </a:t>
            </a:r>
            <a:r>
              <a:rPr lang="en-US" sz="1800" dirty="0" err="1" smtClean="0"/>
              <a:t>kreativiti</a:t>
            </a:r>
            <a:r>
              <a:rPr lang="en-US" sz="1800" dirty="0" smtClean="0"/>
              <a:t>, </a:t>
            </a:r>
            <a:r>
              <a:rPr lang="en-US" sz="1800" dirty="0" err="1" smtClean="0"/>
              <a:t>pengambilan</a:t>
            </a:r>
            <a:r>
              <a:rPr lang="en-US" sz="1800" dirty="0" smtClean="0"/>
              <a:t> </a:t>
            </a:r>
            <a:r>
              <a:rPr lang="en-US" sz="1800" dirty="0" err="1" smtClean="0"/>
              <a:t>risiko</a:t>
            </a:r>
            <a:r>
              <a:rPr lang="en-US" sz="1800" dirty="0" smtClean="0"/>
              <a:t>, </a:t>
            </a:r>
            <a:r>
              <a:rPr lang="en-US" sz="1800" dirty="0" err="1" smtClean="0"/>
              <a:t>menghargai</a:t>
            </a:r>
            <a:r>
              <a:rPr lang="en-US" sz="1800" dirty="0" smtClean="0"/>
              <a:t> idea-idea yang </a:t>
            </a:r>
            <a:r>
              <a:rPr lang="en-US" sz="1800" dirty="0" err="1" smtClean="0"/>
              <a:t>didorong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pasaran</a:t>
            </a:r>
            <a:r>
              <a:rPr lang="en-US" sz="1800" dirty="0" smtClean="0"/>
              <a:t>,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meningkatkan</a:t>
            </a:r>
            <a:r>
              <a:rPr lang="en-US" sz="1800" dirty="0" smtClean="0"/>
              <a:t> </a:t>
            </a:r>
            <a:r>
              <a:rPr lang="en-US" sz="1800" dirty="0" err="1" smtClean="0"/>
              <a:t>lagi</a:t>
            </a:r>
            <a:r>
              <a:rPr lang="en-US" sz="1800" dirty="0" smtClean="0"/>
              <a:t> </a:t>
            </a:r>
            <a:r>
              <a:rPr lang="en-US" sz="1800" dirty="0" err="1" smtClean="0"/>
              <a:t>minat</a:t>
            </a:r>
            <a:r>
              <a:rPr lang="en-US" sz="1800" dirty="0" smtClean="0"/>
              <a:t> </a:t>
            </a:r>
            <a:r>
              <a:rPr lang="en-US" sz="1800" dirty="0" err="1" smtClean="0"/>
              <a:t>masyarakat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menceburi</a:t>
            </a:r>
            <a:r>
              <a:rPr lang="en-US" sz="1800" dirty="0" smtClean="0"/>
              <a:t> </a:t>
            </a:r>
            <a:r>
              <a:rPr lang="en-US" sz="1800" dirty="0" err="1" smtClean="0"/>
              <a:t>kerjaya</a:t>
            </a:r>
            <a:r>
              <a:rPr lang="en-US" sz="1800" dirty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bidang</a:t>
            </a:r>
            <a:r>
              <a:rPr lang="en-US" sz="1800" dirty="0" smtClean="0"/>
              <a:t> S&amp;T. </a:t>
            </a:r>
            <a:r>
              <a:rPr lang="en-US" sz="1800" dirty="0" err="1" smtClean="0"/>
              <a:t>Ianya</a:t>
            </a:r>
            <a:r>
              <a:rPr lang="en-US" sz="1800" dirty="0" smtClean="0"/>
              <a:t> </a:t>
            </a:r>
            <a:r>
              <a:rPr lang="en-US" sz="1800" dirty="0" err="1" smtClean="0"/>
              <a:t>amat</a:t>
            </a:r>
            <a:r>
              <a:rPr lang="en-US" sz="1800" dirty="0" smtClean="0"/>
              <a:t> </a:t>
            </a:r>
            <a:r>
              <a:rPr lang="en-US" sz="1800" dirty="0" err="1" smtClean="0"/>
              <a:t>penting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mengembangkan</a:t>
            </a:r>
            <a:r>
              <a:rPr lang="en-US" sz="1800" dirty="0" smtClean="0"/>
              <a:t> </a:t>
            </a:r>
            <a:r>
              <a:rPr lang="en-US" sz="1800" dirty="0" err="1" smtClean="0"/>
              <a:t>bidang</a:t>
            </a:r>
            <a:r>
              <a:rPr lang="en-US" sz="1800" dirty="0" smtClean="0"/>
              <a:t> STI </a:t>
            </a:r>
            <a:r>
              <a:rPr lang="en-US" sz="1800" dirty="0" err="1" smtClean="0"/>
              <a:t>negara</a:t>
            </a:r>
            <a:r>
              <a:rPr lang="en-US" sz="1800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hal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, </a:t>
            </a:r>
            <a:r>
              <a:rPr lang="en-US" sz="1800" dirty="0" err="1" smtClean="0"/>
              <a:t>penglibatan</a:t>
            </a:r>
            <a:r>
              <a:rPr lang="en-US" sz="1800" dirty="0" smtClean="0"/>
              <a:t> </a:t>
            </a:r>
            <a:r>
              <a:rPr lang="en-US" sz="1800" dirty="0" err="1" smtClean="0"/>
              <a:t>masyarakat</a:t>
            </a:r>
            <a:r>
              <a:rPr lang="en-US" sz="1800" dirty="0" smtClean="0"/>
              <a:t> </a:t>
            </a:r>
            <a:r>
              <a:rPr lang="en-US" sz="1800" dirty="0" err="1" smtClean="0"/>
              <a:t>perlu</a:t>
            </a:r>
            <a:r>
              <a:rPr lang="en-US" sz="1800" dirty="0" smtClean="0"/>
              <a:t> </a:t>
            </a:r>
            <a:r>
              <a:rPr lang="en-US" sz="1800" dirty="0" err="1" smtClean="0"/>
              <a:t>dipertingkatkan</a:t>
            </a:r>
            <a:r>
              <a:rPr lang="en-US" sz="1800" dirty="0" smtClean="0"/>
              <a:t> </a:t>
            </a:r>
            <a:r>
              <a:rPr lang="en-US" sz="1800" dirty="0" err="1" smtClean="0"/>
              <a:t>supaya</a:t>
            </a:r>
            <a:r>
              <a:rPr lang="en-US" sz="1800" dirty="0" smtClean="0"/>
              <a:t> </a:t>
            </a:r>
            <a:r>
              <a:rPr lang="en-US" sz="1800" dirty="0" err="1" smtClean="0"/>
              <a:t>mereka</a:t>
            </a:r>
            <a:r>
              <a:rPr lang="en-US" sz="1800" dirty="0" smtClean="0"/>
              <a:t> </a:t>
            </a:r>
            <a:r>
              <a:rPr lang="en-US" sz="1800" dirty="0" err="1" smtClean="0"/>
              <a:t>terus</a:t>
            </a:r>
            <a:r>
              <a:rPr lang="en-US" sz="1800" dirty="0" smtClean="0"/>
              <a:t> </a:t>
            </a:r>
            <a:r>
              <a:rPr lang="en-US" sz="1800" dirty="0" err="1" smtClean="0"/>
              <a:t>menyokong</a:t>
            </a:r>
            <a:r>
              <a:rPr lang="en-US" sz="1800" dirty="0" smtClean="0"/>
              <a:t>, </a:t>
            </a:r>
            <a:r>
              <a:rPr lang="en-US" sz="1800" dirty="0" err="1" smtClean="0"/>
              <a:t>menghargai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meletakkan</a:t>
            </a:r>
            <a:r>
              <a:rPr lang="en-US" sz="1800" dirty="0" smtClean="0"/>
              <a:t> STI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kedudukan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utama</a:t>
            </a:r>
            <a:r>
              <a:rPr lang="en-US" sz="1800" dirty="0" smtClean="0"/>
              <a:t>. </a:t>
            </a:r>
            <a:r>
              <a:rPr lang="en-US" sz="1800" dirty="0" err="1" smtClean="0"/>
              <a:t>Semua</a:t>
            </a:r>
            <a:r>
              <a:rPr lang="en-US" sz="1800" dirty="0" smtClean="0"/>
              <a:t> </a:t>
            </a:r>
            <a:r>
              <a:rPr lang="en-US" sz="1800" dirty="0" err="1" smtClean="0"/>
              <a:t>pihak</a:t>
            </a:r>
            <a:r>
              <a:rPr lang="en-US" sz="1800" dirty="0" smtClean="0"/>
              <a:t> </a:t>
            </a:r>
            <a:r>
              <a:rPr lang="en-US" sz="1800" dirty="0" err="1" smtClean="0"/>
              <a:t>termasuk</a:t>
            </a:r>
            <a:r>
              <a:rPr lang="en-US" sz="1800" dirty="0" smtClean="0"/>
              <a:t> </a:t>
            </a:r>
            <a:r>
              <a:rPr lang="en-US" sz="1800" dirty="0" err="1" smtClean="0"/>
              <a:t>Kerajaan</a:t>
            </a:r>
            <a:r>
              <a:rPr lang="en-US" sz="1800" dirty="0" smtClean="0"/>
              <a:t>, </a:t>
            </a:r>
            <a:r>
              <a:rPr lang="en-US" sz="1800" dirty="0" err="1" smtClean="0"/>
              <a:t>universiti</a:t>
            </a:r>
            <a:r>
              <a:rPr lang="en-US" sz="1800" dirty="0" smtClean="0"/>
              <a:t>,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ilmuwan</a:t>
            </a:r>
            <a:r>
              <a:rPr lang="en-US" sz="1800" dirty="0" smtClean="0"/>
              <a:t> STI, </a:t>
            </a:r>
            <a:r>
              <a:rPr lang="en-US" sz="1800" dirty="0" err="1" smtClean="0"/>
              <a:t>profesional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pihak</a:t>
            </a:r>
            <a:r>
              <a:rPr lang="en-US" sz="1800" dirty="0" smtClean="0"/>
              <a:t> media </a:t>
            </a:r>
            <a:r>
              <a:rPr lang="en-US" sz="1800" dirty="0" err="1" smtClean="0"/>
              <a:t>perlu</a:t>
            </a:r>
            <a:r>
              <a:rPr lang="en-US" sz="1800" dirty="0" smtClean="0"/>
              <a:t> </a:t>
            </a:r>
            <a:r>
              <a:rPr lang="en-US" sz="1800" dirty="0" err="1" smtClean="0"/>
              <a:t>menyokong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/>
              <a:t> </a:t>
            </a:r>
            <a:r>
              <a:rPr lang="en-US" sz="1800" dirty="0" err="1" smtClean="0"/>
              <a:t>mempromosikan</a:t>
            </a:r>
            <a:r>
              <a:rPr lang="en-US" sz="1800" dirty="0" smtClean="0"/>
              <a:t> </a:t>
            </a:r>
            <a:r>
              <a:rPr lang="en-US" sz="1800" dirty="0" err="1" smtClean="0"/>
              <a:t>pembudayaan</a:t>
            </a:r>
            <a:r>
              <a:rPr lang="en-US" sz="1800" dirty="0" smtClean="0"/>
              <a:t> STI.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806059" cy="4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93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  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Walaupun</a:t>
            </a:r>
            <a:r>
              <a:rPr lang="en-US" dirty="0" smtClean="0"/>
              <a:t> STI </a:t>
            </a:r>
            <a:r>
              <a:rPr lang="en-US" dirty="0" err="1" smtClean="0"/>
              <a:t>memainkan</a:t>
            </a:r>
            <a:r>
              <a:rPr lang="en-US" dirty="0" smtClean="0"/>
              <a:t> </a:t>
            </a:r>
            <a:r>
              <a:rPr lang="en-US" dirty="0" err="1" smtClean="0"/>
              <a:t>peranan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, </a:t>
            </a:r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risiko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isu-isu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awam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keselamatan</a:t>
            </a:r>
            <a:r>
              <a:rPr lang="en-US" dirty="0" smtClean="0"/>
              <a:t>, </a:t>
            </a:r>
            <a:r>
              <a:rPr lang="en-US" dirty="0" err="1" smtClean="0"/>
              <a:t>kesihatan</a:t>
            </a:r>
            <a:r>
              <a:rPr lang="en-US" dirty="0" smtClean="0"/>
              <a:t>,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sejagat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sekitar</a:t>
            </a:r>
            <a:r>
              <a:rPr lang="en-US" dirty="0" smtClean="0"/>
              <a:t> </a:t>
            </a:r>
            <a:r>
              <a:rPr lang="en-US" dirty="0" err="1" smtClean="0"/>
              <a:t>sentiasa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Justeru</a:t>
            </a:r>
            <a:r>
              <a:rPr lang="en-US" dirty="0" smtClean="0"/>
              <a:t>, DSTIN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isu-isu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 </a:t>
            </a:r>
            <a:r>
              <a:rPr lang="en-US" dirty="0" err="1" smtClean="0"/>
              <a:t>dipertimbang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difahami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pendedahan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sektor</a:t>
            </a:r>
            <a:r>
              <a:rPr lang="en-US" dirty="0" smtClean="0"/>
              <a:t>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pendekatans</a:t>
            </a:r>
            <a:r>
              <a:rPr lang="en-US" dirty="0" smtClean="0"/>
              <a:t> </a:t>
            </a:r>
            <a:r>
              <a:rPr lang="en-US" dirty="0" err="1" smtClean="0"/>
              <a:t>eimbang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pembangunan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sekitar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2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 </a:t>
            </a:r>
            <a:r>
              <a:rPr lang="en-US" dirty="0" err="1" smtClean="0"/>
              <a:t>Isu-isu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Bincangkan</a:t>
            </a:r>
            <a:r>
              <a:rPr lang="en-US" sz="2800" dirty="0" smtClean="0"/>
              <a:t> </a:t>
            </a:r>
            <a:r>
              <a:rPr lang="en-US" sz="2800" dirty="0" err="1" smtClean="0"/>
              <a:t>isu-isu</a:t>
            </a:r>
            <a:r>
              <a:rPr lang="en-US" sz="2800" dirty="0" smtClean="0"/>
              <a:t> </a:t>
            </a:r>
            <a:r>
              <a:rPr lang="en-US" sz="2800" dirty="0" err="1" smtClean="0"/>
              <a:t>etika</a:t>
            </a:r>
            <a:r>
              <a:rPr lang="en-US" sz="2800" dirty="0" smtClean="0"/>
              <a:t> </a:t>
            </a:r>
            <a:r>
              <a:rPr lang="en-US" sz="2800" dirty="0" err="1" smtClean="0"/>
              <a:t>semasa</a:t>
            </a:r>
            <a:r>
              <a:rPr lang="en-US" sz="2800" dirty="0" smtClean="0"/>
              <a:t>?</a:t>
            </a:r>
          </a:p>
          <a:p>
            <a:pPr marL="0" indent="0">
              <a:buNone/>
            </a:pPr>
            <a:r>
              <a:rPr lang="en-US" sz="2800" dirty="0" smtClean="0"/>
              <a:t>1. </a:t>
            </a:r>
            <a:r>
              <a:rPr lang="en-US" sz="2800" dirty="0" err="1" smtClean="0"/>
              <a:t>Berikan</a:t>
            </a:r>
            <a:r>
              <a:rPr lang="en-US" sz="2800" dirty="0" smtClean="0"/>
              <a:t> </a:t>
            </a:r>
            <a:r>
              <a:rPr lang="en-US" sz="2800" dirty="0" err="1" smtClean="0"/>
              <a:t>isu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2. </a:t>
            </a:r>
            <a:r>
              <a:rPr lang="en-US" sz="2800" dirty="0" err="1" smtClean="0"/>
              <a:t>Berikan</a:t>
            </a:r>
            <a:r>
              <a:rPr lang="en-US" sz="2800" dirty="0" smtClean="0"/>
              <a:t> </a:t>
            </a:r>
            <a:r>
              <a:rPr lang="en-US" sz="2800" dirty="0" err="1" smtClean="0"/>
              <a:t>faktor</a:t>
            </a:r>
            <a:r>
              <a:rPr lang="en-US" sz="2800" dirty="0" smtClean="0"/>
              <a:t> </a:t>
            </a:r>
            <a:r>
              <a:rPr lang="en-US" sz="2800" dirty="0" err="1" smtClean="0"/>
              <a:t>timbulnya</a:t>
            </a:r>
            <a:r>
              <a:rPr lang="en-US" sz="2800" dirty="0" smtClean="0"/>
              <a:t> </a:t>
            </a:r>
            <a:r>
              <a:rPr lang="en-US" sz="2800" dirty="0" err="1" smtClean="0"/>
              <a:t>isu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?</a:t>
            </a:r>
          </a:p>
          <a:p>
            <a:pPr marL="0" indent="0">
              <a:buNone/>
            </a:pPr>
            <a:r>
              <a:rPr lang="en-US" sz="2800" dirty="0" smtClean="0"/>
              <a:t>3. </a:t>
            </a:r>
            <a:r>
              <a:rPr lang="en-US" sz="2800" dirty="0" err="1" smtClean="0"/>
              <a:t>Refleksi</a:t>
            </a:r>
            <a:r>
              <a:rPr lang="en-US" sz="2800" dirty="0" smtClean="0"/>
              <a:t> </a:t>
            </a:r>
            <a:r>
              <a:rPr lang="en-US" sz="2800" dirty="0" err="1" smtClean="0"/>
              <a:t>anda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isu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?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Bincangkan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kumpulan</a:t>
            </a:r>
            <a:r>
              <a:rPr lang="en-US" sz="2800" dirty="0" smtClean="0"/>
              <a:t> </a:t>
            </a:r>
            <a:r>
              <a:rPr lang="en-US" sz="2800" dirty="0" err="1" smtClean="0"/>
              <a:t>anda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86200"/>
            <a:ext cx="3353540" cy="287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9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76960"/>
            <a:ext cx="8255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7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5927"/>
            <a:ext cx="6172200" cy="478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520940" cy="3579849"/>
          </a:xfrm>
        </p:spPr>
        <p:txBody>
          <a:bodyPr>
            <a:normAutofit lnSpcReduction="10000"/>
          </a:bodyPr>
          <a:lstStyle/>
          <a:p>
            <a:pPr marL="0" indent="0"/>
            <a:endParaRPr lang="en-US" sz="3600" dirty="0" smtClean="0"/>
          </a:p>
          <a:p>
            <a:pPr marL="0" indent="0" algn="ctr"/>
            <a:r>
              <a:rPr lang="en-US" sz="3600" dirty="0" smtClean="0"/>
              <a:t>1. BAGAIMANA MENGAPLIKASI </a:t>
            </a:r>
            <a:r>
              <a:rPr lang="en-US" sz="3600" dirty="0"/>
              <a:t>FALSAFAH SEJAHTERA</a:t>
            </a:r>
            <a:r>
              <a:rPr lang="en-US" sz="3600" dirty="0" smtClean="0"/>
              <a:t>?</a:t>
            </a:r>
          </a:p>
          <a:p>
            <a:pPr marL="0" indent="0" algn="ctr"/>
            <a:r>
              <a:rPr lang="en-US" sz="3600" dirty="0" smtClean="0"/>
              <a:t>2. APAKAH KEY PERFORMANCE INDICATOR [KPI] FALSAFAH SEJAHTERA?</a:t>
            </a:r>
            <a:endParaRPr lang="en-US" sz="3600" dirty="0"/>
          </a:p>
          <a:p>
            <a:pPr marL="0" indent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9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58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09600"/>
            <a:ext cx="666750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738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APLIKASI FALSAFAH SEJAHTERA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1. </a:t>
            </a:r>
            <a:r>
              <a:rPr lang="en-US" sz="3600" dirty="0" err="1" smtClean="0"/>
              <a:t>Ekologi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2. </a:t>
            </a:r>
            <a:r>
              <a:rPr lang="en-US" sz="3600" dirty="0" err="1" smtClean="0"/>
              <a:t>Kebebasan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Hak</a:t>
            </a:r>
            <a:r>
              <a:rPr lang="en-US" sz="3600" dirty="0" smtClean="0"/>
              <a:t> </a:t>
            </a:r>
            <a:r>
              <a:rPr lang="en-US" sz="3600" dirty="0" err="1" smtClean="0"/>
              <a:t>Asasi</a:t>
            </a: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3. </a:t>
            </a:r>
            <a:r>
              <a:rPr lang="en-US" sz="3600" dirty="0" err="1" smtClean="0"/>
              <a:t>Sains</a:t>
            </a:r>
            <a:r>
              <a:rPr lang="en-US" sz="3600" dirty="0" smtClean="0"/>
              <a:t>, </a:t>
            </a:r>
            <a:r>
              <a:rPr lang="en-US" sz="3600" dirty="0" err="1" smtClean="0"/>
              <a:t>Teknologi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Inovasi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4. </a:t>
            </a:r>
            <a:r>
              <a:rPr lang="en-US" sz="3600" dirty="0" err="1" smtClean="0"/>
              <a:t>Isu-isu</a:t>
            </a:r>
            <a:r>
              <a:rPr lang="en-US" sz="3600" dirty="0" smtClean="0"/>
              <a:t> </a:t>
            </a:r>
            <a:r>
              <a:rPr lang="en-US" sz="3600" dirty="0" err="1" smtClean="0"/>
              <a:t>Etika</a:t>
            </a: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52438"/>
            <a:ext cx="5715000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9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2400"/>
            <a:ext cx="7520940" cy="762000"/>
          </a:xfrm>
        </p:spPr>
        <p:txBody>
          <a:bodyPr/>
          <a:lstStyle/>
          <a:p>
            <a:pPr algn="ctr"/>
            <a:r>
              <a:rPr lang="en-US" dirty="0" smtClean="0"/>
              <a:t>INDEKS MASYARAKAT MALAYSIA BERBANDING NEGARA LAIN DI DUNIA 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00131\Desktop\INDEKS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977" y="990600"/>
            <a:ext cx="6581775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0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00131\Desktop\INDEK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428625"/>
            <a:ext cx="634365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5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00131\Desktop\INDEKS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366712"/>
            <a:ext cx="6762750" cy="61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47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FALSAFAH PENDIDIKAN KEBANGSAAN</a:t>
            </a:r>
            <a:endParaRPr lang="en-US" dirty="0"/>
          </a:p>
        </p:txBody>
      </p:sp>
      <p:pic>
        <p:nvPicPr>
          <p:cNvPr id="3074" name="Picture 2" descr="C:\Users\00131\Desktop\falsafa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01553"/>
            <a:ext cx="65627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1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1. </a:t>
            </a:r>
            <a:r>
              <a:rPr lang="en-US" b="1" dirty="0" err="1" smtClean="0"/>
              <a:t>Ekologi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PRINSIP EKOLOGI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Kajian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komponen-komponen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di </a:t>
            </a:r>
            <a:r>
              <a:rPr lang="en-US" dirty="0" err="1" smtClean="0"/>
              <a:t>permukaan</a:t>
            </a:r>
            <a:r>
              <a:rPr lang="en-US" dirty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.(</a:t>
            </a:r>
            <a:r>
              <a:rPr lang="en-US" dirty="0" err="1" smtClean="0"/>
              <a:t>termasuklah</a:t>
            </a:r>
            <a:r>
              <a:rPr lang="en-US" dirty="0" smtClean="0"/>
              <a:t> </a:t>
            </a:r>
            <a:r>
              <a:rPr lang="en-US" dirty="0" err="1" smtClean="0"/>
              <a:t>tumbuhan</a:t>
            </a:r>
            <a:r>
              <a:rPr lang="en-US" dirty="0" smtClean="0"/>
              <a:t>, </a:t>
            </a:r>
            <a:r>
              <a:rPr lang="en-US" dirty="0" err="1" smtClean="0"/>
              <a:t>haiwan</a:t>
            </a:r>
            <a:r>
              <a:rPr lang="en-US" dirty="0" smtClean="0"/>
              <a:t> </a:t>
            </a:r>
            <a:r>
              <a:rPr lang="en-US" dirty="0" err="1" smtClean="0"/>
              <a:t>organisma</a:t>
            </a:r>
            <a:r>
              <a:rPr lang="en-US" dirty="0" smtClean="0"/>
              <a:t> </a:t>
            </a:r>
            <a:r>
              <a:rPr lang="en-US" dirty="0" err="1" smtClean="0"/>
              <a:t>makro</a:t>
            </a:r>
            <a:r>
              <a:rPr lang="en-US" dirty="0" smtClean="0"/>
              <a:t>/</a:t>
            </a:r>
            <a:r>
              <a:rPr lang="en-US" dirty="0" err="1" smtClean="0"/>
              <a:t>mikro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tinggal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komuniti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sahaja</a:t>
            </a:r>
            <a:r>
              <a:rPr lang="en-US" dirty="0" smtClean="0"/>
              <a:t> </a:t>
            </a:r>
            <a:r>
              <a:rPr lang="en-US" dirty="0" err="1" smtClean="0"/>
              <a:t>menekankan</a:t>
            </a:r>
            <a:r>
              <a:rPr lang="en-US" dirty="0" smtClean="0"/>
              <a:t> </a:t>
            </a:r>
            <a:r>
              <a:rPr lang="en-US" dirty="0" err="1" smtClean="0"/>
              <a:t>organisma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yang </a:t>
            </a:r>
            <a:r>
              <a:rPr lang="en-US" dirty="0" err="1" smtClean="0"/>
              <a:t>menggerakkan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kitar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litosfera</a:t>
            </a:r>
            <a:r>
              <a:rPr lang="en-US" dirty="0" smtClean="0"/>
              <a:t>(</a:t>
            </a:r>
            <a:r>
              <a:rPr lang="en-US" dirty="0" err="1" smtClean="0"/>
              <a:t>daratan</a:t>
            </a:r>
            <a:r>
              <a:rPr lang="en-US" dirty="0" smtClean="0"/>
              <a:t>) </a:t>
            </a:r>
            <a:r>
              <a:rPr lang="en-US" dirty="0" err="1" smtClean="0"/>
              <a:t>hidrosfera</a:t>
            </a:r>
            <a:r>
              <a:rPr lang="en-US" dirty="0" smtClean="0"/>
              <a:t> (air)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atsmosfera</a:t>
            </a:r>
            <a:r>
              <a:rPr lang="en-US" dirty="0" smtClean="0"/>
              <a:t> (</a:t>
            </a:r>
            <a:r>
              <a:rPr lang="en-US" dirty="0" err="1" smtClean="0"/>
              <a:t>udara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sebab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ekologi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kajianmengenai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&amp;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semulajadi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40" y="3733800"/>
            <a:ext cx="50673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4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What is Ecology?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b="1" dirty="0" smtClean="0"/>
              <a:t>ERNST HAECKEL </a:t>
            </a:r>
            <a:r>
              <a:rPr lang="en-US" dirty="0" smtClean="0"/>
              <a:t>(</a:t>
            </a:r>
            <a:r>
              <a:rPr lang="en-US" dirty="0" err="1" smtClean="0"/>
              <a:t>Jerman</a:t>
            </a:r>
            <a:r>
              <a:rPr lang="en-US" dirty="0" smtClean="0"/>
              <a:t>) </a:t>
            </a:r>
            <a:r>
              <a:rPr lang="en-US" dirty="0" err="1" smtClean="0"/>
              <a:t>menerangkan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kali</a:t>
            </a:r>
          </a:p>
          <a:p>
            <a:pPr marL="0" indent="0">
              <a:buNone/>
            </a:pPr>
            <a:r>
              <a:rPr lang="en-US" dirty="0" smtClean="0"/>
              <a:t>(1866) di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beliau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ekologi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‘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iaitu</a:t>
            </a:r>
            <a:r>
              <a:rPr lang="en-US" dirty="0" smtClean="0"/>
              <a:t> </a:t>
            </a:r>
            <a:r>
              <a:rPr lang="en-US" dirty="0" err="1" smtClean="0"/>
              <a:t>penyelidikan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haiwan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organik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inorganik</a:t>
            </a:r>
            <a:r>
              <a:rPr lang="en-US" dirty="0" smtClean="0"/>
              <a:t> </a:t>
            </a:r>
            <a:r>
              <a:rPr lang="en-US" dirty="0" err="1" smtClean="0"/>
              <a:t>persekitaran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samada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memudaratkan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kaitan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haiwan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tumbuhan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3500" b="1" dirty="0" smtClean="0"/>
              <a:t>The Goal of Ecology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b="1" dirty="0" smtClean="0"/>
              <a:t> ANDREWARTHA </a:t>
            </a:r>
            <a:r>
              <a:rPr lang="en-US" dirty="0" smtClean="0"/>
              <a:t>(1961)</a:t>
            </a:r>
          </a:p>
          <a:p>
            <a:pPr marL="0" indent="0">
              <a:buNone/>
            </a:pP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pengoperasian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- </a:t>
            </a:r>
            <a:r>
              <a:rPr lang="en-US" dirty="0" err="1" smtClean="0"/>
              <a:t>sistem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sekitar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Ramalan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tindakbalas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ekosistem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Why Study Ecology?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b="1" dirty="0" smtClean="0"/>
              <a:t>Curiosity/ </a:t>
            </a:r>
            <a:r>
              <a:rPr lang="en-US" b="1" dirty="0" err="1" smtClean="0"/>
              <a:t>Ingin</a:t>
            </a:r>
            <a:r>
              <a:rPr lang="en-US" b="1" dirty="0" smtClean="0"/>
              <a:t> </a:t>
            </a:r>
            <a:r>
              <a:rPr lang="en-US" b="1" dirty="0" err="1" smtClean="0"/>
              <a:t>tahu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sekeliling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b="1" dirty="0" smtClean="0"/>
              <a:t>Responsibility/ </a:t>
            </a:r>
            <a:r>
              <a:rPr lang="en-US" b="1" dirty="0" err="1" smtClean="0"/>
              <a:t>Tanggungjawab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Bagaimanana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bertindak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persekitaran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mengurankan</a:t>
            </a:r>
            <a:r>
              <a:rPr lang="en-US" dirty="0" smtClean="0"/>
              <a:t> </a:t>
            </a:r>
            <a:r>
              <a:rPr lang="en-US" dirty="0" err="1" smtClean="0"/>
              <a:t>kesan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b="1" dirty="0" smtClean="0"/>
              <a:t>• Nature as a guide / </a:t>
            </a:r>
            <a:r>
              <a:rPr lang="en-US" b="1" dirty="0" err="1" smtClean="0"/>
              <a:t>Alam</a:t>
            </a:r>
            <a:r>
              <a:rPr lang="en-US" b="1" dirty="0" smtClean="0"/>
              <a:t> </a:t>
            </a:r>
            <a:r>
              <a:rPr lang="en-US" b="1" dirty="0" err="1" smtClean="0"/>
              <a:t>semulajadi</a:t>
            </a:r>
            <a:r>
              <a:rPr lang="en-US" b="1" dirty="0" smtClean="0"/>
              <a:t> </a:t>
            </a:r>
            <a:r>
              <a:rPr lang="en-US" b="1" dirty="0" err="1" smtClean="0"/>
              <a:t>sebagai</a:t>
            </a:r>
            <a:r>
              <a:rPr lang="en-US" b="1" dirty="0" smtClean="0"/>
              <a:t> </a:t>
            </a:r>
            <a:r>
              <a:rPr lang="en-US" b="1" dirty="0" err="1" smtClean="0"/>
              <a:t>panduan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,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meyelesaikan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kreatif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ekologi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model </a:t>
            </a:r>
            <a:r>
              <a:rPr lang="en-US" dirty="0" err="1" smtClean="0"/>
              <a:t>kelestarian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b="1" dirty="0" smtClean="0"/>
              <a:t>Sustainability / </a:t>
            </a:r>
            <a:r>
              <a:rPr lang="en-US" b="1" dirty="0" err="1" smtClean="0"/>
              <a:t>Kelestarian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Ekologi</a:t>
            </a:r>
            <a:r>
              <a:rPr lang="en-US" dirty="0" smtClean="0"/>
              <a:t> -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578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Skop</a:t>
            </a:r>
            <a:r>
              <a:rPr lang="en-US" b="1" dirty="0" smtClean="0"/>
              <a:t> </a:t>
            </a:r>
            <a:r>
              <a:rPr lang="en-US" b="1" dirty="0" err="1" smtClean="0"/>
              <a:t>Ekologi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err="1" smtClean="0"/>
              <a:t>Gabungan</a:t>
            </a:r>
            <a:r>
              <a:rPr lang="en-US" sz="1800" dirty="0" smtClean="0"/>
              <a:t> </a:t>
            </a:r>
            <a:r>
              <a:rPr lang="en-US" sz="1800" dirty="0" err="1" smtClean="0"/>
              <a:t>beberapa</a:t>
            </a:r>
            <a:r>
              <a:rPr lang="en-US" sz="1800" dirty="0" smtClean="0"/>
              <a:t> </a:t>
            </a:r>
            <a:r>
              <a:rPr lang="en-US" sz="1800" dirty="0" err="1" smtClean="0"/>
              <a:t>cabang</a:t>
            </a:r>
            <a:r>
              <a:rPr lang="en-US" sz="1800" dirty="0" smtClean="0"/>
              <a:t> </a:t>
            </a:r>
            <a:r>
              <a:rPr lang="en-US" sz="1800" dirty="0" err="1" smtClean="0"/>
              <a:t>disiplin</a:t>
            </a:r>
            <a:r>
              <a:rPr lang="en-US" sz="1800" dirty="0" smtClean="0"/>
              <a:t> (</a:t>
            </a:r>
            <a:r>
              <a:rPr lang="en-US" sz="1800" dirty="0" err="1" smtClean="0"/>
              <a:t>taksonomi</a:t>
            </a:r>
            <a:r>
              <a:rPr lang="en-US" sz="1800" dirty="0" smtClean="0"/>
              <a:t>, </a:t>
            </a:r>
            <a:r>
              <a:rPr lang="en-US" sz="1800" dirty="0" err="1" smtClean="0"/>
              <a:t>fisiologi</a:t>
            </a:r>
            <a:r>
              <a:rPr lang="en-US" sz="1800" dirty="0" smtClean="0"/>
              <a:t>, </a:t>
            </a:r>
            <a:r>
              <a:rPr lang="en-US" sz="1800" dirty="0" err="1" smtClean="0"/>
              <a:t>geologi</a:t>
            </a:r>
            <a:r>
              <a:rPr lang="en-US" sz="1800" dirty="0" smtClean="0"/>
              <a:t>, </a:t>
            </a:r>
            <a:r>
              <a:rPr lang="en-US" sz="1800" dirty="0" err="1" smtClean="0"/>
              <a:t>kimia</a:t>
            </a:r>
            <a:r>
              <a:rPr lang="en-US" sz="1800" dirty="0" smtClean="0"/>
              <a:t>, </a:t>
            </a:r>
            <a:r>
              <a:rPr lang="en-US" sz="1800" dirty="0" err="1" smtClean="0"/>
              <a:t>tingkahlaku</a:t>
            </a:r>
            <a:r>
              <a:rPr lang="en-US" sz="1800" dirty="0" smtClean="0"/>
              <a:t> (</a:t>
            </a:r>
            <a:r>
              <a:rPr lang="en-US" sz="1800" dirty="0" err="1" smtClean="0"/>
              <a:t>ethologi</a:t>
            </a:r>
            <a:r>
              <a:rPr lang="en-US" sz="1800" dirty="0" smtClean="0"/>
              <a:t>), </a:t>
            </a:r>
            <a:r>
              <a:rPr lang="en-US" sz="1800" dirty="0" err="1" smtClean="0"/>
              <a:t>sosiologi</a:t>
            </a:r>
            <a:r>
              <a:rPr lang="en-US" sz="18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err="1" smtClean="0"/>
              <a:t>Satu</a:t>
            </a:r>
            <a:r>
              <a:rPr lang="en-US" sz="1800" dirty="0" smtClean="0"/>
              <a:t> </a:t>
            </a:r>
            <a:r>
              <a:rPr lang="en-US" sz="1800" dirty="0" err="1" smtClean="0"/>
              <a:t>disiplin</a:t>
            </a:r>
            <a:r>
              <a:rPr lang="en-US" sz="1800" dirty="0" smtClean="0"/>
              <a:t> </a:t>
            </a:r>
            <a:r>
              <a:rPr lang="en-US" sz="1800" dirty="0" err="1" smtClean="0"/>
              <a:t>biologi</a:t>
            </a:r>
            <a:r>
              <a:rPr lang="en-US" sz="1800" dirty="0" smtClean="0"/>
              <a:t> yang </a:t>
            </a:r>
            <a:r>
              <a:rPr lang="en-US" sz="1800" dirty="0" err="1" smtClean="0"/>
              <a:t>berkaitan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(</a:t>
            </a:r>
            <a:r>
              <a:rPr lang="en-US" sz="1800" dirty="0" err="1" smtClean="0"/>
              <a:t>biologi</a:t>
            </a:r>
            <a:r>
              <a:rPr lang="en-US" sz="1800" dirty="0" smtClean="0"/>
              <a:t> </a:t>
            </a:r>
            <a:r>
              <a:rPr lang="en-US" sz="1800" dirty="0" err="1" smtClean="0"/>
              <a:t>molekul</a:t>
            </a:r>
            <a:r>
              <a:rPr lang="en-US" sz="1800" dirty="0" smtClean="0"/>
              <a:t>, </a:t>
            </a:r>
            <a:r>
              <a:rPr lang="en-US" sz="1800" dirty="0" err="1" smtClean="0"/>
              <a:t>penggunaan</a:t>
            </a:r>
            <a:r>
              <a:rPr lang="en-US" sz="1800" dirty="0" smtClean="0"/>
              <a:t> </a:t>
            </a:r>
            <a:r>
              <a:rPr lang="en-US" sz="1800" dirty="0" err="1" smtClean="0"/>
              <a:t>biologi</a:t>
            </a:r>
            <a:r>
              <a:rPr lang="en-US" sz="1800" dirty="0" smtClean="0"/>
              <a:t>, </a:t>
            </a:r>
            <a:r>
              <a:rPr lang="en-US" sz="1800" dirty="0" err="1" smtClean="0"/>
              <a:t>morfologi</a:t>
            </a:r>
            <a:r>
              <a:rPr lang="en-US" sz="1800" dirty="0" smtClean="0"/>
              <a:t>, </a:t>
            </a:r>
            <a:r>
              <a:rPr lang="en-US" sz="1800" dirty="0" err="1" smtClean="0"/>
              <a:t>fisiologi</a:t>
            </a:r>
            <a:r>
              <a:rPr lang="en-US" sz="1800" dirty="0" smtClean="0"/>
              <a:t> </a:t>
            </a:r>
            <a:r>
              <a:rPr lang="en-US" sz="1800" dirty="0" err="1" smtClean="0"/>
              <a:t>dsb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b="1" dirty="0" err="1" smtClean="0"/>
              <a:t>Pembahagian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dalam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Prinsip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Ekologi</a:t>
            </a:r>
            <a:r>
              <a:rPr lang="en-US" sz="1800" b="1" dirty="0" smtClean="0"/>
              <a:t>?</a:t>
            </a:r>
          </a:p>
          <a:p>
            <a:pPr marL="0" indent="0">
              <a:buNone/>
            </a:pPr>
            <a:r>
              <a:rPr lang="en-US" sz="1800" dirty="0" err="1" smtClean="0"/>
              <a:t>Terdapat</a:t>
            </a:r>
            <a:r>
              <a:rPr lang="en-US" sz="1800" dirty="0" smtClean="0"/>
              <a:t> </a:t>
            </a:r>
            <a:r>
              <a:rPr lang="en-US" sz="1800" dirty="0" err="1" smtClean="0"/>
              <a:t>dua</a:t>
            </a:r>
            <a:r>
              <a:rPr lang="en-US" sz="1800" dirty="0" smtClean="0"/>
              <a:t> </a:t>
            </a:r>
            <a:r>
              <a:rPr lang="en-US" sz="1800" dirty="0" err="1" smtClean="0"/>
              <a:t>pendekatan</a:t>
            </a:r>
            <a:r>
              <a:rPr lang="en-US" sz="1800" dirty="0" smtClean="0"/>
              <a:t> </a:t>
            </a:r>
            <a:r>
              <a:rPr lang="en-US" sz="1800" dirty="0" err="1" smtClean="0"/>
              <a:t>iaitu</a:t>
            </a:r>
            <a:r>
              <a:rPr lang="en-US" sz="1800" dirty="0" smtClean="0"/>
              <a:t> :</a:t>
            </a:r>
          </a:p>
          <a:p>
            <a:pPr>
              <a:buFont typeface="+mj-lt"/>
              <a:buAutoNum type="arabicPeriod"/>
            </a:pPr>
            <a:r>
              <a:rPr lang="en-US" sz="1800" b="1" dirty="0" err="1" smtClean="0"/>
              <a:t>Pendekatan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Deskriptif</a:t>
            </a:r>
            <a:r>
              <a:rPr lang="en-US" sz="1800" b="1" dirty="0" smtClean="0"/>
              <a:t> </a:t>
            </a:r>
          </a:p>
          <a:p>
            <a:pPr marL="0" indent="0">
              <a:buNone/>
            </a:pPr>
            <a:r>
              <a:rPr lang="en-US" sz="1800" dirty="0" err="1" smtClean="0"/>
              <a:t>Menerangkan</a:t>
            </a:r>
            <a:r>
              <a:rPr lang="en-US" sz="1800" dirty="0" smtClean="0"/>
              <a:t> </a:t>
            </a:r>
            <a:r>
              <a:rPr lang="en-US" sz="1800" dirty="0" err="1" smtClean="0"/>
              <a:t>tentang</a:t>
            </a:r>
            <a:r>
              <a:rPr lang="en-US" sz="1800" dirty="0" smtClean="0"/>
              <a:t> </a:t>
            </a:r>
            <a:r>
              <a:rPr lang="en-US" sz="1800" dirty="0" err="1" smtClean="0"/>
              <a:t>sejarah</a:t>
            </a:r>
            <a:r>
              <a:rPr lang="en-US" sz="1800" dirty="0"/>
              <a:t> </a:t>
            </a:r>
            <a:r>
              <a:rPr lang="en-US" sz="1800" dirty="0" err="1" smtClean="0"/>
              <a:t>alam</a:t>
            </a:r>
            <a:r>
              <a:rPr lang="en-US" sz="1800" dirty="0" smtClean="0"/>
              <a:t> </a:t>
            </a:r>
            <a:r>
              <a:rPr lang="en-US" sz="1800" dirty="0" err="1" smtClean="0"/>
              <a:t>semulajadi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Sebaran</a:t>
            </a:r>
            <a:r>
              <a:rPr lang="en-US" sz="1800" dirty="0" smtClean="0"/>
              <a:t> </a:t>
            </a:r>
            <a:r>
              <a:rPr lang="en-US" sz="1800" dirty="0" err="1" smtClean="0"/>
              <a:t>haiwan</a:t>
            </a:r>
            <a:r>
              <a:rPr lang="en-US" sz="1800" dirty="0" smtClean="0"/>
              <a:t> &amp; </a:t>
            </a:r>
            <a:r>
              <a:rPr lang="en-US" sz="1800" dirty="0" err="1" smtClean="0"/>
              <a:t>tumbuhan</a:t>
            </a:r>
            <a:r>
              <a:rPr lang="en-US" sz="1800" dirty="0" smtClean="0"/>
              <a:t>)</a:t>
            </a:r>
          </a:p>
          <a:p>
            <a:pPr marL="0" indent="0"/>
            <a:r>
              <a:rPr lang="en-US" sz="1800" dirty="0" smtClean="0"/>
              <a:t>2. </a:t>
            </a:r>
            <a:r>
              <a:rPr lang="en-US" sz="1800" dirty="0" err="1" smtClean="0"/>
              <a:t>Pendekatan</a:t>
            </a:r>
            <a:r>
              <a:rPr lang="en-US" sz="1800" dirty="0" smtClean="0"/>
              <a:t> Functional</a:t>
            </a:r>
          </a:p>
          <a:p>
            <a:pPr marL="0" indent="0">
              <a:buNone/>
            </a:pPr>
            <a:r>
              <a:rPr lang="en-US" sz="1800" dirty="0" err="1" smtClean="0"/>
              <a:t>Menekankan</a:t>
            </a:r>
            <a:r>
              <a:rPr lang="en-US" sz="1800" dirty="0" smtClean="0"/>
              <a:t> </a:t>
            </a:r>
            <a:r>
              <a:rPr lang="en-US" sz="1800" dirty="0" err="1" smtClean="0"/>
              <a:t>saling</a:t>
            </a:r>
            <a:r>
              <a:rPr lang="en-US" sz="1800" dirty="0" smtClean="0"/>
              <a:t> </a:t>
            </a:r>
            <a:r>
              <a:rPr lang="en-US" sz="1800" dirty="0" err="1" smtClean="0"/>
              <a:t>kaitan</a:t>
            </a:r>
            <a:r>
              <a:rPr lang="en-US" sz="1800" dirty="0" smtClean="0"/>
              <a:t> di </a:t>
            </a:r>
            <a:r>
              <a:rPr lang="en-US" sz="1800" dirty="0" err="1" smtClean="0"/>
              <a:t>antara</a:t>
            </a:r>
            <a:r>
              <a:rPr lang="en-US" sz="1800" dirty="0" smtClean="0"/>
              <a:t> </a:t>
            </a:r>
            <a:r>
              <a:rPr lang="en-US" sz="1800" dirty="0" err="1" smtClean="0"/>
              <a:t>pelbagai</a:t>
            </a:r>
            <a:r>
              <a:rPr lang="en-US" sz="1800" dirty="0" smtClean="0"/>
              <a:t> </a:t>
            </a:r>
            <a:r>
              <a:rPr lang="en-US" sz="1800" dirty="0" err="1" smtClean="0"/>
              <a:t>komponen</a:t>
            </a:r>
            <a:r>
              <a:rPr lang="en-US" sz="1800" dirty="0"/>
              <a:t> </a:t>
            </a:r>
            <a:r>
              <a:rPr lang="en-US" sz="1800" dirty="0" err="1" smtClean="0"/>
              <a:t>ekosistem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08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2. </a:t>
            </a:r>
            <a:r>
              <a:rPr lang="en-US" b="1" dirty="0" err="1" smtClean="0"/>
              <a:t>Kebebasan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Hak</a:t>
            </a:r>
            <a:r>
              <a:rPr lang="en-US" b="1" dirty="0" smtClean="0"/>
              <a:t> </a:t>
            </a:r>
            <a:r>
              <a:rPr lang="en-US" b="1" dirty="0" err="1" smtClean="0"/>
              <a:t>Asasi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“Dan </a:t>
            </a:r>
            <a:r>
              <a:rPr lang="en-US" sz="2000" dirty="0" err="1" smtClean="0"/>
              <a:t>bahawasanya</a:t>
            </a:r>
            <a:r>
              <a:rPr lang="en-US" sz="2000" dirty="0" smtClean="0"/>
              <a:t> </a:t>
            </a:r>
            <a:r>
              <a:rPr lang="en-US" sz="2000" dirty="0" err="1" smtClean="0"/>
              <a:t>kerana</a:t>
            </a:r>
            <a:r>
              <a:rPr lang="en-US" sz="2000" dirty="0" smtClean="0"/>
              <a:t> </a:t>
            </a:r>
            <a:r>
              <a:rPr lang="en-US" sz="2000" dirty="0" err="1" smtClean="0"/>
              <a:t>Perlembagaan</a:t>
            </a:r>
            <a:r>
              <a:rPr lang="en-US" sz="2000" dirty="0" smtClean="0"/>
              <a:t> Persekutuan yang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,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disediakan</a:t>
            </a:r>
            <a:r>
              <a:rPr lang="en-US" sz="2000" dirty="0" smtClean="0"/>
              <a:t> </a:t>
            </a:r>
            <a:r>
              <a:rPr lang="en-US" sz="2000" dirty="0" err="1" smtClean="0"/>
              <a:t>syarat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menjaga</a:t>
            </a:r>
            <a:r>
              <a:rPr lang="en-US" sz="2000" dirty="0"/>
              <a:t> </a:t>
            </a:r>
            <a:r>
              <a:rPr lang="en-US" sz="2000" dirty="0" err="1" smtClean="0"/>
              <a:t>keselamatan</a:t>
            </a:r>
            <a:r>
              <a:rPr lang="en-US" sz="2000" dirty="0" smtClean="0"/>
              <a:t> </a:t>
            </a:r>
            <a:r>
              <a:rPr lang="en-US" sz="2000" dirty="0" err="1" smtClean="0"/>
              <a:t>hak-hak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keutamaan</a:t>
            </a:r>
            <a:r>
              <a:rPr lang="en-US" sz="2000" dirty="0" smtClean="0"/>
              <a:t> </a:t>
            </a:r>
            <a:r>
              <a:rPr lang="en-US" sz="2000" dirty="0" err="1" smtClean="0"/>
              <a:t>Duli-Duli</a:t>
            </a:r>
            <a:r>
              <a:rPr lang="en-US" sz="2000" dirty="0" smtClean="0"/>
              <a:t> Yang </a:t>
            </a:r>
            <a:r>
              <a:rPr lang="en-US" sz="2000" dirty="0" err="1" smtClean="0"/>
              <a:t>Maha</a:t>
            </a:r>
            <a:r>
              <a:rPr lang="en-US" sz="2000" dirty="0"/>
              <a:t> </a:t>
            </a:r>
            <a:r>
              <a:rPr lang="en-US" sz="2000" dirty="0" err="1" smtClean="0"/>
              <a:t>Mulia</a:t>
            </a:r>
            <a:r>
              <a:rPr lang="en-US" sz="2000" dirty="0" smtClean="0"/>
              <a:t> Raja-Raja </a:t>
            </a:r>
            <a:r>
              <a:rPr lang="en-US" sz="2000" dirty="0" err="1" smtClean="0"/>
              <a:t>serta</a:t>
            </a:r>
            <a:r>
              <a:rPr lang="en-US" sz="2000" dirty="0" smtClean="0"/>
              <a:t> </a:t>
            </a:r>
            <a:r>
              <a:rPr lang="en-US" sz="2000" dirty="0" err="1" smtClean="0"/>
              <a:t>hak-hak</a:t>
            </a:r>
            <a:r>
              <a:rPr lang="en-US" sz="2000" dirty="0" smtClean="0"/>
              <a:t> </a:t>
            </a:r>
            <a:r>
              <a:rPr lang="en-US" sz="2000" dirty="0" err="1" smtClean="0"/>
              <a:t>asasi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kebebasan</a:t>
            </a:r>
            <a:r>
              <a:rPr lang="en-US" sz="2000" dirty="0" smtClean="0"/>
              <a:t> </a:t>
            </a:r>
            <a:r>
              <a:rPr lang="en-US" sz="2000" dirty="0" err="1" smtClean="0"/>
              <a:t>sekalian</a:t>
            </a:r>
            <a:r>
              <a:rPr lang="en-US" sz="2000" dirty="0"/>
              <a:t> </a:t>
            </a:r>
            <a:r>
              <a:rPr lang="en-US" sz="2000" dirty="0" err="1" smtClean="0"/>
              <a:t>rakyat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memajukan</a:t>
            </a:r>
            <a:r>
              <a:rPr lang="en-US" sz="2000" dirty="0" smtClean="0"/>
              <a:t> Persekutuan Tanah </a:t>
            </a:r>
            <a:r>
              <a:rPr lang="en-US" sz="2000" dirty="0" err="1" smtClean="0"/>
              <a:t>Melayu</a:t>
            </a:r>
            <a:r>
              <a:rPr lang="en-US" sz="2000" dirty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aman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damai</a:t>
            </a:r>
            <a:r>
              <a:rPr lang="en-US" sz="2000" dirty="0" smtClean="0"/>
              <a:t> </a:t>
            </a:r>
            <a:r>
              <a:rPr lang="en-US" sz="2000" dirty="0" err="1" smtClean="0"/>
              <a:t>serta</a:t>
            </a:r>
            <a:r>
              <a:rPr lang="en-US" sz="2000" dirty="0" smtClean="0"/>
              <a:t> </a:t>
            </a:r>
            <a:r>
              <a:rPr lang="en-US" sz="2000" dirty="0" err="1" smtClean="0"/>
              <a:t>teratur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kerajaan</a:t>
            </a:r>
            <a:r>
              <a:rPr lang="en-US" sz="2000" dirty="0"/>
              <a:t> </a:t>
            </a:r>
            <a:r>
              <a:rPr lang="en-US" sz="2000" dirty="0" smtClean="0"/>
              <a:t>yang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Raja yang </a:t>
            </a:r>
            <a:r>
              <a:rPr lang="en-US" sz="2000" dirty="0" err="1" smtClean="0"/>
              <a:t>Berperlembagaan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berdasarkan</a:t>
            </a:r>
            <a:r>
              <a:rPr lang="en-US" sz="2000" dirty="0"/>
              <a:t> </a:t>
            </a:r>
            <a:r>
              <a:rPr lang="en-US" sz="2000" dirty="0" err="1" smtClean="0"/>
              <a:t>demokrasi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Parlimen</a:t>
            </a:r>
            <a:r>
              <a:rPr lang="en-US" sz="2000" dirty="0" smtClean="0"/>
              <a:t>.”</a:t>
            </a:r>
          </a:p>
          <a:p>
            <a:pPr marL="0" indent="0">
              <a:buNone/>
            </a:pPr>
            <a:r>
              <a:rPr lang="en-US" sz="2000" dirty="0" smtClean="0"/>
              <a:t>-</a:t>
            </a:r>
            <a:r>
              <a:rPr lang="en-US" sz="2000" b="1" dirty="0" err="1" smtClean="0"/>
              <a:t>Pemasyuran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Kemerdekaan</a:t>
            </a:r>
            <a:r>
              <a:rPr lang="en-US" sz="2000" b="1" dirty="0" smtClean="0"/>
              <a:t> 1957</a:t>
            </a:r>
            <a:endParaRPr lang="en-US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33672"/>
            <a:ext cx="6248400" cy="2624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54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302</TotalTime>
  <Words>1687</Words>
  <Application>Microsoft Office PowerPoint</Application>
  <PresentationFormat>On-screen Show (4:3)</PresentationFormat>
  <Paragraphs>149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Tunga</vt:lpstr>
      <vt:lpstr>Arial</vt:lpstr>
      <vt:lpstr>Franklin Gothic Book</vt:lpstr>
      <vt:lpstr>Franklin Gothic Medium</vt:lpstr>
      <vt:lpstr>Wingdings</vt:lpstr>
      <vt:lpstr>Angles</vt:lpstr>
      <vt:lpstr>KULIAH 13</vt:lpstr>
      <vt:lpstr>Hasil pembelajaran</vt:lpstr>
      <vt:lpstr>APLIKASI FALSAFAH SEJAHTERA</vt:lpstr>
      <vt:lpstr>FALSAFAH PENDIDIKAN KEBANGSAAN</vt:lpstr>
      <vt:lpstr> 1. Ekologi </vt:lpstr>
      <vt:lpstr> What is Ecology? </vt:lpstr>
      <vt:lpstr> Why Study Ecology? </vt:lpstr>
      <vt:lpstr> Skop Ekologi </vt:lpstr>
      <vt:lpstr> 2. Kebebasan dan Hak Asasi </vt:lpstr>
      <vt:lpstr>Pemasyuran Kemerdekaan 1957</vt:lpstr>
      <vt:lpstr>PowerPoint Presentation</vt:lpstr>
      <vt:lpstr>KEBEBASAN ASASI DALAM PERLEMBAGAAN PERSEKUTUAN</vt:lpstr>
      <vt:lpstr>KONSEP HAK ASASI MANUSIA</vt:lpstr>
      <vt:lpstr>PERLEMBAGAAN PERSEKUTUAN SEBAGAI JAMINAN</vt:lpstr>
      <vt:lpstr>PERUNTUKAN PENTING DALAM PERLEMBAGAAN PERSEKUTUAN</vt:lpstr>
      <vt:lpstr> Perkara 5, Kebebasan Diri. </vt:lpstr>
      <vt:lpstr>Perkara 8, Sama Rata</vt:lpstr>
      <vt:lpstr> Perkara 9, Larangan Buang Negeri dan kebebasan bergerak. </vt:lpstr>
      <vt:lpstr>Perkara 10, Kebebasan Bercakap, berhimpun dan Menubuh Persatuan</vt:lpstr>
      <vt:lpstr> 3. Sains, Teknologi dan Inovasi </vt:lpstr>
      <vt:lpstr>PowerPoint Presentation</vt:lpstr>
      <vt:lpstr>PowerPoint Presentation</vt:lpstr>
      <vt:lpstr>PowerPoint Presentation</vt:lpstr>
      <vt:lpstr>PowerPoint Presentation</vt:lpstr>
      <vt:lpstr> 4. Isu-isu Etika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INDEKS MASYARAKAT MALAYSIA BERBANDING NEGARA LAIN DI DUNIA 2019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KULIAH 13</dc:title>
  <dc:creator>shahrulanuar</dc:creator>
  <cp:lastModifiedBy>SALL 1 USER</cp:lastModifiedBy>
  <cp:revision>31</cp:revision>
  <dcterms:created xsi:type="dcterms:W3CDTF">2020-01-21T00:28:57Z</dcterms:created>
  <dcterms:modified xsi:type="dcterms:W3CDTF">2020-02-05T06:36:19Z</dcterms:modified>
</cp:coreProperties>
</file>