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7" r:id="rId3"/>
    <p:sldId id="265" r:id="rId4"/>
    <p:sldId id="271" r:id="rId5"/>
    <p:sldId id="272" r:id="rId6"/>
    <p:sldId id="257" r:id="rId7"/>
    <p:sldId id="286" r:id="rId8"/>
    <p:sldId id="268" r:id="rId9"/>
    <p:sldId id="259" r:id="rId10"/>
    <p:sldId id="287" r:id="rId11"/>
    <p:sldId id="258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73" r:id="rId24"/>
    <p:sldId id="274" r:id="rId25"/>
    <p:sldId id="26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81" autoAdjust="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F8F9B3-FA43-4E55-9B35-91E070510C7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6F86CA-392F-4BCF-B86B-619FF6677354}">
      <dgm:prSet phldrT="[Text]"/>
      <dgm:spPr/>
      <dgm:t>
        <a:bodyPr/>
        <a:lstStyle/>
        <a:p>
          <a:r>
            <a:rPr lang="en-US" dirty="0"/>
            <a:t>KEBEBASAN DAN HAK ASASI </a:t>
          </a:r>
        </a:p>
      </dgm:t>
    </dgm:pt>
    <dgm:pt modelId="{EEC069F2-29B9-4265-B052-B5CBA2654936}" type="parTrans" cxnId="{FFC5C1AF-C314-475F-A3B5-A1DFE068BEE5}">
      <dgm:prSet/>
      <dgm:spPr/>
      <dgm:t>
        <a:bodyPr/>
        <a:lstStyle/>
        <a:p>
          <a:endParaRPr lang="en-US"/>
        </a:p>
      </dgm:t>
    </dgm:pt>
    <dgm:pt modelId="{6A4FB639-AC53-434E-A10F-3ABB5D3B894D}" type="sibTrans" cxnId="{FFC5C1AF-C314-475F-A3B5-A1DFE068BEE5}">
      <dgm:prSet/>
      <dgm:spPr/>
      <dgm:t>
        <a:bodyPr/>
        <a:lstStyle/>
        <a:p>
          <a:endParaRPr lang="en-US"/>
        </a:p>
      </dgm:t>
    </dgm:pt>
    <dgm:pt modelId="{536AAC47-851C-4F8F-882E-8EE8FC402F4A}">
      <dgm:prSet phldrT="[Text]"/>
      <dgm:spPr/>
      <dgm:t>
        <a:bodyPr/>
        <a:lstStyle/>
        <a:p>
          <a:r>
            <a:rPr lang="en-US" dirty="0"/>
            <a:t>SAINS, TEKNOLOGI &amp; INOVASI</a:t>
          </a:r>
        </a:p>
      </dgm:t>
    </dgm:pt>
    <dgm:pt modelId="{6885BE99-C42C-4BB2-BA43-AFBD04D58FC3}" type="parTrans" cxnId="{0E569C8B-A6ED-49FB-84CA-8342E5EEB1E0}">
      <dgm:prSet/>
      <dgm:spPr/>
      <dgm:t>
        <a:bodyPr/>
        <a:lstStyle/>
        <a:p>
          <a:endParaRPr lang="en-US"/>
        </a:p>
      </dgm:t>
    </dgm:pt>
    <dgm:pt modelId="{D86C32B5-34D6-48DC-AD13-EDD684F297F8}" type="sibTrans" cxnId="{0E569C8B-A6ED-49FB-84CA-8342E5EEB1E0}">
      <dgm:prSet/>
      <dgm:spPr/>
      <dgm:t>
        <a:bodyPr/>
        <a:lstStyle/>
        <a:p>
          <a:endParaRPr lang="en-US"/>
        </a:p>
      </dgm:t>
    </dgm:pt>
    <dgm:pt modelId="{69E51CC0-D868-4414-9F86-DF7DBC1474C2}">
      <dgm:prSet phldrT="[Text]"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KEADILAN EKONOMI</a:t>
          </a:r>
        </a:p>
      </dgm:t>
    </dgm:pt>
    <dgm:pt modelId="{B9913E4A-00EE-4431-B7E9-B17CB042569D}" type="parTrans" cxnId="{E986498F-1F28-4AC8-9963-05DCA8A27E3F}">
      <dgm:prSet/>
      <dgm:spPr/>
      <dgm:t>
        <a:bodyPr/>
        <a:lstStyle/>
        <a:p>
          <a:endParaRPr lang="en-US"/>
        </a:p>
      </dgm:t>
    </dgm:pt>
    <dgm:pt modelId="{EDAA3D8B-35A4-4694-9A65-42501266649E}" type="sibTrans" cxnId="{E986498F-1F28-4AC8-9963-05DCA8A27E3F}">
      <dgm:prSet/>
      <dgm:spPr/>
      <dgm:t>
        <a:bodyPr/>
        <a:lstStyle/>
        <a:p>
          <a:endParaRPr lang="en-US"/>
        </a:p>
      </dgm:t>
    </dgm:pt>
    <dgm:pt modelId="{474D3B52-5029-40F3-B0E1-BCA627457CF7}">
      <dgm:prSet/>
      <dgm:spPr/>
      <dgm:t>
        <a:bodyPr/>
        <a:lstStyle/>
        <a:p>
          <a:r>
            <a:rPr lang="en-US" dirty="0"/>
            <a:t>EKOLOGI</a:t>
          </a:r>
        </a:p>
      </dgm:t>
    </dgm:pt>
    <dgm:pt modelId="{5B8910E9-E035-42B5-8E3F-65F7B322614E}" type="parTrans" cxnId="{21E0776E-C8AD-406B-9A35-825A7ABFB744}">
      <dgm:prSet/>
      <dgm:spPr/>
      <dgm:t>
        <a:bodyPr/>
        <a:lstStyle/>
        <a:p>
          <a:endParaRPr lang="en-US"/>
        </a:p>
      </dgm:t>
    </dgm:pt>
    <dgm:pt modelId="{DC3070D9-E92C-44D4-B486-622BB3DF7317}" type="sibTrans" cxnId="{21E0776E-C8AD-406B-9A35-825A7ABFB744}">
      <dgm:prSet/>
      <dgm:spPr/>
      <dgm:t>
        <a:bodyPr/>
        <a:lstStyle/>
        <a:p>
          <a:endParaRPr lang="en-US"/>
        </a:p>
      </dgm:t>
    </dgm:pt>
    <dgm:pt modelId="{9BAB72F8-2769-4402-8872-82FA913F10A9}">
      <dgm:prSet/>
      <dgm:spPr/>
      <dgm:t>
        <a:bodyPr/>
        <a:lstStyle/>
        <a:p>
          <a:r>
            <a:rPr lang="en-US" dirty="0"/>
            <a:t>ETIKA</a:t>
          </a:r>
        </a:p>
      </dgm:t>
    </dgm:pt>
    <dgm:pt modelId="{B33FD206-17BF-44E4-9138-123839238518}" type="parTrans" cxnId="{8BBE7DC1-3542-42E1-8E81-EF9A8E5F0B56}">
      <dgm:prSet/>
      <dgm:spPr/>
      <dgm:t>
        <a:bodyPr/>
        <a:lstStyle/>
        <a:p>
          <a:endParaRPr lang="en-US"/>
        </a:p>
      </dgm:t>
    </dgm:pt>
    <dgm:pt modelId="{2C2A7D92-E5BE-4341-85DC-0DB0C3EEFAAD}" type="sibTrans" cxnId="{8BBE7DC1-3542-42E1-8E81-EF9A8E5F0B56}">
      <dgm:prSet/>
      <dgm:spPr/>
      <dgm:t>
        <a:bodyPr/>
        <a:lstStyle/>
        <a:p>
          <a:endParaRPr lang="en-US"/>
        </a:p>
      </dgm:t>
    </dgm:pt>
    <dgm:pt modelId="{582D46AA-BE6D-477C-AC57-0EC90AF20B43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KEAMANAN GLOBAL</a:t>
          </a:r>
        </a:p>
      </dgm:t>
    </dgm:pt>
    <dgm:pt modelId="{85FB329E-D658-4B0A-A52C-9A676DE92F31}" type="parTrans" cxnId="{FAC5A1E0-CDCB-460A-ACD9-E91A982D335A}">
      <dgm:prSet/>
      <dgm:spPr/>
      <dgm:t>
        <a:bodyPr/>
        <a:lstStyle/>
        <a:p>
          <a:endParaRPr lang="en-US"/>
        </a:p>
      </dgm:t>
    </dgm:pt>
    <dgm:pt modelId="{CE18B77B-346D-46FA-9C60-369F70622C04}" type="sibTrans" cxnId="{FAC5A1E0-CDCB-460A-ACD9-E91A982D335A}">
      <dgm:prSet/>
      <dgm:spPr/>
      <dgm:t>
        <a:bodyPr/>
        <a:lstStyle/>
        <a:p>
          <a:endParaRPr lang="en-US"/>
        </a:p>
      </dgm:t>
    </dgm:pt>
    <dgm:pt modelId="{C7DBD875-E4DA-48F7-B295-2E454932504A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POLITIK PASCA KEBENARAN</a:t>
          </a:r>
        </a:p>
      </dgm:t>
    </dgm:pt>
    <dgm:pt modelId="{3C15460A-6EB8-4752-AAB0-6FFAD7D95FC3}" type="parTrans" cxnId="{C8A46797-B482-4DAE-8D00-8B15BD7655F0}">
      <dgm:prSet/>
      <dgm:spPr/>
      <dgm:t>
        <a:bodyPr/>
        <a:lstStyle/>
        <a:p>
          <a:endParaRPr lang="en-US"/>
        </a:p>
      </dgm:t>
    </dgm:pt>
    <dgm:pt modelId="{ED1001D4-2F52-4FCC-B666-38FF5F49C923}" type="sibTrans" cxnId="{C8A46797-B482-4DAE-8D00-8B15BD7655F0}">
      <dgm:prSet/>
      <dgm:spPr/>
      <dgm:t>
        <a:bodyPr/>
        <a:lstStyle/>
        <a:p>
          <a:endParaRPr lang="en-US"/>
        </a:p>
      </dgm:t>
    </dgm:pt>
    <dgm:pt modelId="{6F7C90C9-132C-4A78-8273-7B9431C03511}" type="pres">
      <dgm:prSet presAssocID="{53F8F9B3-FA43-4E55-9B35-91E070510C77}" presName="linear" presStyleCnt="0">
        <dgm:presLayoutVars>
          <dgm:dir/>
          <dgm:animLvl val="lvl"/>
          <dgm:resizeHandles val="exact"/>
        </dgm:presLayoutVars>
      </dgm:prSet>
      <dgm:spPr/>
    </dgm:pt>
    <dgm:pt modelId="{EC82B61A-4B26-45F8-A6FD-892D97EDB139}" type="pres">
      <dgm:prSet presAssocID="{406F86CA-392F-4BCF-B86B-619FF6677354}" presName="parentLin" presStyleCnt="0"/>
      <dgm:spPr/>
    </dgm:pt>
    <dgm:pt modelId="{F3E3524D-C486-4B5C-B8F7-6F92132A6962}" type="pres">
      <dgm:prSet presAssocID="{406F86CA-392F-4BCF-B86B-619FF6677354}" presName="parentLeftMargin" presStyleLbl="node1" presStyleIdx="0" presStyleCnt="7"/>
      <dgm:spPr/>
    </dgm:pt>
    <dgm:pt modelId="{AA3EDAC9-27F4-4F68-80E6-4A38CCC8200E}" type="pres">
      <dgm:prSet presAssocID="{406F86CA-392F-4BCF-B86B-619FF667735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DB55A3F-B126-4BC0-811F-1AB3564F2799}" type="pres">
      <dgm:prSet presAssocID="{406F86CA-392F-4BCF-B86B-619FF6677354}" presName="negativeSpace" presStyleCnt="0"/>
      <dgm:spPr/>
    </dgm:pt>
    <dgm:pt modelId="{08A9A0D2-8533-4B84-B32C-90DAB1B7CF1C}" type="pres">
      <dgm:prSet presAssocID="{406F86CA-392F-4BCF-B86B-619FF6677354}" presName="childText" presStyleLbl="conFgAcc1" presStyleIdx="0" presStyleCnt="7">
        <dgm:presLayoutVars>
          <dgm:bulletEnabled val="1"/>
        </dgm:presLayoutVars>
      </dgm:prSet>
      <dgm:spPr/>
    </dgm:pt>
    <dgm:pt modelId="{8F41E860-84A4-4B34-B3BA-A4555091D7F6}" type="pres">
      <dgm:prSet presAssocID="{6A4FB639-AC53-434E-A10F-3ABB5D3B894D}" presName="spaceBetweenRectangles" presStyleCnt="0"/>
      <dgm:spPr/>
    </dgm:pt>
    <dgm:pt modelId="{327566DD-0270-497B-87D1-C44398A98AD9}" type="pres">
      <dgm:prSet presAssocID="{474D3B52-5029-40F3-B0E1-BCA627457CF7}" presName="parentLin" presStyleCnt="0"/>
      <dgm:spPr/>
    </dgm:pt>
    <dgm:pt modelId="{9C1E8A1F-D96A-4EC6-AEF0-2C80CEDCC2C7}" type="pres">
      <dgm:prSet presAssocID="{474D3B52-5029-40F3-B0E1-BCA627457CF7}" presName="parentLeftMargin" presStyleLbl="node1" presStyleIdx="0" presStyleCnt="7"/>
      <dgm:spPr/>
    </dgm:pt>
    <dgm:pt modelId="{0334CE5F-634B-4A24-BAB3-8F55BB61FDDC}" type="pres">
      <dgm:prSet presAssocID="{474D3B52-5029-40F3-B0E1-BCA627457CF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296A639-71D5-4E27-B4A1-34BF0BC7627C}" type="pres">
      <dgm:prSet presAssocID="{474D3B52-5029-40F3-B0E1-BCA627457CF7}" presName="negativeSpace" presStyleCnt="0"/>
      <dgm:spPr/>
    </dgm:pt>
    <dgm:pt modelId="{9E1A12E6-30C4-4A61-8318-92ACBEB32F88}" type="pres">
      <dgm:prSet presAssocID="{474D3B52-5029-40F3-B0E1-BCA627457CF7}" presName="childText" presStyleLbl="conFgAcc1" presStyleIdx="1" presStyleCnt="7">
        <dgm:presLayoutVars>
          <dgm:bulletEnabled val="1"/>
        </dgm:presLayoutVars>
      </dgm:prSet>
      <dgm:spPr/>
    </dgm:pt>
    <dgm:pt modelId="{DF52BDBF-A2A2-4D3D-B93B-AC5E19693449}" type="pres">
      <dgm:prSet presAssocID="{DC3070D9-E92C-44D4-B486-622BB3DF7317}" presName="spaceBetweenRectangles" presStyleCnt="0"/>
      <dgm:spPr/>
    </dgm:pt>
    <dgm:pt modelId="{40386EBA-7C2A-45AF-9256-F4BACAD73365}" type="pres">
      <dgm:prSet presAssocID="{9BAB72F8-2769-4402-8872-82FA913F10A9}" presName="parentLin" presStyleCnt="0"/>
      <dgm:spPr/>
    </dgm:pt>
    <dgm:pt modelId="{72A47171-AC32-4BCF-AEFD-5E1B39AF02EC}" type="pres">
      <dgm:prSet presAssocID="{9BAB72F8-2769-4402-8872-82FA913F10A9}" presName="parentLeftMargin" presStyleLbl="node1" presStyleIdx="1" presStyleCnt="7"/>
      <dgm:spPr/>
    </dgm:pt>
    <dgm:pt modelId="{C940E17E-85CE-4F95-A300-0716CA27CEE4}" type="pres">
      <dgm:prSet presAssocID="{9BAB72F8-2769-4402-8872-82FA913F10A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211D963-2E4B-49DE-90FA-B555E62130E4}" type="pres">
      <dgm:prSet presAssocID="{9BAB72F8-2769-4402-8872-82FA913F10A9}" presName="negativeSpace" presStyleCnt="0"/>
      <dgm:spPr/>
    </dgm:pt>
    <dgm:pt modelId="{F10DA126-8961-4BBC-BEBD-A467D9AE8220}" type="pres">
      <dgm:prSet presAssocID="{9BAB72F8-2769-4402-8872-82FA913F10A9}" presName="childText" presStyleLbl="conFgAcc1" presStyleIdx="2" presStyleCnt="7">
        <dgm:presLayoutVars>
          <dgm:bulletEnabled val="1"/>
        </dgm:presLayoutVars>
      </dgm:prSet>
      <dgm:spPr/>
    </dgm:pt>
    <dgm:pt modelId="{6A43693C-488B-4FDF-919E-CAD4041252B9}" type="pres">
      <dgm:prSet presAssocID="{2C2A7D92-E5BE-4341-85DC-0DB0C3EEFAAD}" presName="spaceBetweenRectangles" presStyleCnt="0"/>
      <dgm:spPr/>
    </dgm:pt>
    <dgm:pt modelId="{4A682211-6722-43F0-B633-1F610FBF9E43}" type="pres">
      <dgm:prSet presAssocID="{536AAC47-851C-4F8F-882E-8EE8FC402F4A}" presName="parentLin" presStyleCnt="0"/>
      <dgm:spPr/>
    </dgm:pt>
    <dgm:pt modelId="{377169E2-4E6D-48BF-B11A-C2648E0C3A1E}" type="pres">
      <dgm:prSet presAssocID="{536AAC47-851C-4F8F-882E-8EE8FC402F4A}" presName="parentLeftMargin" presStyleLbl="node1" presStyleIdx="2" presStyleCnt="7"/>
      <dgm:spPr/>
    </dgm:pt>
    <dgm:pt modelId="{117AB3DA-89ED-407D-ACB6-B6F7E2437329}" type="pres">
      <dgm:prSet presAssocID="{536AAC47-851C-4F8F-882E-8EE8FC402F4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1D73BB9-69D7-4A0B-9ADE-3E6B35DD791E}" type="pres">
      <dgm:prSet presAssocID="{536AAC47-851C-4F8F-882E-8EE8FC402F4A}" presName="negativeSpace" presStyleCnt="0"/>
      <dgm:spPr/>
    </dgm:pt>
    <dgm:pt modelId="{0F9CC83E-A82C-41B7-AEF0-D971257D7976}" type="pres">
      <dgm:prSet presAssocID="{536AAC47-851C-4F8F-882E-8EE8FC402F4A}" presName="childText" presStyleLbl="conFgAcc1" presStyleIdx="3" presStyleCnt="7">
        <dgm:presLayoutVars>
          <dgm:bulletEnabled val="1"/>
        </dgm:presLayoutVars>
      </dgm:prSet>
      <dgm:spPr/>
    </dgm:pt>
    <dgm:pt modelId="{441DF597-B5C0-4069-AC95-40695DF0800E}" type="pres">
      <dgm:prSet presAssocID="{D86C32B5-34D6-48DC-AD13-EDD684F297F8}" presName="spaceBetweenRectangles" presStyleCnt="0"/>
      <dgm:spPr/>
    </dgm:pt>
    <dgm:pt modelId="{2DA44E71-4B08-40F6-9684-3D5A1F051E3B}" type="pres">
      <dgm:prSet presAssocID="{69E51CC0-D868-4414-9F86-DF7DBC1474C2}" presName="parentLin" presStyleCnt="0"/>
      <dgm:spPr/>
    </dgm:pt>
    <dgm:pt modelId="{6D5B09EA-E916-469A-9E08-7BB4F2178692}" type="pres">
      <dgm:prSet presAssocID="{69E51CC0-D868-4414-9F86-DF7DBC1474C2}" presName="parentLeftMargin" presStyleLbl="node1" presStyleIdx="3" presStyleCnt="7"/>
      <dgm:spPr/>
    </dgm:pt>
    <dgm:pt modelId="{23AB82E3-555E-460D-B6B7-54CC2A717E82}" type="pres">
      <dgm:prSet presAssocID="{69E51CC0-D868-4414-9F86-DF7DBC1474C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FDBA3F4-67C9-4E02-AA8F-320CA5093DF9}" type="pres">
      <dgm:prSet presAssocID="{69E51CC0-D868-4414-9F86-DF7DBC1474C2}" presName="negativeSpace" presStyleCnt="0"/>
      <dgm:spPr/>
    </dgm:pt>
    <dgm:pt modelId="{0CABDCF3-43DC-4689-86BD-8558E1F3ECA4}" type="pres">
      <dgm:prSet presAssocID="{69E51CC0-D868-4414-9F86-DF7DBC1474C2}" presName="childText" presStyleLbl="conFgAcc1" presStyleIdx="4" presStyleCnt="7">
        <dgm:presLayoutVars>
          <dgm:bulletEnabled val="1"/>
        </dgm:presLayoutVars>
      </dgm:prSet>
      <dgm:spPr/>
    </dgm:pt>
    <dgm:pt modelId="{DDDC8718-5C10-4058-BBCF-0D5FEB63E298}" type="pres">
      <dgm:prSet presAssocID="{EDAA3D8B-35A4-4694-9A65-42501266649E}" presName="spaceBetweenRectangles" presStyleCnt="0"/>
      <dgm:spPr/>
    </dgm:pt>
    <dgm:pt modelId="{5F53E14A-AD45-41C5-9843-93CD6EEB2094}" type="pres">
      <dgm:prSet presAssocID="{582D46AA-BE6D-477C-AC57-0EC90AF20B43}" presName="parentLin" presStyleCnt="0"/>
      <dgm:spPr/>
    </dgm:pt>
    <dgm:pt modelId="{C785DCA4-CE06-4C16-9261-E815D78A5FDE}" type="pres">
      <dgm:prSet presAssocID="{582D46AA-BE6D-477C-AC57-0EC90AF20B43}" presName="parentLeftMargin" presStyleLbl="node1" presStyleIdx="4" presStyleCnt="7"/>
      <dgm:spPr/>
    </dgm:pt>
    <dgm:pt modelId="{EFF0FF16-E7E6-4680-89F7-8E3CFF71FE7C}" type="pres">
      <dgm:prSet presAssocID="{582D46AA-BE6D-477C-AC57-0EC90AF20B4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2AC52BB-11B5-4F13-BD9D-10A631065347}" type="pres">
      <dgm:prSet presAssocID="{582D46AA-BE6D-477C-AC57-0EC90AF20B43}" presName="negativeSpace" presStyleCnt="0"/>
      <dgm:spPr/>
    </dgm:pt>
    <dgm:pt modelId="{F9F8C2BB-8022-42C2-BC8B-64E3C605B350}" type="pres">
      <dgm:prSet presAssocID="{582D46AA-BE6D-477C-AC57-0EC90AF20B43}" presName="childText" presStyleLbl="conFgAcc1" presStyleIdx="5" presStyleCnt="7">
        <dgm:presLayoutVars>
          <dgm:bulletEnabled val="1"/>
        </dgm:presLayoutVars>
      </dgm:prSet>
      <dgm:spPr/>
    </dgm:pt>
    <dgm:pt modelId="{06674443-2CB5-4D96-B169-6B17BE1E544F}" type="pres">
      <dgm:prSet presAssocID="{CE18B77B-346D-46FA-9C60-369F70622C04}" presName="spaceBetweenRectangles" presStyleCnt="0"/>
      <dgm:spPr/>
    </dgm:pt>
    <dgm:pt modelId="{879A72A5-BF9C-42AE-B0E4-9808EC02018A}" type="pres">
      <dgm:prSet presAssocID="{C7DBD875-E4DA-48F7-B295-2E454932504A}" presName="parentLin" presStyleCnt="0"/>
      <dgm:spPr/>
    </dgm:pt>
    <dgm:pt modelId="{CE2FBD2D-9479-4A87-98A5-949F86117FFD}" type="pres">
      <dgm:prSet presAssocID="{C7DBD875-E4DA-48F7-B295-2E454932504A}" presName="parentLeftMargin" presStyleLbl="node1" presStyleIdx="5" presStyleCnt="7"/>
      <dgm:spPr/>
    </dgm:pt>
    <dgm:pt modelId="{0F9C7497-C53D-4F11-A838-3EA97469551E}" type="pres">
      <dgm:prSet presAssocID="{C7DBD875-E4DA-48F7-B295-2E454932504A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BAF0EB00-8959-4159-AF6B-A56FE4B8702C}" type="pres">
      <dgm:prSet presAssocID="{C7DBD875-E4DA-48F7-B295-2E454932504A}" presName="negativeSpace" presStyleCnt="0"/>
      <dgm:spPr/>
    </dgm:pt>
    <dgm:pt modelId="{54C5BB50-17A8-4CE5-879F-0A7DBB70633F}" type="pres">
      <dgm:prSet presAssocID="{C7DBD875-E4DA-48F7-B295-2E454932504A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8B76000-D059-4DE9-92D6-2B1EB57D8323}" type="presOf" srcId="{53F8F9B3-FA43-4E55-9B35-91E070510C77}" destId="{6F7C90C9-132C-4A78-8273-7B9431C03511}" srcOrd="0" destOrd="0" presId="urn:microsoft.com/office/officeart/2005/8/layout/list1"/>
    <dgm:cxn modelId="{8705C11C-A9CF-4ABD-8E21-979F6BD6DDEB}" type="presOf" srcId="{C7DBD875-E4DA-48F7-B295-2E454932504A}" destId="{CE2FBD2D-9479-4A87-98A5-949F86117FFD}" srcOrd="0" destOrd="0" presId="urn:microsoft.com/office/officeart/2005/8/layout/list1"/>
    <dgm:cxn modelId="{46586125-C706-4FA6-848F-DBD7E7537473}" type="presOf" srcId="{406F86CA-392F-4BCF-B86B-619FF6677354}" destId="{F3E3524D-C486-4B5C-B8F7-6F92132A6962}" srcOrd="0" destOrd="0" presId="urn:microsoft.com/office/officeart/2005/8/layout/list1"/>
    <dgm:cxn modelId="{5BFE9930-293B-4AC4-BF61-5B309C7D15E6}" type="presOf" srcId="{474D3B52-5029-40F3-B0E1-BCA627457CF7}" destId="{0334CE5F-634B-4A24-BAB3-8F55BB61FDDC}" srcOrd="1" destOrd="0" presId="urn:microsoft.com/office/officeart/2005/8/layout/list1"/>
    <dgm:cxn modelId="{86EBE24D-4E66-4BAC-AC87-4BCE49CEAECF}" type="presOf" srcId="{582D46AA-BE6D-477C-AC57-0EC90AF20B43}" destId="{EFF0FF16-E7E6-4680-89F7-8E3CFF71FE7C}" srcOrd="1" destOrd="0" presId="urn:microsoft.com/office/officeart/2005/8/layout/list1"/>
    <dgm:cxn modelId="{21E0776E-C8AD-406B-9A35-825A7ABFB744}" srcId="{53F8F9B3-FA43-4E55-9B35-91E070510C77}" destId="{474D3B52-5029-40F3-B0E1-BCA627457CF7}" srcOrd="1" destOrd="0" parTransId="{5B8910E9-E035-42B5-8E3F-65F7B322614E}" sibTransId="{DC3070D9-E92C-44D4-B486-622BB3DF7317}"/>
    <dgm:cxn modelId="{A2D45959-1D0F-44AD-9E08-8C3287B9A0B6}" type="presOf" srcId="{536AAC47-851C-4F8F-882E-8EE8FC402F4A}" destId="{117AB3DA-89ED-407D-ACB6-B6F7E2437329}" srcOrd="1" destOrd="0" presId="urn:microsoft.com/office/officeart/2005/8/layout/list1"/>
    <dgm:cxn modelId="{6720207E-71CC-478B-8986-DF6C4E4A0954}" type="presOf" srcId="{69E51CC0-D868-4414-9F86-DF7DBC1474C2}" destId="{23AB82E3-555E-460D-B6B7-54CC2A717E82}" srcOrd="1" destOrd="0" presId="urn:microsoft.com/office/officeart/2005/8/layout/list1"/>
    <dgm:cxn modelId="{33B30E82-8D8B-4629-90AC-B32D99F3E7C1}" type="presOf" srcId="{536AAC47-851C-4F8F-882E-8EE8FC402F4A}" destId="{377169E2-4E6D-48BF-B11A-C2648E0C3A1E}" srcOrd="0" destOrd="0" presId="urn:microsoft.com/office/officeart/2005/8/layout/list1"/>
    <dgm:cxn modelId="{0E569C8B-A6ED-49FB-84CA-8342E5EEB1E0}" srcId="{53F8F9B3-FA43-4E55-9B35-91E070510C77}" destId="{536AAC47-851C-4F8F-882E-8EE8FC402F4A}" srcOrd="3" destOrd="0" parTransId="{6885BE99-C42C-4BB2-BA43-AFBD04D58FC3}" sibTransId="{D86C32B5-34D6-48DC-AD13-EDD684F297F8}"/>
    <dgm:cxn modelId="{E986498F-1F28-4AC8-9963-05DCA8A27E3F}" srcId="{53F8F9B3-FA43-4E55-9B35-91E070510C77}" destId="{69E51CC0-D868-4414-9F86-DF7DBC1474C2}" srcOrd="4" destOrd="0" parTransId="{B9913E4A-00EE-4431-B7E9-B17CB042569D}" sibTransId="{EDAA3D8B-35A4-4694-9A65-42501266649E}"/>
    <dgm:cxn modelId="{C8A46797-B482-4DAE-8D00-8B15BD7655F0}" srcId="{53F8F9B3-FA43-4E55-9B35-91E070510C77}" destId="{C7DBD875-E4DA-48F7-B295-2E454932504A}" srcOrd="6" destOrd="0" parTransId="{3C15460A-6EB8-4752-AAB0-6FFAD7D95FC3}" sibTransId="{ED1001D4-2F52-4FCC-B666-38FF5F49C923}"/>
    <dgm:cxn modelId="{2EA09B99-FC80-4A2E-9AA0-B445A9CAB224}" type="presOf" srcId="{69E51CC0-D868-4414-9F86-DF7DBC1474C2}" destId="{6D5B09EA-E916-469A-9E08-7BB4F2178692}" srcOrd="0" destOrd="0" presId="urn:microsoft.com/office/officeart/2005/8/layout/list1"/>
    <dgm:cxn modelId="{EF2B379B-0E6A-4422-8786-5FEE6F398519}" type="presOf" srcId="{9BAB72F8-2769-4402-8872-82FA913F10A9}" destId="{72A47171-AC32-4BCF-AEFD-5E1B39AF02EC}" srcOrd="0" destOrd="0" presId="urn:microsoft.com/office/officeart/2005/8/layout/list1"/>
    <dgm:cxn modelId="{80AAE69E-5273-4235-B4DB-BB70F6D8982E}" type="presOf" srcId="{406F86CA-392F-4BCF-B86B-619FF6677354}" destId="{AA3EDAC9-27F4-4F68-80E6-4A38CCC8200E}" srcOrd="1" destOrd="0" presId="urn:microsoft.com/office/officeart/2005/8/layout/list1"/>
    <dgm:cxn modelId="{FFC5C1AF-C314-475F-A3B5-A1DFE068BEE5}" srcId="{53F8F9B3-FA43-4E55-9B35-91E070510C77}" destId="{406F86CA-392F-4BCF-B86B-619FF6677354}" srcOrd="0" destOrd="0" parTransId="{EEC069F2-29B9-4265-B052-B5CBA2654936}" sibTransId="{6A4FB639-AC53-434E-A10F-3ABB5D3B894D}"/>
    <dgm:cxn modelId="{45B84DB2-D96D-4467-AB4E-5943F41C58CF}" type="presOf" srcId="{9BAB72F8-2769-4402-8872-82FA913F10A9}" destId="{C940E17E-85CE-4F95-A300-0716CA27CEE4}" srcOrd="1" destOrd="0" presId="urn:microsoft.com/office/officeart/2005/8/layout/list1"/>
    <dgm:cxn modelId="{7C1779B3-3311-4FB9-9FCA-140E5E91EF49}" type="presOf" srcId="{474D3B52-5029-40F3-B0E1-BCA627457CF7}" destId="{9C1E8A1F-D96A-4EC6-AEF0-2C80CEDCC2C7}" srcOrd="0" destOrd="0" presId="urn:microsoft.com/office/officeart/2005/8/layout/list1"/>
    <dgm:cxn modelId="{8BBE7DC1-3542-42E1-8E81-EF9A8E5F0B56}" srcId="{53F8F9B3-FA43-4E55-9B35-91E070510C77}" destId="{9BAB72F8-2769-4402-8872-82FA913F10A9}" srcOrd="2" destOrd="0" parTransId="{B33FD206-17BF-44E4-9138-123839238518}" sibTransId="{2C2A7D92-E5BE-4341-85DC-0DB0C3EEFAAD}"/>
    <dgm:cxn modelId="{B92115C2-EADA-40E3-9D9E-25B215A98449}" type="presOf" srcId="{582D46AA-BE6D-477C-AC57-0EC90AF20B43}" destId="{C785DCA4-CE06-4C16-9261-E815D78A5FDE}" srcOrd="0" destOrd="0" presId="urn:microsoft.com/office/officeart/2005/8/layout/list1"/>
    <dgm:cxn modelId="{FAC5A1E0-CDCB-460A-ACD9-E91A982D335A}" srcId="{53F8F9B3-FA43-4E55-9B35-91E070510C77}" destId="{582D46AA-BE6D-477C-AC57-0EC90AF20B43}" srcOrd="5" destOrd="0" parTransId="{85FB329E-D658-4B0A-A52C-9A676DE92F31}" sibTransId="{CE18B77B-346D-46FA-9C60-369F70622C04}"/>
    <dgm:cxn modelId="{39B855F3-267F-4EE8-938F-6CE5BBD137AC}" type="presOf" srcId="{C7DBD875-E4DA-48F7-B295-2E454932504A}" destId="{0F9C7497-C53D-4F11-A838-3EA97469551E}" srcOrd="1" destOrd="0" presId="urn:microsoft.com/office/officeart/2005/8/layout/list1"/>
    <dgm:cxn modelId="{5854EF88-512F-4F3A-BEBC-4871897EFF20}" type="presParOf" srcId="{6F7C90C9-132C-4A78-8273-7B9431C03511}" destId="{EC82B61A-4B26-45F8-A6FD-892D97EDB139}" srcOrd="0" destOrd="0" presId="urn:microsoft.com/office/officeart/2005/8/layout/list1"/>
    <dgm:cxn modelId="{89035B80-2E87-4CE8-BFBA-9CD748E7438E}" type="presParOf" srcId="{EC82B61A-4B26-45F8-A6FD-892D97EDB139}" destId="{F3E3524D-C486-4B5C-B8F7-6F92132A6962}" srcOrd="0" destOrd="0" presId="urn:microsoft.com/office/officeart/2005/8/layout/list1"/>
    <dgm:cxn modelId="{28B0C313-C870-46FC-94E8-AA13CA2F2BB5}" type="presParOf" srcId="{EC82B61A-4B26-45F8-A6FD-892D97EDB139}" destId="{AA3EDAC9-27F4-4F68-80E6-4A38CCC8200E}" srcOrd="1" destOrd="0" presId="urn:microsoft.com/office/officeart/2005/8/layout/list1"/>
    <dgm:cxn modelId="{5A70F563-7545-4C1A-A962-35FE7CFAC33A}" type="presParOf" srcId="{6F7C90C9-132C-4A78-8273-7B9431C03511}" destId="{7DB55A3F-B126-4BC0-811F-1AB3564F2799}" srcOrd="1" destOrd="0" presId="urn:microsoft.com/office/officeart/2005/8/layout/list1"/>
    <dgm:cxn modelId="{391584DA-B163-4005-B08D-14D4C805E6CB}" type="presParOf" srcId="{6F7C90C9-132C-4A78-8273-7B9431C03511}" destId="{08A9A0D2-8533-4B84-B32C-90DAB1B7CF1C}" srcOrd="2" destOrd="0" presId="urn:microsoft.com/office/officeart/2005/8/layout/list1"/>
    <dgm:cxn modelId="{0385E919-06BB-4285-87FD-FB3AF43FCEB0}" type="presParOf" srcId="{6F7C90C9-132C-4A78-8273-7B9431C03511}" destId="{8F41E860-84A4-4B34-B3BA-A4555091D7F6}" srcOrd="3" destOrd="0" presId="urn:microsoft.com/office/officeart/2005/8/layout/list1"/>
    <dgm:cxn modelId="{406B04D2-2C86-4579-905D-4DB906BCB649}" type="presParOf" srcId="{6F7C90C9-132C-4A78-8273-7B9431C03511}" destId="{327566DD-0270-497B-87D1-C44398A98AD9}" srcOrd="4" destOrd="0" presId="urn:microsoft.com/office/officeart/2005/8/layout/list1"/>
    <dgm:cxn modelId="{F5D0D50E-D792-481E-A5F5-38F9E3D6A8F8}" type="presParOf" srcId="{327566DD-0270-497B-87D1-C44398A98AD9}" destId="{9C1E8A1F-D96A-4EC6-AEF0-2C80CEDCC2C7}" srcOrd="0" destOrd="0" presId="urn:microsoft.com/office/officeart/2005/8/layout/list1"/>
    <dgm:cxn modelId="{208D6651-1319-4E64-BF62-3948DDB5BE87}" type="presParOf" srcId="{327566DD-0270-497B-87D1-C44398A98AD9}" destId="{0334CE5F-634B-4A24-BAB3-8F55BB61FDDC}" srcOrd="1" destOrd="0" presId="urn:microsoft.com/office/officeart/2005/8/layout/list1"/>
    <dgm:cxn modelId="{BAD1CBDD-78B1-4A84-9388-C26936762BDE}" type="presParOf" srcId="{6F7C90C9-132C-4A78-8273-7B9431C03511}" destId="{7296A639-71D5-4E27-B4A1-34BF0BC7627C}" srcOrd="5" destOrd="0" presId="urn:microsoft.com/office/officeart/2005/8/layout/list1"/>
    <dgm:cxn modelId="{CE9FE850-DE98-4563-8D14-E141F3C9D943}" type="presParOf" srcId="{6F7C90C9-132C-4A78-8273-7B9431C03511}" destId="{9E1A12E6-30C4-4A61-8318-92ACBEB32F88}" srcOrd="6" destOrd="0" presId="urn:microsoft.com/office/officeart/2005/8/layout/list1"/>
    <dgm:cxn modelId="{0E42857B-004D-45C7-A09E-70C52363E72A}" type="presParOf" srcId="{6F7C90C9-132C-4A78-8273-7B9431C03511}" destId="{DF52BDBF-A2A2-4D3D-B93B-AC5E19693449}" srcOrd="7" destOrd="0" presId="urn:microsoft.com/office/officeart/2005/8/layout/list1"/>
    <dgm:cxn modelId="{BBCB1A0A-8CA6-4E3A-8A99-E5F0F7FFBF2F}" type="presParOf" srcId="{6F7C90C9-132C-4A78-8273-7B9431C03511}" destId="{40386EBA-7C2A-45AF-9256-F4BACAD73365}" srcOrd="8" destOrd="0" presId="urn:microsoft.com/office/officeart/2005/8/layout/list1"/>
    <dgm:cxn modelId="{6F743A17-3784-43C9-9991-CBCCCF0E1D37}" type="presParOf" srcId="{40386EBA-7C2A-45AF-9256-F4BACAD73365}" destId="{72A47171-AC32-4BCF-AEFD-5E1B39AF02EC}" srcOrd="0" destOrd="0" presId="urn:microsoft.com/office/officeart/2005/8/layout/list1"/>
    <dgm:cxn modelId="{E0DE8FCB-CC77-4E92-8CB9-71A52274E3E7}" type="presParOf" srcId="{40386EBA-7C2A-45AF-9256-F4BACAD73365}" destId="{C940E17E-85CE-4F95-A300-0716CA27CEE4}" srcOrd="1" destOrd="0" presId="urn:microsoft.com/office/officeart/2005/8/layout/list1"/>
    <dgm:cxn modelId="{F9438E48-A024-4746-AC01-D271D3E9A617}" type="presParOf" srcId="{6F7C90C9-132C-4A78-8273-7B9431C03511}" destId="{8211D963-2E4B-49DE-90FA-B555E62130E4}" srcOrd="9" destOrd="0" presId="urn:microsoft.com/office/officeart/2005/8/layout/list1"/>
    <dgm:cxn modelId="{273D7958-0ADA-4880-A68C-F7316020EC9E}" type="presParOf" srcId="{6F7C90C9-132C-4A78-8273-7B9431C03511}" destId="{F10DA126-8961-4BBC-BEBD-A467D9AE8220}" srcOrd="10" destOrd="0" presId="urn:microsoft.com/office/officeart/2005/8/layout/list1"/>
    <dgm:cxn modelId="{B60BF705-A5AF-4022-A8F3-3A26B649EC78}" type="presParOf" srcId="{6F7C90C9-132C-4A78-8273-7B9431C03511}" destId="{6A43693C-488B-4FDF-919E-CAD4041252B9}" srcOrd="11" destOrd="0" presId="urn:microsoft.com/office/officeart/2005/8/layout/list1"/>
    <dgm:cxn modelId="{27DBF926-EF81-495D-AB22-6948D547757A}" type="presParOf" srcId="{6F7C90C9-132C-4A78-8273-7B9431C03511}" destId="{4A682211-6722-43F0-B633-1F610FBF9E43}" srcOrd="12" destOrd="0" presId="urn:microsoft.com/office/officeart/2005/8/layout/list1"/>
    <dgm:cxn modelId="{4393746B-9D55-48ED-AA27-04DE3CCAFB4D}" type="presParOf" srcId="{4A682211-6722-43F0-B633-1F610FBF9E43}" destId="{377169E2-4E6D-48BF-B11A-C2648E0C3A1E}" srcOrd="0" destOrd="0" presId="urn:microsoft.com/office/officeart/2005/8/layout/list1"/>
    <dgm:cxn modelId="{60D79252-202F-4ADA-9A71-B5930119FBFE}" type="presParOf" srcId="{4A682211-6722-43F0-B633-1F610FBF9E43}" destId="{117AB3DA-89ED-407D-ACB6-B6F7E2437329}" srcOrd="1" destOrd="0" presId="urn:microsoft.com/office/officeart/2005/8/layout/list1"/>
    <dgm:cxn modelId="{2AF14D60-9FA3-4E7D-B6BF-0D7CADA13E4B}" type="presParOf" srcId="{6F7C90C9-132C-4A78-8273-7B9431C03511}" destId="{A1D73BB9-69D7-4A0B-9ADE-3E6B35DD791E}" srcOrd="13" destOrd="0" presId="urn:microsoft.com/office/officeart/2005/8/layout/list1"/>
    <dgm:cxn modelId="{7F744FC1-7CEE-4A35-8CBC-C40F84AD22D1}" type="presParOf" srcId="{6F7C90C9-132C-4A78-8273-7B9431C03511}" destId="{0F9CC83E-A82C-41B7-AEF0-D971257D7976}" srcOrd="14" destOrd="0" presId="urn:microsoft.com/office/officeart/2005/8/layout/list1"/>
    <dgm:cxn modelId="{D1CE911D-D616-4FFB-BBFB-BD38845C7710}" type="presParOf" srcId="{6F7C90C9-132C-4A78-8273-7B9431C03511}" destId="{441DF597-B5C0-4069-AC95-40695DF0800E}" srcOrd="15" destOrd="0" presId="urn:microsoft.com/office/officeart/2005/8/layout/list1"/>
    <dgm:cxn modelId="{FDD4A54E-FF03-4973-9D11-D73738EB867F}" type="presParOf" srcId="{6F7C90C9-132C-4A78-8273-7B9431C03511}" destId="{2DA44E71-4B08-40F6-9684-3D5A1F051E3B}" srcOrd="16" destOrd="0" presId="urn:microsoft.com/office/officeart/2005/8/layout/list1"/>
    <dgm:cxn modelId="{FFC7924C-8A25-4EBB-91B8-6630BA0E7A9C}" type="presParOf" srcId="{2DA44E71-4B08-40F6-9684-3D5A1F051E3B}" destId="{6D5B09EA-E916-469A-9E08-7BB4F2178692}" srcOrd="0" destOrd="0" presId="urn:microsoft.com/office/officeart/2005/8/layout/list1"/>
    <dgm:cxn modelId="{176A13BA-E7F3-4695-B0FB-A5F7EDFC8C4E}" type="presParOf" srcId="{2DA44E71-4B08-40F6-9684-3D5A1F051E3B}" destId="{23AB82E3-555E-460D-B6B7-54CC2A717E82}" srcOrd="1" destOrd="0" presId="urn:microsoft.com/office/officeart/2005/8/layout/list1"/>
    <dgm:cxn modelId="{CFD83C4E-E127-48C5-8126-603DB7359B98}" type="presParOf" srcId="{6F7C90C9-132C-4A78-8273-7B9431C03511}" destId="{9FDBA3F4-67C9-4E02-AA8F-320CA5093DF9}" srcOrd="17" destOrd="0" presId="urn:microsoft.com/office/officeart/2005/8/layout/list1"/>
    <dgm:cxn modelId="{DC07370E-FAE2-4EBC-968F-B751949CE000}" type="presParOf" srcId="{6F7C90C9-132C-4A78-8273-7B9431C03511}" destId="{0CABDCF3-43DC-4689-86BD-8558E1F3ECA4}" srcOrd="18" destOrd="0" presId="urn:microsoft.com/office/officeart/2005/8/layout/list1"/>
    <dgm:cxn modelId="{121B94F0-C8DC-428E-B4B2-1B24C806B7F3}" type="presParOf" srcId="{6F7C90C9-132C-4A78-8273-7B9431C03511}" destId="{DDDC8718-5C10-4058-BBCF-0D5FEB63E298}" srcOrd="19" destOrd="0" presId="urn:microsoft.com/office/officeart/2005/8/layout/list1"/>
    <dgm:cxn modelId="{B9DFBA63-0406-4789-8FA9-51DA0EB47CA5}" type="presParOf" srcId="{6F7C90C9-132C-4A78-8273-7B9431C03511}" destId="{5F53E14A-AD45-41C5-9843-93CD6EEB2094}" srcOrd="20" destOrd="0" presId="urn:microsoft.com/office/officeart/2005/8/layout/list1"/>
    <dgm:cxn modelId="{A5CD2885-C3B2-46DB-9477-AF7D0814043A}" type="presParOf" srcId="{5F53E14A-AD45-41C5-9843-93CD6EEB2094}" destId="{C785DCA4-CE06-4C16-9261-E815D78A5FDE}" srcOrd="0" destOrd="0" presId="urn:microsoft.com/office/officeart/2005/8/layout/list1"/>
    <dgm:cxn modelId="{BC6B505A-8EF3-40E3-BEB2-9F589751DF85}" type="presParOf" srcId="{5F53E14A-AD45-41C5-9843-93CD6EEB2094}" destId="{EFF0FF16-E7E6-4680-89F7-8E3CFF71FE7C}" srcOrd="1" destOrd="0" presId="urn:microsoft.com/office/officeart/2005/8/layout/list1"/>
    <dgm:cxn modelId="{BFD3BFE4-38C9-411A-BAF6-48469DFEE9E6}" type="presParOf" srcId="{6F7C90C9-132C-4A78-8273-7B9431C03511}" destId="{62AC52BB-11B5-4F13-BD9D-10A631065347}" srcOrd="21" destOrd="0" presId="urn:microsoft.com/office/officeart/2005/8/layout/list1"/>
    <dgm:cxn modelId="{354FD970-9EE0-4C66-982C-6A59EE033B53}" type="presParOf" srcId="{6F7C90C9-132C-4A78-8273-7B9431C03511}" destId="{F9F8C2BB-8022-42C2-BC8B-64E3C605B350}" srcOrd="22" destOrd="0" presId="urn:microsoft.com/office/officeart/2005/8/layout/list1"/>
    <dgm:cxn modelId="{3D64C70C-FDFB-4DBB-91A5-CD0F094AF1CB}" type="presParOf" srcId="{6F7C90C9-132C-4A78-8273-7B9431C03511}" destId="{06674443-2CB5-4D96-B169-6B17BE1E544F}" srcOrd="23" destOrd="0" presId="urn:microsoft.com/office/officeart/2005/8/layout/list1"/>
    <dgm:cxn modelId="{CD8B7534-4DC1-4B3B-82C9-51AC1C06C6CD}" type="presParOf" srcId="{6F7C90C9-132C-4A78-8273-7B9431C03511}" destId="{879A72A5-BF9C-42AE-B0E4-9808EC02018A}" srcOrd="24" destOrd="0" presId="urn:microsoft.com/office/officeart/2005/8/layout/list1"/>
    <dgm:cxn modelId="{9CCC4D55-D65A-4A2B-A46F-CC18860BDC34}" type="presParOf" srcId="{879A72A5-BF9C-42AE-B0E4-9808EC02018A}" destId="{CE2FBD2D-9479-4A87-98A5-949F86117FFD}" srcOrd="0" destOrd="0" presId="urn:microsoft.com/office/officeart/2005/8/layout/list1"/>
    <dgm:cxn modelId="{5EC3905F-47EB-4EF4-B752-DF6224CC264D}" type="presParOf" srcId="{879A72A5-BF9C-42AE-B0E4-9808EC02018A}" destId="{0F9C7497-C53D-4F11-A838-3EA97469551E}" srcOrd="1" destOrd="0" presId="urn:microsoft.com/office/officeart/2005/8/layout/list1"/>
    <dgm:cxn modelId="{1FFEDBEC-A376-490D-8573-E4ABB96E49FD}" type="presParOf" srcId="{6F7C90C9-132C-4A78-8273-7B9431C03511}" destId="{BAF0EB00-8959-4159-AF6B-A56FE4B8702C}" srcOrd="25" destOrd="0" presId="urn:microsoft.com/office/officeart/2005/8/layout/list1"/>
    <dgm:cxn modelId="{C83CEEF9-BF38-4003-8967-A9CE32F1C2B2}" type="presParOf" srcId="{6F7C90C9-132C-4A78-8273-7B9431C03511}" destId="{54C5BB50-17A8-4CE5-879F-0A7DBB70633F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70FBBC-0317-4D3B-946C-E349E32A2AC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FF5E5E-028A-4E07-814B-68A5B66C1978}">
      <dgm:prSet phldrT="[Text]"/>
      <dgm:spPr/>
      <dgm:t>
        <a:bodyPr/>
        <a:lstStyle/>
        <a:p>
          <a:r>
            <a:rPr lang="en-US" dirty="0"/>
            <a:t>PEMBANGUNAN ILMU</a:t>
          </a:r>
        </a:p>
      </dgm:t>
    </dgm:pt>
    <dgm:pt modelId="{9F52DEF9-597D-4B84-AB7D-4160C74FBCC1}" type="parTrans" cxnId="{F8A37663-B737-43B6-BA90-66C105975FC6}">
      <dgm:prSet/>
      <dgm:spPr/>
      <dgm:t>
        <a:bodyPr/>
        <a:lstStyle/>
        <a:p>
          <a:endParaRPr lang="en-US"/>
        </a:p>
      </dgm:t>
    </dgm:pt>
    <dgm:pt modelId="{E42EE75F-A0F9-43A0-B1C5-0B5EC129D89A}" type="sibTrans" cxnId="{F8A37663-B737-43B6-BA90-66C105975FC6}">
      <dgm:prSet/>
      <dgm:spPr/>
      <dgm:t>
        <a:bodyPr/>
        <a:lstStyle/>
        <a:p>
          <a:endParaRPr lang="en-US"/>
        </a:p>
      </dgm:t>
    </dgm:pt>
    <dgm:pt modelId="{02C7AFD5-650D-45CE-BCE9-66BFBD9127AD}">
      <dgm:prSet phldrT="[Text]"/>
      <dgm:spPr/>
      <dgm:t>
        <a:bodyPr/>
        <a:lstStyle/>
        <a:p>
          <a:r>
            <a:rPr lang="en-US" dirty="0"/>
            <a:t>PEMBANGUNAN ROHANI &amp; AKHLAK</a:t>
          </a:r>
        </a:p>
      </dgm:t>
    </dgm:pt>
    <dgm:pt modelId="{D7BA9EB8-7518-4248-BC4B-D9DF34C3F2FE}" type="parTrans" cxnId="{45E1E2C4-94A3-4B80-8252-3BBD4D8CD292}">
      <dgm:prSet/>
      <dgm:spPr/>
      <dgm:t>
        <a:bodyPr/>
        <a:lstStyle/>
        <a:p>
          <a:endParaRPr lang="en-US"/>
        </a:p>
      </dgm:t>
    </dgm:pt>
    <dgm:pt modelId="{93BEE355-32D0-49D0-870F-2279029D2ED6}" type="sibTrans" cxnId="{45E1E2C4-94A3-4B80-8252-3BBD4D8CD292}">
      <dgm:prSet/>
      <dgm:spPr/>
      <dgm:t>
        <a:bodyPr/>
        <a:lstStyle/>
        <a:p>
          <a:endParaRPr lang="en-US"/>
        </a:p>
      </dgm:t>
    </dgm:pt>
    <dgm:pt modelId="{0FCD160E-CCDD-4E4D-8AE4-EAE990AE2DDC}">
      <dgm:prSet phldrT="[Text]"/>
      <dgm:spPr/>
      <dgm:t>
        <a:bodyPr/>
        <a:lstStyle/>
        <a:p>
          <a:r>
            <a:rPr lang="en-US" dirty="0"/>
            <a:t>PEMBANGUNAN ADAB SOSIAL</a:t>
          </a:r>
        </a:p>
      </dgm:t>
    </dgm:pt>
    <dgm:pt modelId="{56BF8417-782B-451F-9B18-62ABF75DE447}" type="parTrans" cxnId="{2E4C8CEB-E50E-43AD-8A3A-9CE9C057CA54}">
      <dgm:prSet/>
      <dgm:spPr/>
      <dgm:t>
        <a:bodyPr/>
        <a:lstStyle/>
        <a:p>
          <a:endParaRPr lang="en-US"/>
        </a:p>
      </dgm:t>
    </dgm:pt>
    <dgm:pt modelId="{D926DC02-6C5B-4895-ABA5-FAC2CE28314D}" type="sibTrans" cxnId="{2E4C8CEB-E50E-43AD-8A3A-9CE9C057CA54}">
      <dgm:prSet/>
      <dgm:spPr/>
      <dgm:t>
        <a:bodyPr/>
        <a:lstStyle/>
        <a:p>
          <a:endParaRPr lang="en-US"/>
        </a:p>
      </dgm:t>
    </dgm:pt>
    <dgm:pt modelId="{FFE9601A-1683-45E1-BD15-123DBF11E71E}">
      <dgm:prSet/>
      <dgm:spPr/>
      <dgm:t>
        <a:bodyPr/>
        <a:lstStyle/>
        <a:p>
          <a:r>
            <a:rPr lang="en-US" dirty="0"/>
            <a:t>PEMBANGUNAN AQIDAH</a:t>
          </a:r>
        </a:p>
      </dgm:t>
    </dgm:pt>
    <dgm:pt modelId="{6ACC032E-DE22-457A-B5F9-A6F56564DE60}" type="parTrans" cxnId="{71E98E30-A3E4-447B-B2F5-B1014FF81A2C}">
      <dgm:prSet/>
      <dgm:spPr/>
      <dgm:t>
        <a:bodyPr/>
        <a:lstStyle/>
        <a:p>
          <a:endParaRPr lang="en-US"/>
        </a:p>
      </dgm:t>
    </dgm:pt>
    <dgm:pt modelId="{2291E7C3-8DAC-4203-BAF6-F56E263D2C18}" type="sibTrans" cxnId="{71E98E30-A3E4-447B-B2F5-B1014FF81A2C}">
      <dgm:prSet/>
      <dgm:spPr/>
      <dgm:t>
        <a:bodyPr/>
        <a:lstStyle/>
        <a:p>
          <a:endParaRPr lang="en-US"/>
        </a:p>
      </dgm:t>
    </dgm:pt>
    <dgm:pt modelId="{5ED46377-168F-4F7F-8757-26C617383E5E}">
      <dgm:prSet/>
      <dgm:spPr/>
      <dgm:t>
        <a:bodyPr/>
        <a:lstStyle/>
        <a:p>
          <a:r>
            <a:rPr lang="en-US" dirty="0"/>
            <a:t>PEMBANGUNAN IBADAH</a:t>
          </a:r>
        </a:p>
      </dgm:t>
    </dgm:pt>
    <dgm:pt modelId="{7913E140-1679-461C-9437-5BAD5E6B9ACA}" type="parTrans" cxnId="{447F4B35-2D56-4EF7-A9F1-359164601542}">
      <dgm:prSet/>
      <dgm:spPr/>
      <dgm:t>
        <a:bodyPr/>
        <a:lstStyle/>
        <a:p>
          <a:endParaRPr lang="en-US"/>
        </a:p>
      </dgm:t>
    </dgm:pt>
    <dgm:pt modelId="{F7B4E2B7-7E34-483E-B89D-2D42556546F7}" type="sibTrans" cxnId="{447F4B35-2D56-4EF7-A9F1-359164601542}">
      <dgm:prSet/>
      <dgm:spPr/>
      <dgm:t>
        <a:bodyPr/>
        <a:lstStyle/>
        <a:p>
          <a:endParaRPr lang="en-US"/>
        </a:p>
      </dgm:t>
    </dgm:pt>
    <dgm:pt modelId="{B758F6C4-9C57-445E-981C-34966D469FC0}">
      <dgm:prSet/>
      <dgm:spPr/>
      <dgm:t>
        <a:bodyPr/>
        <a:lstStyle/>
        <a:p>
          <a:r>
            <a:rPr lang="en-US" dirty="0"/>
            <a:t>PEMBANGUNAN ANGGOTA TUJUH</a:t>
          </a:r>
        </a:p>
      </dgm:t>
    </dgm:pt>
    <dgm:pt modelId="{D18867B1-AA1C-476C-BE83-14AA3A945ACE}" type="parTrans" cxnId="{4A363188-0191-4BBE-93D4-1183DF1414B7}">
      <dgm:prSet/>
      <dgm:spPr/>
      <dgm:t>
        <a:bodyPr/>
        <a:lstStyle/>
        <a:p>
          <a:endParaRPr lang="en-US"/>
        </a:p>
      </dgm:t>
    </dgm:pt>
    <dgm:pt modelId="{DA3B26B9-B5A8-4A4D-A9F8-21AFE0AF48CC}" type="sibTrans" cxnId="{4A363188-0191-4BBE-93D4-1183DF1414B7}">
      <dgm:prSet/>
      <dgm:spPr/>
      <dgm:t>
        <a:bodyPr/>
        <a:lstStyle/>
        <a:p>
          <a:endParaRPr lang="en-US"/>
        </a:p>
      </dgm:t>
    </dgm:pt>
    <dgm:pt modelId="{F40091CB-F5A9-4C4A-B178-A806724EDE53}" type="pres">
      <dgm:prSet presAssocID="{A370FBBC-0317-4D3B-946C-E349E32A2AC0}" presName="linear" presStyleCnt="0">
        <dgm:presLayoutVars>
          <dgm:dir/>
          <dgm:animLvl val="lvl"/>
          <dgm:resizeHandles val="exact"/>
        </dgm:presLayoutVars>
      </dgm:prSet>
      <dgm:spPr/>
    </dgm:pt>
    <dgm:pt modelId="{AE4B1334-4805-4C92-9F7F-D825698AF805}" type="pres">
      <dgm:prSet presAssocID="{5DFF5E5E-028A-4E07-814B-68A5B66C1978}" presName="parentLin" presStyleCnt="0"/>
      <dgm:spPr/>
    </dgm:pt>
    <dgm:pt modelId="{7DAD95A0-B9F6-4F59-8284-22642F04BFEA}" type="pres">
      <dgm:prSet presAssocID="{5DFF5E5E-028A-4E07-814B-68A5B66C1978}" presName="parentLeftMargin" presStyleLbl="node1" presStyleIdx="0" presStyleCnt="6"/>
      <dgm:spPr/>
    </dgm:pt>
    <dgm:pt modelId="{855826C6-4CBF-4980-8274-E2C498B68133}" type="pres">
      <dgm:prSet presAssocID="{5DFF5E5E-028A-4E07-814B-68A5B66C197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CF3CF76-7413-45FB-A352-2526577F9B92}" type="pres">
      <dgm:prSet presAssocID="{5DFF5E5E-028A-4E07-814B-68A5B66C1978}" presName="negativeSpace" presStyleCnt="0"/>
      <dgm:spPr/>
    </dgm:pt>
    <dgm:pt modelId="{9EFD2BE4-E204-4FC2-80CA-6150A3BDE95E}" type="pres">
      <dgm:prSet presAssocID="{5DFF5E5E-028A-4E07-814B-68A5B66C1978}" presName="childText" presStyleLbl="conFgAcc1" presStyleIdx="0" presStyleCnt="6">
        <dgm:presLayoutVars>
          <dgm:bulletEnabled val="1"/>
        </dgm:presLayoutVars>
      </dgm:prSet>
      <dgm:spPr/>
    </dgm:pt>
    <dgm:pt modelId="{A362436D-3AEF-411F-8C64-218AA4E45BB1}" type="pres">
      <dgm:prSet presAssocID="{E42EE75F-A0F9-43A0-B1C5-0B5EC129D89A}" presName="spaceBetweenRectangles" presStyleCnt="0"/>
      <dgm:spPr/>
    </dgm:pt>
    <dgm:pt modelId="{91E855BD-9AF3-4C99-9A70-EE43075521E3}" type="pres">
      <dgm:prSet presAssocID="{FFE9601A-1683-45E1-BD15-123DBF11E71E}" presName="parentLin" presStyleCnt="0"/>
      <dgm:spPr/>
    </dgm:pt>
    <dgm:pt modelId="{45B2B0DF-CB14-4384-B6E5-596AB5020FF3}" type="pres">
      <dgm:prSet presAssocID="{FFE9601A-1683-45E1-BD15-123DBF11E71E}" presName="parentLeftMargin" presStyleLbl="node1" presStyleIdx="0" presStyleCnt="6"/>
      <dgm:spPr/>
    </dgm:pt>
    <dgm:pt modelId="{FE3DDBA6-9316-4926-8499-6CC7726615D5}" type="pres">
      <dgm:prSet presAssocID="{FFE9601A-1683-45E1-BD15-123DBF11E71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5DA17B2-BA8D-4313-99EB-46674929FCD3}" type="pres">
      <dgm:prSet presAssocID="{FFE9601A-1683-45E1-BD15-123DBF11E71E}" presName="negativeSpace" presStyleCnt="0"/>
      <dgm:spPr/>
    </dgm:pt>
    <dgm:pt modelId="{E7C1819D-B14B-4A4F-8D35-B3A100D7B923}" type="pres">
      <dgm:prSet presAssocID="{FFE9601A-1683-45E1-BD15-123DBF11E71E}" presName="childText" presStyleLbl="conFgAcc1" presStyleIdx="1" presStyleCnt="6">
        <dgm:presLayoutVars>
          <dgm:bulletEnabled val="1"/>
        </dgm:presLayoutVars>
      </dgm:prSet>
      <dgm:spPr/>
    </dgm:pt>
    <dgm:pt modelId="{967C4240-BF68-461F-B5B8-8E8E470A1C97}" type="pres">
      <dgm:prSet presAssocID="{2291E7C3-8DAC-4203-BAF6-F56E263D2C18}" presName="spaceBetweenRectangles" presStyleCnt="0"/>
      <dgm:spPr/>
    </dgm:pt>
    <dgm:pt modelId="{08D54AD5-C364-4FD6-BF71-B0A24F867521}" type="pres">
      <dgm:prSet presAssocID="{5ED46377-168F-4F7F-8757-26C617383E5E}" presName="parentLin" presStyleCnt="0"/>
      <dgm:spPr/>
    </dgm:pt>
    <dgm:pt modelId="{0BAA32DD-0087-4FB6-8BEE-023D402B54BA}" type="pres">
      <dgm:prSet presAssocID="{5ED46377-168F-4F7F-8757-26C617383E5E}" presName="parentLeftMargin" presStyleLbl="node1" presStyleIdx="1" presStyleCnt="6"/>
      <dgm:spPr/>
    </dgm:pt>
    <dgm:pt modelId="{C3F5A19E-C7C2-4771-94CE-E9B103F175AB}" type="pres">
      <dgm:prSet presAssocID="{5ED46377-168F-4F7F-8757-26C617383E5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65D2971-DF3D-4202-A624-599720375BC8}" type="pres">
      <dgm:prSet presAssocID="{5ED46377-168F-4F7F-8757-26C617383E5E}" presName="negativeSpace" presStyleCnt="0"/>
      <dgm:spPr/>
    </dgm:pt>
    <dgm:pt modelId="{C78117CE-D024-40FA-8715-EB901FA043A7}" type="pres">
      <dgm:prSet presAssocID="{5ED46377-168F-4F7F-8757-26C617383E5E}" presName="childText" presStyleLbl="conFgAcc1" presStyleIdx="2" presStyleCnt="6">
        <dgm:presLayoutVars>
          <dgm:bulletEnabled val="1"/>
        </dgm:presLayoutVars>
      </dgm:prSet>
      <dgm:spPr/>
    </dgm:pt>
    <dgm:pt modelId="{1DFEEB36-B9B4-4BA2-B56C-9A90C7891B5E}" type="pres">
      <dgm:prSet presAssocID="{F7B4E2B7-7E34-483E-B89D-2D42556546F7}" presName="spaceBetweenRectangles" presStyleCnt="0"/>
      <dgm:spPr/>
    </dgm:pt>
    <dgm:pt modelId="{2389518B-E38E-499A-9DA7-5B7FE82CB4A3}" type="pres">
      <dgm:prSet presAssocID="{B758F6C4-9C57-445E-981C-34966D469FC0}" presName="parentLin" presStyleCnt="0"/>
      <dgm:spPr/>
    </dgm:pt>
    <dgm:pt modelId="{DBDE5B95-3B17-47DA-B4A1-8A23092AD9BB}" type="pres">
      <dgm:prSet presAssocID="{B758F6C4-9C57-445E-981C-34966D469FC0}" presName="parentLeftMargin" presStyleLbl="node1" presStyleIdx="2" presStyleCnt="6"/>
      <dgm:spPr/>
    </dgm:pt>
    <dgm:pt modelId="{3D502BCB-DECB-4B54-9C84-AEE6D35D2166}" type="pres">
      <dgm:prSet presAssocID="{B758F6C4-9C57-445E-981C-34966D469FC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E8152D4-D54D-4DB0-8A1F-AAC242F8C01D}" type="pres">
      <dgm:prSet presAssocID="{B758F6C4-9C57-445E-981C-34966D469FC0}" presName="negativeSpace" presStyleCnt="0"/>
      <dgm:spPr/>
    </dgm:pt>
    <dgm:pt modelId="{514AC7D3-BB29-4CBD-B7FB-9343E2DA2432}" type="pres">
      <dgm:prSet presAssocID="{B758F6C4-9C57-445E-981C-34966D469FC0}" presName="childText" presStyleLbl="conFgAcc1" presStyleIdx="3" presStyleCnt="6">
        <dgm:presLayoutVars>
          <dgm:bulletEnabled val="1"/>
        </dgm:presLayoutVars>
      </dgm:prSet>
      <dgm:spPr/>
    </dgm:pt>
    <dgm:pt modelId="{FFBAB7A4-FC77-4FE2-B071-10A7C82EE635}" type="pres">
      <dgm:prSet presAssocID="{DA3B26B9-B5A8-4A4D-A9F8-21AFE0AF48CC}" presName="spaceBetweenRectangles" presStyleCnt="0"/>
      <dgm:spPr/>
    </dgm:pt>
    <dgm:pt modelId="{1C2A1414-782C-4C4E-A324-F81A4E35E783}" type="pres">
      <dgm:prSet presAssocID="{02C7AFD5-650D-45CE-BCE9-66BFBD9127AD}" presName="parentLin" presStyleCnt="0"/>
      <dgm:spPr/>
    </dgm:pt>
    <dgm:pt modelId="{8F579523-025A-4781-8ED1-7A1CD3F5458B}" type="pres">
      <dgm:prSet presAssocID="{02C7AFD5-650D-45CE-BCE9-66BFBD9127AD}" presName="parentLeftMargin" presStyleLbl="node1" presStyleIdx="3" presStyleCnt="6"/>
      <dgm:spPr/>
    </dgm:pt>
    <dgm:pt modelId="{690E7905-1EF7-4F1D-98C7-DDE323637A1F}" type="pres">
      <dgm:prSet presAssocID="{02C7AFD5-650D-45CE-BCE9-66BFBD9127A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CF85D6A-32A4-4BBA-932E-B8EAE77273E5}" type="pres">
      <dgm:prSet presAssocID="{02C7AFD5-650D-45CE-BCE9-66BFBD9127AD}" presName="negativeSpace" presStyleCnt="0"/>
      <dgm:spPr/>
    </dgm:pt>
    <dgm:pt modelId="{AFB9B9FD-76AA-49CA-A657-081B2B98B280}" type="pres">
      <dgm:prSet presAssocID="{02C7AFD5-650D-45CE-BCE9-66BFBD9127AD}" presName="childText" presStyleLbl="conFgAcc1" presStyleIdx="4" presStyleCnt="6">
        <dgm:presLayoutVars>
          <dgm:bulletEnabled val="1"/>
        </dgm:presLayoutVars>
      </dgm:prSet>
      <dgm:spPr/>
    </dgm:pt>
    <dgm:pt modelId="{5FE33478-0075-48F3-95AC-E0FADD9F39E0}" type="pres">
      <dgm:prSet presAssocID="{93BEE355-32D0-49D0-870F-2279029D2ED6}" presName="spaceBetweenRectangles" presStyleCnt="0"/>
      <dgm:spPr/>
    </dgm:pt>
    <dgm:pt modelId="{D25527BF-39F5-4861-90DB-4C6A6A2E2229}" type="pres">
      <dgm:prSet presAssocID="{0FCD160E-CCDD-4E4D-8AE4-EAE990AE2DDC}" presName="parentLin" presStyleCnt="0"/>
      <dgm:spPr/>
    </dgm:pt>
    <dgm:pt modelId="{DD42BC5A-55D2-464C-9026-48F73D34C04C}" type="pres">
      <dgm:prSet presAssocID="{0FCD160E-CCDD-4E4D-8AE4-EAE990AE2DDC}" presName="parentLeftMargin" presStyleLbl="node1" presStyleIdx="4" presStyleCnt="6"/>
      <dgm:spPr/>
    </dgm:pt>
    <dgm:pt modelId="{8EFD5A6A-2DC3-4AA5-9074-62599B3A3E3F}" type="pres">
      <dgm:prSet presAssocID="{0FCD160E-CCDD-4E4D-8AE4-EAE990AE2DDC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A263DDE4-4E70-4118-9A9D-B324D07E529D}" type="pres">
      <dgm:prSet presAssocID="{0FCD160E-CCDD-4E4D-8AE4-EAE990AE2DDC}" presName="negativeSpace" presStyleCnt="0"/>
      <dgm:spPr/>
    </dgm:pt>
    <dgm:pt modelId="{43917606-E3FE-4CD7-A2E4-E126E0A6EFFC}" type="pres">
      <dgm:prSet presAssocID="{0FCD160E-CCDD-4E4D-8AE4-EAE990AE2DD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353601B-3DB6-48FC-AEC9-ACD444AC8379}" type="presOf" srcId="{FFE9601A-1683-45E1-BD15-123DBF11E71E}" destId="{45B2B0DF-CB14-4384-B6E5-596AB5020FF3}" srcOrd="0" destOrd="0" presId="urn:microsoft.com/office/officeart/2005/8/layout/list1"/>
    <dgm:cxn modelId="{A2604A25-7651-4299-A9CA-FF46472D051B}" type="presOf" srcId="{B758F6C4-9C57-445E-981C-34966D469FC0}" destId="{3D502BCB-DECB-4B54-9C84-AEE6D35D2166}" srcOrd="1" destOrd="0" presId="urn:microsoft.com/office/officeart/2005/8/layout/list1"/>
    <dgm:cxn modelId="{71E98E30-A3E4-447B-B2F5-B1014FF81A2C}" srcId="{A370FBBC-0317-4D3B-946C-E349E32A2AC0}" destId="{FFE9601A-1683-45E1-BD15-123DBF11E71E}" srcOrd="1" destOrd="0" parTransId="{6ACC032E-DE22-457A-B5F9-A6F56564DE60}" sibTransId="{2291E7C3-8DAC-4203-BAF6-F56E263D2C18}"/>
    <dgm:cxn modelId="{447F4B35-2D56-4EF7-A9F1-359164601542}" srcId="{A370FBBC-0317-4D3B-946C-E349E32A2AC0}" destId="{5ED46377-168F-4F7F-8757-26C617383E5E}" srcOrd="2" destOrd="0" parTransId="{7913E140-1679-461C-9437-5BAD5E6B9ACA}" sibTransId="{F7B4E2B7-7E34-483E-B89D-2D42556546F7}"/>
    <dgm:cxn modelId="{F8A37663-B737-43B6-BA90-66C105975FC6}" srcId="{A370FBBC-0317-4D3B-946C-E349E32A2AC0}" destId="{5DFF5E5E-028A-4E07-814B-68A5B66C1978}" srcOrd="0" destOrd="0" parTransId="{9F52DEF9-597D-4B84-AB7D-4160C74FBCC1}" sibTransId="{E42EE75F-A0F9-43A0-B1C5-0B5EC129D89A}"/>
    <dgm:cxn modelId="{9681DA64-8552-4095-9041-CF24EEBA78F5}" type="presOf" srcId="{02C7AFD5-650D-45CE-BCE9-66BFBD9127AD}" destId="{8F579523-025A-4781-8ED1-7A1CD3F5458B}" srcOrd="0" destOrd="0" presId="urn:microsoft.com/office/officeart/2005/8/layout/list1"/>
    <dgm:cxn modelId="{A2CA5073-619D-4023-9527-6E98EE79D85B}" type="presOf" srcId="{5ED46377-168F-4F7F-8757-26C617383E5E}" destId="{C3F5A19E-C7C2-4771-94CE-E9B103F175AB}" srcOrd="1" destOrd="0" presId="urn:microsoft.com/office/officeart/2005/8/layout/list1"/>
    <dgm:cxn modelId="{97715A74-318E-458A-AA1B-791799A6F8DC}" type="presOf" srcId="{A370FBBC-0317-4D3B-946C-E349E32A2AC0}" destId="{F40091CB-F5A9-4C4A-B178-A806724EDE53}" srcOrd="0" destOrd="0" presId="urn:microsoft.com/office/officeart/2005/8/layout/list1"/>
    <dgm:cxn modelId="{5171E754-B3A8-45EA-8EAF-F20FEE6E657A}" type="presOf" srcId="{5DFF5E5E-028A-4E07-814B-68A5B66C1978}" destId="{7DAD95A0-B9F6-4F59-8284-22642F04BFEA}" srcOrd="0" destOrd="0" presId="urn:microsoft.com/office/officeart/2005/8/layout/list1"/>
    <dgm:cxn modelId="{3C9E3757-FCA5-413C-BC8F-3981579AD1EC}" type="presOf" srcId="{02C7AFD5-650D-45CE-BCE9-66BFBD9127AD}" destId="{690E7905-1EF7-4F1D-98C7-DDE323637A1F}" srcOrd="1" destOrd="0" presId="urn:microsoft.com/office/officeart/2005/8/layout/list1"/>
    <dgm:cxn modelId="{49E7757F-BA6A-4753-B728-9AAD771C4FC5}" type="presOf" srcId="{0FCD160E-CCDD-4E4D-8AE4-EAE990AE2DDC}" destId="{DD42BC5A-55D2-464C-9026-48F73D34C04C}" srcOrd="0" destOrd="0" presId="urn:microsoft.com/office/officeart/2005/8/layout/list1"/>
    <dgm:cxn modelId="{4A363188-0191-4BBE-93D4-1183DF1414B7}" srcId="{A370FBBC-0317-4D3B-946C-E349E32A2AC0}" destId="{B758F6C4-9C57-445E-981C-34966D469FC0}" srcOrd="3" destOrd="0" parTransId="{D18867B1-AA1C-476C-BE83-14AA3A945ACE}" sibTransId="{DA3B26B9-B5A8-4A4D-A9F8-21AFE0AF48CC}"/>
    <dgm:cxn modelId="{DAC73F98-8005-4289-B304-F84A047D7BD0}" type="presOf" srcId="{0FCD160E-CCDD-4E4D-8AE4-EAE990AE2DDC}" destId="{8EFD5A6A-2DC3-4AA5-9074-62599B3A3E3F}" srcOrd="1" destOrd="0" presId="urn:microsoft.com/office/officeart/2005/8/layout/list1"/>
    <dgm:cxn modelId="{A91BC7B5-D6F1-46C6-A465-14AD3FF65635}" type="presOf" srcId="{5ED46377-168F-4F7F-8757-26C617383E5E}" destId="{0BAA32DD-0087-4FB6-8BEE-023D402B54BA}" srcOrd="0" destOrd="0" presId="urn:microsoft.com/office/officeart/2005/8/layout/list1"/>
    <dgm:cxn modelId="{45E1E2C4-94A3-4B80-8252-3BBD4D8CD292}" srcId="{A370FBBC-0317-4D3B-946C-E349E32A2AC0}" destId="{02C7AFD5-650D-45CE-BCE9-66BFBD9127AD}" srcOrd="4" destOrd="0" parTransId="{D7BA9EB8-7518-4248-BC4B-D9DF34C3F2FE}" sibTransId="{93BEE355-32D0-49D0-870F-2279029D2ED6}"/>
    <dgm:cxn modelId="{D6EA10C5-79EB-4A45-8F50-F6AD902ADF16}" type="presOf" srcId="{FFE9601A-1683-45E1-BD15-123DBF11E71E}" destId="{FE3DDBA6-9316-4926-8499-6CC7726615D5}" srcOrd="1" destOrd="0" presId="urn:microsoft.com/office/officeart/2005/8/layout/list1"/>
    <dgm:cxn modelId="{37E358D2-CCBF-46C5-A784-6D4E2636E0E3}" type="presOf" srcId="{5DFF5E5E-028A-4E07-814B-68A5B66C1978}" destId="{855826C6-4CBF-4980-8274-E2C498B68133}" srcOrd="1" destOrd="0" presId="urn:microsoft.com/office/officeart/2005/8/layout/list1"/>
    <dgm:cxn modelId="{2E7A5DE0-6AEE-4965-977D-104211C2E5AE}" type="presOf" srcId="{B758F6C4-9C57-445E-981C-34966D469FC0}" destId="{DBDE5B95-3B17-47DA-B4A1-8A23092AD9BB}" srcOrd="0" destOrd="0" presId="urn:microsoft.com/office/officeart/2005/8/layout/list1"/>
    <dgm:cxn modelId="{2E4C8CEB-E50E-43AD-8A3A-9CE9C057CA54}" srcId="{A370FBBC-0317-4D3B-946C-E349E32A2AC0}" destId="{0FCD160E-CCDD-4E4D-8AE4-EAE990AE2DDC}" srcOrd="5" destOrd="0" parTransId="{56BF8417-782B-451F-9B18-62ABF75DE447}" sibTransId="{D926DC02-6C5B-4895-ABA5-FAC2CE28314D}"/>
    <dgm:cxn modelId="{24B3FF81-2213-4C8C-8712-FE11FC094412}" type="presParOf" srcId="{F40091CB-F5A9-4C4A-B178-A806724EDE53}" destId="{AE4B1334-4805-4C92-9F7F-D825698AF805}" srcOrd="0" destOrd="0" presId="urn:microsoft.com/office/officeart/2005/8/layout/list1"/>
    <dgm:cxn modelId="{74A1F627-3C31-40A1-958B-C1BF9CFF46A2}" type="presParOf" srcId="{AE4B1334-4805-4C92-9F7F-D825698AF805}" destId="{7DAD95A0-B9F6-4F59-8284-22642F04BFEA}" srcOrd="0" destOrd="0" presId="urn:microsoft.com/office/officeart/2005/8/layout/list1"/>
    <dgm:cxn modelId="{F7701BFB-2EE1-448A-8D4E-B7470C0BF142}" type="presParOf" srcId="{AE4B1334-4805-4C92-9F7F-D825698AF805}" destId="{855826C6-4CBF-4980-8274-E2C498B68133}" srcOrd="1" destOrd="0" presId="urn:microsoft.com/office/officeart/2005/8/layout/list1"/>
    <dgm:cxn modelId="{20B50198-B254-40AA-8D23-D5578C3EE247}" type="presParOf" srcId="{F40091CB-F5A9-4C4A-B178-A806724EDE53}" destId="{5CF3CF76-7413-45FB-A352-2526577F9B92}" srcOrd="1" destOrd="0" presId="urn:microsoft.com/office/officeart/2005/8/layout/list1"/>
    <dgm:cxn modelId="{8BA92041-CABE-45F5-B4DB-CE9E26D457F5}" type="presParOf" srcId="{F40091CB-F5A9-4C4A-B178-A806724EDE53}" destId="{9EFD2BE4-E204-4FC2-80CA-6150A3BDE95E}" srcOrd="2" destOrd="0" presId="urn:microsoft.com/office/officeart/2005/8/layout/list1"/>
    <dgm:cxn modelId="{E6524826-BD9C-4DFB-A6BA-64F52EF896E6}" type="presParOf" srcId="{F40091CB-F5A9-4C4A-B178-A806724EDE53}" destId="{A362436D-3AEF-411F-8C64-218AA4E45BB1}" srcOrd="3" destOrd="0" presId="urn:microsoft.com/office/officeart/2005/8/layout/list1"/>
    <dgm:cxn modelId="{19D6D568-CF87-453D-B889-4E4586B99EFF}" type="presParOf" srcId="{F40091CB-F5A9-4C4A-B178-A806724EDE53}" destId="{91E855BD-9AF3-4C99-9A70-EE43075521E3}" srcOrd="4" destOrd="0" presId="urn:microsoft.com/office/officeart/2005/8/layout/list1"/>
    <dgm:cxn modelId="{CE3AE7A9-B9CA-438D-B459-C90F70B3EDBC}" type="presParOf" srcId="{91E855BD-9AF3-4C99-9A70-EE43075521E3}" destId="{45B2B0DF-CB14-4384-B6E5-596AB5020FF3}" srcOrd="0" destOrd="0" presId="urn:microsoft.com/office/officeart/2005/8/layout/list1"/>
    <dgm:cxn modelId="{CA2EB402-A540-4030-A710-61EC8F371F07}" type="presParOf" srcId="{91E855BD-9AF3-4C99-9A70-EE43075521E3}" destId="{FE3DDBA6-9316-4926-8499-6CC7726615D5}" srcOrd="1" destOrd="0" presId="urn:microsoft.com/office/officeart/2005/8/layout/list1"/>
    <dgm:cxn modelId="{539761C6-DD70-482E-8477-1DC1C0E37D1B}" type="presParOf" srcId="{F40091CB-F5A9-4C4A-B178-A806724EDE53}" destId="{25DA17B2-BA8D-4313-99EB-46674929FCD3}" srcOrd="5" destOrd="0" presId="urn:microsoft.com/office/officeart/2005/8/layout/list1"/>
    <dgm:cxn modelId="{88975D37-0C96-4959-8A84-49DD610469EA}" type="presParOf" srcId="{F40091CB-F5A9-4C4A-B178-A806724EDE53}" destId="{E7C1819D-B14B-4A4F-8D35-B3A100D7B923}" srcOrd="6" destOrd="0" presId="urn:microsoft.com/office/officeart/2005/8/layout/list1"/>
    <dgm:cxn modelId="{63EBF910-150F-4C77-92E1-27907D2965FB}" type="presParOf" srcId="{F40091CB-F5A9-4C4A-B178-A806724EDE53}" destId="{967C4240-BF68-461F-B5B8-8E8E470A1C97}" srcOrd="7" destOrd="0" presId="urn:microsoft.com/office/officeart/2005/8/layout/list1"/>
    <dgm:cxn modelId="{969B1120-50A9-42CB-90AF-5F5EE2B1C87B}" type="presParOf" srcId="{F40091CB-F5A9-4C4A-B178-A806724EDE53}" destId="{08D54AD5-C364-4FD6-BF71-B0A24F867521}" srcOrd="8" destOrd="0" presId="urn:microsoft.com/office/officeart/2005/8/layout/list1"/>
    <dgm:cxn modelId="{55E0EB60-8E92-48FF-A95D-5A08E5606F89}" type="presParOf" srcId="{08D54AD5-C364-4FD6-BF71-B0A24F867521}" destId="{0BAA32DD-0087-4FB6-8BEE-023D402B54BA}" srcOrd="0" destOrd="0" presId="urn:microsoft.com/office/officeart/2005/8/layout/list1"/>
    <dgm:cxn modelId="{A67BB820-592F-4318-A6B0-1B44B859882D}" type="presParOf" srcId="{08D54AD5-C364-4FD6-BF71-B0A24F867521}" destId="{C3F5A19E-C7C2-4771-94CE-E9B103F175AB}" srcOrd="1" destOrd="0" presId="urn:microsoft.com/office/officeart/2005/8/layout/list1"/>
    <dgm:cxn modelId="{6102208F-E2C1-41B4-8110-F7359242B44B}" type="presParOf" srcId="{F40091CB-F5A9-4C4A-B178-A806724EDE53}" destId="{065D2971-DF3D-4202-A624-599720375BC8}" srcOrd="9" destOrd="0" presId="urn:microsoft.com/office/officeart/2005/8/layout/list1"/>
    <dgm:cxn modelId="{9CE7B190-B9F1-46B0-AE3C-374D37CC06FF}" type="presParOf" srcId="{F40091CB-F5A9-4C4A-B178-A806724EDE53}" destId="{C78117CE-D024-40FA-8715-EB901FA043A7}" srcOrd="10" destOrd="0" presId="urn:microsoft.com/office/officeart/2005/8/layout/list1"/>
    <dgm:cxn modelId="{7B8068C0-98CC-486C-8C2C-158656C75325}" type="presParOf" srcId="{F40091CB-F5A9-4C4A-B178-A806724EDE53}" destId="{1DFEEB36-B9B4-4BA2-B56C-9A90C7891B5E}" srcOrd="11" destOrd="0" presId="urn:microsoft.com/office/officeart/2005/8/layout/list1"/>
    <dgm:cxn modelId="{FB12489A-5B6A-4CB1-A6DF-5CAC89904E5F}" type="presParOf" srcId="{F40091CB-F5A9-4C4A-B178-A806724EDE53}" destId="{2389518B-E38E-499A-9DA7-5B7FE82CB4A3}" srcOrd="12" destOrd="0" presId="urn:microsoft.com/office/officeart/2005/8/layout/list1"/>
    <dgm:cxn modelId="{BB523A1D-10F3-4933-908C-463101F314F8}" type="presParOf" srcId="{2389518B-E38E-499A-9DA7-5B7FE82CB4A3}" destId="{DBDE5B95-3B17-47DA-B4A1-8A23092AD9BB}" srcOrd="0" destOrd="0" presId="urn:microsoft.com/office/officeart/2005/8/layout/list1"/>
    <dgm:cxn modelId="{512438B6-B81B-494A-9D13-5732E4618F34}" type="presParOf" srcId="{2389518B-E38E-499A-9DA7-5B7FE82CB4A3}" destId="{3D502BCB-DECB-4B54-9C84-AEE6D35D2166}" srcOrd="1" destOrd="0" presId="urn:microsoft.com/office/officeart/2005/8/layout/list1"/>
    <dgm:cxn modelId="{5DEE6D7F-C011-4EA7-8EBA-C3CB7A4AB621}" type="presParOf" srcId="{F40091CB-F5A9-4C4A-B178-A806724EDE53}" destId="{7E8152D4-D54D-4DB0-8A1F-AAC242F8C01D}" srcOrd="13" destOrd="0" presId="urn:microsoft.com/office/officeart/2005/8/layout/list1"/>
    <dgm:cxn modelId="{637314C7-EFD3-4153-98A5-FEFA72A062D8}" type="presParOf" srcId="{F40091CB-F5A9-4C4A-B178-A806724EDE53}" destId="{514AC7D3-BB29-4CBD-B7FB-9343E2DA2432}" srcOrd="14" destOrd="0" presId="urn:microsoft.com/office/officeart/2005/8/layout/list1"/>
    <dgm:cxn modelId="{26AB92C2-EB16-44BF-A1F5-13806DFEA16F}" type="presParOf" srcId="{F40091CB-F5A9-4C4A-B178-A806724EDE53}" destId="{FFBAB7A4-FC77-4FE2-B071-10A7C82EE635}" srcOrd="15" destOrd="0" presId="urn:microsoft.com/office/officeart/2005/8/layout/list1"/>
    <dgm:cxn modelId="{9715385F-3157-46DC-8571-F56D2AA64030}" type="presParOf" srcId="{F40091CB-F5A9-4C4A-B178-A806724EDE53}" destId="{1C2A1414-782C-4C4E-A324-F81A4E35E783}" srcOrd="16" destOrd="0" presId="urn:microsoft.com/office/officeart/2005/8/layout/list1"/>
    <dgm:cxn modelId="{EB656042-9881-4608-BC86-AD2886C0667B}" type="presParOf" srcId="{1C2A1414-782C-4C4E-A324-F81A4E35E783}" destId="{8F579523-025A-4781-8ED1-7A1CD3F5458B}" srcOrd="0" destOrd="0" presId="urn:microsoft.com/office/officeart/2005/8/layout/list1"/>
    <dgm:cxn modelId="{D33AAB59-30DA-488A-B4C2-EB6F288B7161}" type="presParOf" srcId="{1C2A1414-782C-4C4E-A324-F81A4E35E783}" destId="{690E7905-1EF7-4F1D-98C7-DDE323637A1F}" srcOrd="1" destOrd="0" presId="urn:microsoft.com/office/officeart/2005/8/layout/list1"/>
    <dgm:cxn modelId="{6EC369DF-192E-4149-B005-E9A8977D45DB}" type="presParOf" srcId="{F40091CB-F5A9-4C4A-B178-A806724EDE53}" destId="{CCF85D6A-32A4-4BBA-932E-B8EAE77273E5}" srcOrd="17" destOrd="0" presId="urn:microsoft.com/office/officeart/2005/8/layout/list1"/>
    <dgm:cxn modelId="{26F469F4-A55D-4EBA-AEB2-F764C613341D}" type="presParOf" srcId="{F40091CB-F5A9-4C4A-B178-A806724EDE53}" destId="{AFB9B9FD-76AA-49CA-A657-081B2B98B280}" srcOrd="18" destOrd="0" presId="urn:microsoft.com/office/officeart/2005/8/layout/list1"/>
    <dgm:cxn modelId="{2D5EABF2-FFB1-4B4C-A996-9A06E19D43EE}" type="presParOf" srcId="{F40091CB-F5A9-4C4A-B178-A806724EDE53}" destId="{5FE33478-0075-48F3-95AC-E0FADD9F39E0}" srcOrd="19" destOrd="0" presId="urn:microsoft.com/office/officeart/2005/8/layout/list1"/>
    <dgm:cxn modelId="{D8826AB7-FFE7-48AD-A416-CCF5D5ABADEB}" type="presParOf" srcId="{F40091CB-F5A9-4C4A-B178-A806724EDE53}" destId="{D25527BF-39F5-4861-90DB-4C6A6A2E2229}" srcOrd="20" destOrd="0" presId="urn:microsoft.com/office/officeart/2005/8/layout/list1"/>
    <dgm:cxn modelId="{6C9AC883-F609-46BA-BC81-8F4A30C54607}" type="presParOf" srcId="{D25527BF-39F5-4861-90DB-4C6A6A2E2229}" destId="{DD42BC5A-55D2-464C-9026-48F73D34C04C}" srcOrd="0" destOrd="0" presId="urn:microsoft.com/office/officeart/2005/8/layout/list1"/>
    <dgm:cxn modelId="{877EE41A-A219-4AE6-9132-CAEC6A29CCD5}" type="presParOf" srcId="{D25527BF-39F5-4861-90DB-4C6A6A2E2229}" destId="{8EFD5A6A-2DC3-4AA5-9074-62599B3A3E3F}" srcOrd="1" destOrd="0" presId="urn:microsoft.com/office/officeart/2005/8/layout/list1"/>
    <dgm:cxn modelId="{B3D89731-6C43-448E-AF65-522A5C6A7B99}" type="presParOf" srcId="{F40091CB-F5A9-4C4A-B178-A806724EDE53}" destId="{A263DDE4-4E70-4118-9A9D-B324D07E529D}" srcOrd="21" destOrd="0" presId="urn:microsoft.com/office/officeart/2005/8/layout/list1"/>
    <dgm:cxn modelId="{6ABF8414-BB46-45D7-A8E1-0C2966D792D0}" type="presParOf" srcId="{F40091CB-F5A9-4C4A-B178-A806724EDE53}" destId="{43917606-E3FE-4CD7-A2E4-E126E0A6EFF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D979CF-EECA-44DB-9A62-99EDABF4FA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B80DFF-00C7-497E-96FE-6E6DE600B352}">
      <dgm:prSet phldrT="[Text]"/>
      <dgm:spPr/>
      <dgm:t>
        <a:bodyPr/>
        <a:lstStyle/>
        <a:p>
          <a:r>
            <a:rPr lang="en-US" dirty="0" err="1"/>
            <a:t>Menghuraikan</a:t>
          </a:r>
          <a:r>
            <a:rPr lang="en-US" dirty="0"/>
            <a:t> </a:t>
          </a:r>
          <a:r>
            <a:rPr lang="en-US" dirty="0" err="1"/>
            <a:t>Konsep</a:t>
          </a:r>
          <a:r>
            <a:rPr lang="en-US" dirty="0"/>
            <a:t> </a:t>
          </a:r>
          <a:r>
            <a:rPr lang="en-US" dirty="0" err="1"/>
            <a:t>Insan</a:t>
          </a:r>
          <a:r>
            <a:rPr lang="en-US" dirty="0"/>
            <a:t> Sejahtera </a:t>
          </a:r>
          <a:r>
            <a:rPr lang="en-US" dirty="0" err="1"/>
            <a:t>Melalui</a:t>
          </a:r>
          <a:r>
            <a:rPr lang="en-US" dirty="0"/>
            <a:t> </a:t>
          </a:r>
          <a:r>
            <a:rPr lang="en-US" dirty="0" err="1"/>
            <a:t>Perlembagaan</a:t>
          </a:r>
          <a:endParaRPr lang="en-US" dirty="0"/>
        </a:p>
        <a:p>
          <a:r>
            <a:rPr lang="en-US" dirty="0" err="1"/>
            <a:t>Insan</a:t>
          </a:r>
          <a:r>
            <a:rPr lang="en-US" dirty="0"/>
            <a:t> JERI </a:t>
          </a:r>
          <a:r>
            <a:rPr lang="en-US" dirty="0" err="1"/>
            <a:t>Iaitu</a:t>
          </a:r>
          <a:r>
            <a:rPr lang="en-US" dirty="0"/>
            <a:t> </a:t>
          </a:r>
          <a:r>
            <a:rPr lang="en-US" dirty="0" err="1"/>
            <a:t>Potensi</a:t>
          </a:r>
          <a:r>
            <a:rPr lang="en-US" dirty="0"/>
            <a:t> </a:t>
          </a:r>
          <a:r>
            <a:rPr lang="en-US" dirty="0" err="1"/>
            <a:t>Individu</a:t>
          </a:r>
          <a:r>
            <a:rPr lang="en-US" dirty="0"/>
            <a:t> Dan </a:t>
          </a:r>
          <a:r>
            <a:rPr lang="en-US" dirty="0" err="1"/>
            <a:t>Perkembangan</a:t>
          </a:r>
          <a:r>
            <a:rPr lang="en-US" dirty="0"/>
            <a:t> </a:t>
          </a:r>
          <a:r>
            <a:rPr lang="en-US" dirty="0" err="1"/>
            <a:t>Psikologi</a:t>
          </a:r>
          <a:endParaRPr lang="en-US" dirty="0"/>
        </a:p>
        <a:p>
          <a:r>
            <a:rPr lang="en-US" dirty="0" err="1"/>
            <a:t>Manusia</a:t>
          </a:r>
          <a:r>
            <a:rPr lang="en-US" dirty="0"/>
            <a:t> (</a:t>
          </a:r>
          <a:r>
            <a:rPr lang="en-US" dirty="0" err="1"/>
            <a:t>Jasmani</a:t>
          </a:r>
          <a:r>
            <a:rPr lang="en-US" dirty="0"/>
            <a:t>/</a:t>
          </a:r>
          <a:r>
            <a:rPr lang="en-US" dirty="0" err="1"/>
            <a:t>Fizikal</a:t>
          </a:r>
          <a:r>
            <a:rPr lang="en-US" dirty="0"/>
            <a:t>, </a:t>
          </a:r>
          <a:r>
            <a:rPr lang="en-US" dirty="0" err="1"/>
            <a:t>Emosi</a:t>
          </a:r>
          <a:r>
            <a:rPr lang="en-US" dirty="0"/>
            <a:t>/</a:t>
          </a:r>
          <a:r>
            <a:rPr lang="en-US" dirty="0" err="1"/>
            <a:t>Afektif</a:t>
          </a:r>
          <a:r>
            <a:rPr lang="en-US" dirty="0"/>
            <a:t> ,</a:t>
          </a:r>
          <a:r>
            <a:rPr lang="en-US" dirty="0" err="1"/>
            <a:t>Rohani</a:t>
          </a:r>
          <a:r>
            <a:rPr lang="en-US" dirty="0"/>
            <a:t>/Spiritual Dan</a:t>
          </a:r>
        </a:p>
        <a:p>
          <a:r>
            <a:rPr lang="en-US" dirty="0" err="1"/>
            <a:t>Intelek</a:t>
          </a:r>
          <a:r>
            <a:rPr lang="en-US" dirty="0"/>
            <a:t>/</a:t>
          </a:r>
          <a:r>
            <a:rPr lang="en-US" dirty="0" err="1"/>
            <a:t>Kognitif</a:t>
          </a:r>
          <a:r>
            <a:rPr lang="en-US" dirty="0"/>
            <a:t>)</a:t>
          </a:r>
        </a:p>
      </dgm:t>
    </dgm:pt>
    <dgm:pt modelId="{D8FF1048-9D48-4E4A-BEB1-AEB9D08E2E15}" type="parTrans" cxnId="{8D775AB9-7415-4CA3-88EF-B78CA833BA7E}">
      <dgm:prSet/>
      <dgm:spPr/>
      <dgm:t>
        <a:bodyPr/>
        <a:lstStyle/>
        <a:p>
          <a:endParaRPr lang="en-US"/>
        </a:p>
      </dgm:t>
    </dgm:pt>
    <dgm:pt modelId="{05420012-64FA-4AB5-A759-B60A5ABE2207}" type="sibTrans" cxnId="{8D775AB9-7415-4CA3-88EF-B78CA833BA7E}">
      <dgm:prSet/>
      <dgm:spPr/>
      <dgm:t>
        <a:bodyPr/>
        <a:lstStyle/>
        <a:p>
          <a:endParaRPr lang="en-US"/>
        </a:p>
      </dgm:t>
    </dgm:pt>
    <dgm:pt modelId="{D0FCA0BC-D105-4334-8488-FBBC781BEA0A}">
      <dgm:prSet phldrT="[Text]"/>
      <dgm:spPr/>
      <dgm:t>
        <a:bodyPr/>
        <a:lstStyle/>
        <a:p>
          <a:r>
            <a:rPr lang="en-US" dirty="0" err="1"/>
            <a:t>Menganalisis</a:t>
          </a:r>
          <a:r>
            <a:rPr lang="en-US" dirty="0"/>
            <a:t> </a:t>
          </a:r>
          <a:r>
            <a:rPr lang="en-US" dirty="0" err="1"/>
            <a:t>Faham</a:t>
          </a:r>
          <a:r>
            <a:rPr lang="en-US" dirty="0"/>
            <a:t> </a:t>
          </a:r>
          <a:r>
            <a:rPr lang="en-US" dirty="0" err="1"/>
            <a:t>Insan</a:t>
          </a:r>
          <a:r>
            <a:rPr lang="en-US" dirty="0"/>
            <a:t> Sejahtera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mendepani</a:t>
          </a:r>
          <a:endParaRPr lang="en-US" dirty="0"/>
        </a:p>
        <a:p>
          <a:r>
            <a:rPr lang="en-US" dirty="0" err="1"/>
            <a:t>cabaran-cabaran</a:t>
          </a:r>
          <a:r>
            <a:rPr lang="en-US" dirty="0"/>
            <a:t> </a:t>
          </a:r>
          <a:r>
            <a:rPr lang="en-US" dirty="0" err="1"/>
            <a:t>kemanusiaan</a:t>
          </a:r>
          <a:r>
            <a:rPr lang="en-US" dirty="0"/>
            <a:t> </a:t>
          </a:r>
          <a:r>
            <a:rPr lang="en-US" dirty="0" err="1"/>
            <a:t>diperingkat</a:t>
          </a:r>
          <a:r>
            <a:rPr lang="en-US" dirty="0"/>
            <a:t> </a:t>
          </a:r>
          <a:r>
            <a:rPr lang="en-US" dirty="0" err="1"/>
            <a:t>lokal</a:t>
          </a:r>
          <a:r>
            <a:rPr lang="en-US" dirty="0"/>
            <a:t>, </a:t>
          </a:r>
          <a:r>
            <a:rPr lang="en-US" dirty="0" err="1"/>
            <a:t>nasional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global</a:t>
          </a:r>
        </a:p>
      </dgm:t>
    </dgm:pt>
    <dgm:pt modelId="{3FE32CE6-00CA-4073-B36A-41AFF6F2845F}" type="parTrans" cxnId="{6D2508EE-D392-4ABD-9D64-81F0B80732DF}">
      <dgm:prSet/>
      <dgm:spPr/>
      <dgm:t>
        <a:bodyPr/>
        <a:lstStyle/>
        <a:p>
          <a:endParaRPr lang="en-US"/>
        </a:p>
      </dgm:t>
    </dgm:pt>
    <dgm:pt modelId="{082D14FF-032C-4104-A0CD-EA9012A2AA16}" type="sibTrans" cxnId="{6D2508EE-D392-4ABD-9D64-81F0B80732DF}">
      <dgm:prSet/>
      <dgm:spPr/>
      <dgm:t>
        <a:bodyPr/>
        <a:lstStyle/>
        <a:p>
          <a:endParaRPr lang="en-US"/>
        </a:p>
      </dgm:t>
    </dgm:pt>
    <dgm:pt modelId="{CBC2A1BF-4E8F-44E6-9C92-FF906D71597D}">
      <dgm:prSet phldrT="[Text]"/>
      <dgm:spPr/>
      <dgm:t>
        <a:bodyPr/>
        <a:lstStyle/>
        <a:p>
          <a:r>
            <a:rPr lang="sv-SE" dirty="0"/>
            <a:t>Menjelaskan hubungan antara Insan dengan Alam dalam</a:t>
          </a:r>
          <a:endParaRPr lang="en-US" dirty="0"/>
        </a:p>
        <a:p>
          <a:r>
            <a:rPr lang="en-US" dirty="0" err="1"/>
            <a:t>konteks</a:t>
          </a:r>
          <a:r>
            <a:rPr lang="en-US" dirty="0"/>
            <a:t> </a:t>
          </a:r>
          <a:r>
            <a:rPr lang="en-US" dirty="0" err="1"/>
            <a:t>Ekologi</a:t>
          </a:r>
          <a:r>
            <a:rPr lang="en-US" dirty="0"/>
            <a:t> </a:t>
          </a:r>
          <a:r>
            <a:rPr lang="en-US" dirty="0" err="1"/>
            <a:t>Semasa</a:t>
          </a:r>
          <a:r>
            <a:rPr lang="en-US" dirty="0"/>
            <a:t> – </a:t>
          </a:r>
          <a:r>
            <a:rPr lang="en-US" dirty="0" err="1"/>
            <a:t>kebertanggungjawaban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mensejahterakan</a:t>
          </a:r>
          <a:r>
            <a:rPr lang="en-US" dirty="0"/>
            <a:t> </a:t>
          </a:r>
          <a:r>
            <a:rPr lang="en-US" dirty="0" err="1"/>
            <a:t>alam</a:t>
          </a:r>
          <a:endParaRPr lang="en-US" dirty="0"/>
        </a:p>
      </dgm:t>
    </dgm:pt>
    <dgm:pt modelId="{7CC32F04-9A69-457D-9288-97ED507D20D3}" type="parTrans" cxnId="{EC9DAAD2-1E76-4357-B161-AF1B92F9B704}">
      <dgm:prSet/>
      <dgm:spPr/>
      <dgm:t>
        <a:bodyPr/>
        <a:lstStyle/>
        <a:p>
          <a:endParaRPr lang="en-US"/>
        </a:p>
      </dgm:t>
    </dgm:pt>
    <dgm:pt modelId="{3F0C3809-4A09-4E32-A1F6-C54009A386B4}" type="sibTrans" cxnId="{EC9DAAD2-1E76-4357-B161-AF1B92F9B704}">
      <dgm:prSet/>
      <dgm:spPr/>
      <dgm:t>
        <a:bodyPr/>
        <a:lstStyle/>
        <a:p>
          <a:endParaRPr lang="en-US"/>
        </a:p>
      </dgm:t>
    </dgm:pt>
    <dgm:pt modelId="{EA3159B9-A91A-45CE-B5FB-1E1E0A215DF3}" type="pres">
      <dgm:prSet presAssocID="{FED979CF-EECA-44DB-9A62-99EDABF4FA04}" presName="linear" presStyleCnt="0">
        <dgm:presLayoutVars>
          <dgm:dir/>
          <dgm:animLvl val="lvl"/>
          <dgm:resizeHandles val="exact"/>
        </dgm:presLayoutVars>
      </dgm:prSet>
      <dgm:spPr/>
    </dgm:pt>
    <dgm:pt modelId="{7AA214FB-E5F4-4424-9637-0955A888B45A}" type="pres">
      <dgm:prSet presAssocID="{CBB80DFF-00C7-497E-96FE-6E6DE600B352}" presName="parentLin" presStyleCnt="0"/>
      <dgm:spPr/>
    </dgm:pt>
    <dgm:pt modelId="{2344BEF7-42B0-4BBA-B043-E441EA7D2074}" type="pres">
      <dgm:prSet presAssocID="{CBB80DFF-00C7-497E-96FE-6E6DE600B352}" presName="parentLeftMargin" presStyleLbl="node1" presStyleIdx="0" presStyleCnt="3"/>
      <dgm:spPr/>
    </dgm:pt>
    <dgm:pt modelId="{701E95B7-7102-4926-A67E-1E99F6FE9251}" type="pres">
      <dgm:prSet presAssocID="{CBB80DFF-00C7-497E-96FE-6E6DE600B352}" presName="parentText" presStyleLbl="node1" presStyleIdx="0" presStyleCnt="3" custScaleX="142997" custScaleY="316687">
        <dgm:presLayoutVars>
          <dgm:chMax val="0"/>
          <dgm:bulletEnabled val="1"/>
        </dgm:presLayoutVars>
      </dgm:prSet>
      <dgm:spPr/>
    </dgm:pt>
    <dgm:pt modelId="{8A03210C-A8F4-4C5F-A2D4-48D987F9DD5A}" type="pres">
      <dgm:prSet presAssocID="{CBB80DFF-00C7-497E-96FE-6E6DE600B352}" presName="negativeSpace" presStyleCnt="0"/>
      <dgm:spPr/>
    </dgm:pt>
    <dgm:pt modelId="{9DB90A0D-E452-4971-BC31-E920B53E9E61}" type="pres">
      <dgm:prSet presAssocID="{CBB80DFF-00C7-497E-96FE-6E6DE600B352}" presName="childText" presStyleLbl="conFgAcc1" presStyleIdx="0" presStyleCnt="3">
        <dgm:presLayoutVars>
          <dgm:bulletEnabled val="1"/>
        </dgm:presLayoutVars>
      </dgm:prSet>
      <dgm:spPr/>
    </dgm:pt>
    <dgm:pt modelId="{1D6C6875-6330-4A19-9D77-7C273BCA8913}" type="pres">
      <dgm:prSet presAssocID="{05420012-64FA-4AB5-A759-B60A5ABE2207}" presName="spaceBetweenRectangles" presStyleCnt="0"/>
      <dgm:spPr/>
    </dgm:pt>
    <dgm:pt modelId="{D65E2DB4-38CC-4F6A-BA8F-1B1866543EE4}" type="pres">
      <dgm:prSet presAssocID="{D0FCA0BC-D105-4334-8488-FBBC781BEA0A}" presName="parentLin" presStyleCnt="0"/>
      <dgm:spPr/>
    </dgm:pt>
    <dgm:pt modelId="{6AAC3975-BDEC-4C17-882B-DD79513DECDE}" type="pres">
      <dgm:prSet presAssocID="{D0FCA0BC-D105-4334-8488-FBBC781BEA0A}" presName="parentLeftMargin" presStyleLbl="node1" presStyleIdx="0" presStyleCnt="3"/>
      <dgm:spPr/>
    </dgm:pt>
    <dgm:pt modelId="{C8B8E61C-DEE4-4A13-9D11-F8C4DEE46AA5}" type="pres">
      <dgm:prSet presAssocID="{D0FCA0BC-D105-4334-8488-FBBC781BEA0A}" presName="parentText" presStyleLbl="node1" presStyleIdx="1" presStyleCnt="3" custScaleX="142857" custScaleY="151946">
        <dgm:presLayoutVars>
          <dgm:chMax val="0"/>
          <dgm:bulletEnabled val="1"/>
        </dgm:presLayoutVars>
      </dgm:prSet>
      <dgm:spPr/>
    </dgm:pt>
    <dgm:pt modelId="{2CB177D8-7829-409C-BB4F-A0584C0E1F46}" type="pres">
      <dgm:prSet presAssocID="{D0FCA0BC-D105-4334-8488-FBBC781BEA0A}" presName="negativeSpace" presStyleCnt="0"/>
      <dgm:spPr/>
    </dgm:pt>
    <dgm:pt modelId="{1B9692C4-4EBE-4A6D-BF5B-F56977FFE7D0}" type="pres">
      <dgm:prSet presAssocID="{D0FCA0BC-D105-4334-8488-FBBC781BEA0A}" presName="childText" presStyleLbl="conFgAcc1" presStyleIdx="1" presStyleCnt="3">
        <dgm:presLayoutVars>
          <dgm:bulletEnabled val="1"/>
        </dgm:presLayoutVars>
      </dgm:prSet>
      <dgm:spPr/>
    </dgm:pt>
    <dgm:pt modelId="{8A85CE1F-62B4-4B51-997E-1563559E34BB}" type="pres">
      <dgm:prSet presAssocID="{082D14FF-032C-4104-A0CD-EA9012A2AA16}" presName="spaceBetweenRectangles" presStyleCnt="0"/>
      <dgm:spPr/>
    </dgm:pt>
    <dgm:pt modelId="{CED3B19B-FD27-48B0-BC24-63C75B0EC43D}" type="pres">
      <dgm:prSet presAssocID="{CBC2A1BF-4E8F-44E6-9C92-FF906D71597D}" presName="parentLin" presStyleCnt="0"/>
      <dgm:spPr/>
    </dgm:pt>
    <dgm:pt modelId="{92E41652-C258-4529-98F2-5C7D6427AC77}" type="pres">
      <dgm:prSet presAssocID="{CBC2A1BF-4E8F-44E6-9C92-FF906D71597D}" presName="parentLeftMargin" presStyleLbl="node1" presStyleIdx="1" presStyleCnt="3"/>
      <dgm:spPr/>
    </dgm:pt>
    <dgm:pt modelId="{88C7219A-756A-4A09-886B-ECB0B7764880}" type="pres">
      <dgm:prSet presAssocID="{CBC2A1BF-4E8F-44E6-9C92-FF906D71597D}" presName="parentText" presStyleLbl="node1" presStyleIdx="2" presStyleCnt="3" custScaleX="142857" custScaleY="227191">
        <dgm:presLayoutVars>
          <dgm:chMax val="0"/>
          <dgm:bulletEnabled val="1"/>
        </dgm:presLayoutVars>
      </dgm:prSet>
      <dgm:spPr/>
    </dgm:pt>
    <dgm:pt modelId="{BD050B5F-0129-41D4-BF32-854FB8D72C66}" type="pres">
      <dgm:prSet presAssocID="{CBC2A1BF-4E8F-44E6-9C92-FF906D71597D}" presName="negativeSpace" presStyleCnt="0"/>
      <dgm:spPr/>
    </dgm:pt>
    <dgm:pt modelId="{7A003EF2-4D8C-4C91-A568-E17F6D2A98D4}" type="pres">
      <dgm:prSet presAssocID="{CBC2A1BF-4E8F-44E6-9C92-FF906D71597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ACB3D2A-AE20-4AB5-B82B-FD49E5C2BF83}" type="presOf" srcId="{D0FCA0BC-D105-4334-8488-FBBC781BEA0A}" destId="{C8B8E61C-DEE4-4A13-9D11-F8C4DEE46AA5}" srcOrd="1" destOrd="0" presId="urn:microsoft.com/office/officeart/2005/8/layout/list1"/>
    <dgm:cxn modelId="{6F2CA685-68E6-48C5-B2D1-BE30C23CA9E6}" type="presOf" srcId="{CBB80DFF-00C7-497E-96FE-6E6DE600B352}" destId="{2344BEF7-42B0-4BBA-B043-E441EA7D2074}" srcOrd="0" destOrd="0" presId="urn:microsoft.com/office/officeart/2005/8/layout/list1"/>
    <dgm:cxn modelId="{B5A29E8D-BCB2-4D84-A6AD-03961C11FFD0}" type="presOf" srcId="{CBB80DFF-00C7-497E-96FE-6E6DE600B352}" destId="{701E95B7-7102-4926-A67E-1E99F6FE9251}" srcOrd="1" destOrd="0" presId="urn:microsoft.com/office/officeart/2005/8/layout/list1"/>
    <dgm:cxn modelId="{27CC3791-93E5-4717-ADDF-1344938FB6E8}" type="presOf" srcId="{D0FCA0BC-D105-4334-8488-FBBC781BEA0A}" destId="{6AAC3975-BDEC-4C17-882B-DD79513DECDE}" srcOrd="0" destOrd="0" presId="urn:microsoft.com/office/officeart/2005/8/layout/list1"/>
    <dgm:cxn modelId="{4BFEB3A8-EDEF-45FB-A852-DCE4C8E94CBD}" type="presOf" srcId="{FED979CF-EECA-44DB-9A62-99EDABF4FA04}" destId="{EA3159B9-A91A-45CE-B5FB-1E1E0A215DF3}" srcOrd="0" destOrd="0" presId="urn:microsoft.com/office/officeart/2005/8/layout/list1"/>
    <dgm:cxn modelId="{8D775AB9-7415-4CA3-88EF-B78CA833BA7E}" srcId="{FED979CF-EECA-44DB-9A62-99EDABF4FA04}" destId="{CBB80DFF-00C7-497E-96FE-6E6DE600B352}" srcOrd="0" destOrd="0" parTransId="{D8FF1048-9D48-4E4A-BEB1-AEB9D08E2E15}" sibTransId="{05420012-64FA-4AB5-A759-B60A5ABE2207}"/>
    <dgm:cxn modelId="{FFB43CC8-ED3C-4FAD-A4F9-F19766B13245}" type="presOf" srcId="{CBC2A1BF-4E8F-44E6-9C92-FF906D71597D}" destId="{88C7219A-756A-4A09-886B-ECB0B7764880}" srcOrd="1" destOrd="0" presId="urn:microsoft.com/office/officeart/2005/8/layout/list1"/>
    <dgm:cxn modelId="{EC9DAAD2-1E76-4357-B161-AF1B92F9B704}" srcId="{FED979CF-EECA-44DB-9A62-99EDABF4FA04}" destId="{CBC2A1BF-4E8F-44E6-9C92-FF906D71597D}" srcOrd="2" destOrd="0" parTransId="{7CC32F04-9A69-457D-9288-97ED507D20D3}" sibTransId="{3F0C3809-4A09-4E32-A1F6-C54009A386B4}"/>
    <dgm:cxn modelId="{FE636EDE-B3A7-4818-AB4E-6EF25F30FC31}" type="presOf" srcId="{CBC2A1BF-4E8F-44E6-9C92-FF906D71597D}" destId="{92E41652-C258-4529-98F2-5C7D6427AC77}" srcOrd="0" destOrd="0" presId="urn:microsoft.com/office/officeart/2005/8/layout/list1"/>
    <dgm:cxn modelId="{6D2508EE-D392-4ABD-9D64-81F0B80732DF}" srcId="{FED979CF-EECA-44DB-9A62-99EDABF4FA04}" destId="{D0FCA0BC-D105-4334-8488-FBBC781BEA0A}" srcOrd="1" destOrd="0" parTransId="{3FE32CE6-00CA-4073-B36A-41AFF6F2845F}" sibTransId="{082D14FF-032C-4104-A0CD-EA9012A2AA16}"/>
    <dgm:cxn modelId="{91554875-A7B4-4578-82AE-69508C06604F}" type="presParOf" srcId="{EA3159B9-A91A-45CE-B5FB-1E1E0A215DF3}" destId="{7AA214FB-E5F4-4424-9637-0955A888B45A}" srcOrd="0" destOrd="0" presId="urn:microsoft.com/office/officeart/2005/8/layout/list1"/>
    <dgm:cxn modelId="{27A0DB4C-8EAC-42DF-BF25-48629A24F6ED}" type="presParOf" srcId="{7AA214FB-E5F4-4424-9637-0955A888B45A}" destId="{2344BEF7-42B0-4BBA-B043-E441EA7D2074}" srcOrd="0" destOrd="0" presId="urn:microsoft.com/office/officeart/2005/8/layout/list1"/>
    <dgm:cxn modelId="{4B088CC3-5B84-458F-B6F5-140D68FB3DA0}" type="presParOf" srcId="{7AA214FB-E5F4-4424-9637-0955A888B45A}" destId="{701E95B7-7102-4926-A67E-1E99F6FE9251}" srcOrd="1" destOrd="0" presId="urn:microsoft.com/office/officeart/2005/8/layout/list1"/>
    <dgm:cxn modelId="{A271136D-5D43-4C37-98E9-921DBCC62851}" type="presParOf" srcId="{EA3159B9-A91A-45CE-B5FB-1E1E0A215DF3}" destId="{8A03210C-A8F4-4C5F-A2D4-48D987F9DD5A}" srcOrd="1" destOrd="0" presId="urn:microsoft.com/office/officeart/2005/8/layout/list1"/>
    <dgm:cxn modelId="{D7091F39-51E1-49F1-8A1B-511254E8E026}" type="presParOf" srcId="{EA3159B9-A91A-45CE-B5FB-1E1E0A215DF3}" destId="{9DB90A0D-E452-4971-BC31-E920B53E9E61}" srcOrd="2" destOrd="0" presId="urn:microsoft.com/office/officeart/2005/8/layout/list1"/>
    <dgm:cxn modelId="{06BB237A-41F6-4C79-941A-1058E20B8812}" type="presParOf" srcId="{EA3159B9-A91A-45CE-B5FB-1E1E0A215DF3}" destId="{1D6C6875-6330-4A19-9D77-7C273BCA8913}" srcOrd="3" destOrd="0" presId="urn:microsoft.com/office/officeart/2005/8/layout/list1"/>
    <dgm:cxn modelId="{ABA80E06-B594-4C30-8152-9084C8ECAB63}" type="presParOf" srcId="{EA3159B9-A91A-45CE-B5FB-1E1E0A215DF3}" destId="{D65E2DB4-38CC-4F6A-BA8F-1B1866543EE4}" srcOrd="4" destOrd="0" presId="urn:microsoft.com/office/officeart/2005/8/layout/list1"/>
    <dgm:cxn modelId="{15BC6EAC-1E8A-44B8-94C9-B93E154A2FCD}" type="presParOf" srcId="{D65E2DB4-38CC-4F6A-BA8F-1B1866543EE4}" destId="{6AAC3975-BDEC-4C17-882B-DD79513DECDE}" srcOrd="0" destOrd="0" presId="urn:microsoft.com/office/officeart/2005/8/layout/list1"/>
    <dgm:cxn modelId="{B2007D20-E6BD-493D-9DF0-A329FAF23889}" type="presParOf" srcId="{D65E2DB4-38CC-4F6A-BA8F-1B1866543EE4}" destId="{C8B8E61C-DEE4-4A13-9D11-F8C4DEE46AA5}" srcOrd="1" destOrd="0" presId="urn:microsoft.com/office/officeart/2005/8/layout/list1"/>
    <dgm:cxn modelId="{CBF99BB4-8248-498C-A2D1-990CD0E6DFEA}" type="presParOf" srcId="{EA3159B9-A91A-45CE-B5FB-1E1E0A215DF3}" destId="{2CB177D8-7829-409C-BB4F-A0584C0E1F46}" srcOrd="5" destOrd="0" presId="urn:microsoft.com/office/officeart/2005/8/layout/list1"/>
    <dgm:cxn modelId="{B3BF65CA-38B7-45CA-B6AF-5FEED58753D3}" type="presParOf" srcId="{EA3159B9-A91A-45CE-B5FB-1E1E0A215DF3}" destId="{1B9692C4-4EBE-4A6D-BF5B-F56977FFE7D0}" srcOrd="6" destOrd="0" presId="urn:microsoft.com/office/officeart/2005/8/layout/list1"/>
    <dgm:cxn modelId="{936B2763-067C-4904-9B8C-D95F6FDACAE4}" type="presParOf" srcId="{EA3159B9-A91A-45CE-B5FB-1E1E0A215DF3}" destId="{8A85CE1F-62B4-4B51-997E-1563559E34BB}" srcOrd="7" destOrd="0" presId="urn:microsoft.com/office/officeart/2005/8/layout/list1"/>
    <dgm:cxn modelId="{725385B9-144A-4B77-A8BA-D035C9764C8F}" type="presParOf" srcId="{EA3159B9-A91A-45CE-B5FB-1E1E0A215DF3}" destId="{CED3B19B-FD27-48B0-BC24-63C75B0EC43D}" srcOrd="8" destOrd="0" presId="urn:microsoft.com/office/officeart/2005/8/layout/list1"/>
    <dgm:cxn modelId="{F9173A55-CEED-48B0-895D-56E8621AADB5}" type="presParOf" srcId="{CED3B19B-FD27-48B0-BC24-63C75B0EC43D}" destId="{92E41652-C258-4529-98F2-5C7D6427AC77}" srcOrd="0" destOrd="0" presId="urn:microsoft.com/office/officeart/2005/8/layout/list1"/>
    <dgm:cxn modelId="{FBC4F0AA-A7BD-46EC-BCEB-79BB25D32513}" type="presParOf" srcId="{CED3B19B-FD27-48B0-BC24-63C75B0EC43D}" destId="{88C7219A-756A-4A09-886B-ECB0B7764880}" srcOrd="1" destOrd="0" presId="urn:microsoft.com/office/officeart/2005/8/layout/list1"/>
    <dgm:cxn modelId="{8D148119-44CD-409A-805A-02C7DAB55A46}" type="presParOf" srcId="{EA3159B9-A91A-45CE-B5FB-1E1E0A215DF3}" destId="{BD050B5F-0129-41D4-BF32-854FB8D72C66}" srcOrd="9" destOrd="0" presId="urn:microsoft.com/office/officeart/2005/8/layout/list1"/>
    <dgm:cxn modelId="{CD6ACFBE-C2A5-4A45-9845-8055ECC6C992}" type="presParOf" srcId="{EA3159B9-A91A-45CE-B5FB-1E1E0A215DF3}" destId="{7A003EF2-4D8C-4C91-A568-E17F6D2A98D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D979CF-EECA-44DB-9A62-99EDABF4FA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B80DFF-00C7-497E-96FE-6E6DE600B352}">
      <dgm:prSet phldrT="[Text]"/>
      <dgm:spPr/>
      <dgm:t>
        <a:bodyPr/>
        <a:lstStyle/>
        <a:p>
          <a:r>
            <a:rPr lang="en-US" dirty="0"/>
            <a:t>ISLAM</a:t>
          </a:r>
        </a:p>
      </dgm:t>
    </dgm:pt>
    <dgm:pt modelId="{D8FF1048-9D48-4E4A-BEB1-AEB9D08E2E15}" type="parTrans" cxnId="{8D775AB9-7415-4CA3-88EF-B78CA833BA7E}">
      <dgm:prSet/>
      <dgm:spPr/>
      <dgm:t>
        <a:bodyPr/>
        <a:lstStyle/>
        <a:p>
          <a:endParaRPr lang="en-US"/>
        </a:p>
      </dgm:t>
    </dgm:pt>
    <dgm:pt modelId="{05420012-64FA-4AB5-A759-B60A5ABE2207}" type="sibTrans" cxnId="{8D775AB9-7415-4CA3-88EF-B78CA833BA7E}">
      <dgm:prSet/>
      <dgm:spPr/>
      <dgm:t>
        <a:bodyPr/>
        <a:lstStyle/>
        <a:p>
          <a:endParaRPr lang="en-US"/>
        </a:p>
      </dgm:t>
    </dgm:pt>
    <dgm:pt modelId="{D0FCA0BC-D105-4334-8488-FBBC781BEA0A}">
      <dgm:prSet phldrT="[Text]"/>
      <dgm:spPr/>
      <dgm:t>
        <a:bodyPr/>
        <a:lstStyle/>
        <a:p>
          <a:r>
            <a:rPr lang="en-US" dirty="0"/>
            <a:t>BUDDHISM</a:t>
          </a:r>
        </a:p>
      </dgm:t>
    </dgm:pt>
    <dgm:pt modelId="{3FE32CE6-00CA-4073-B36A-41AFF6F2845F}" type="parTrans" cxnId="{6D2508EE-D392-4ABD-9D64-81F0B80732DF}">
      <dgm:prSet/>
      <dgm:spPr/>
      <dgm:t>
        <a:bodyPr/>
        <a:lstStyle/>
        <a:p>
          <a:endParaRPr lang="en-US"/>
        </a:p>
      </dgm:t>
    </dgm:pt>
    <dgm:pt modelId="{082D14FF-032C-4104-A0CD-EA9012A2AA16}" type="sibTrans" cxnId="{6D2508EE-D392-4ABD-9D64-81F0B80732DF}">
      <dgm:prSet/>
      <dgm:spPr/>
      <dgm:t>
        <a:bodyPr/>
        <a:lstStyle/>
        <a:p>
          <a:endParaRPr lang="en-US"/>
        </a:p>
      </dgm:t>
    </dgm:pt>
    <dgm:pt modelId="{CBC2A1BF-4E8F-44E6-9C92-FF906D71597D}">
      <dgm:prSet phldrT="[Text]"/>
      <dgm:spPr/>
      <dgm:t>
        <a:bodyPr/>
        <a:lstStyle/>
        <a:p>
          <a:r>
            <a:rPr lang="en-US" dirty="0"/>
            <a:t>CONFUCIANISM</a:t>
          </a:r>
        </a:p>
      </dgm:t>
    </dgm:pt>
    <dgm:pt modelId="{7CC32F04-9A69-457D-9288-97ED507D20D3}" type="parTrans" cxnId="{EC9DAAD2-1E76-4357-B161-AF1B92F9B704}">
      <dgm:prSet/>
      <dgm:spPr/>
      <dgm:t>
        <a:bodyPr/>
        <a:lstStyle/>
        <a:p>
          <a:endParaRPr lang="en-US"/>
        </a:p>
      </dgm:t>
    </dgm:pt>
    <dgm:pt modelId="{3F0C3809-4A09-4E32-A1F6-C54009A386B4}" type="sibTrans" cxnId="{EC9DAAD2-1E76-4357-B161-AF1B92F9B704}">
      <dgm:prSet/>
      <dgm:spPr/>
      <dgm:t>
        <a:bodyPr/>
        <a:lstStyle/>
        <a:p>
          <a:endParaRPr lang="en-US"/>
        </a:p>
      </dgm:t>
    </dgm:pt>
    <dgm:pt modelId="{5951EF81-5618-4149-A3BE-D61120CCEB19}">
      <dgm:prSet/>
      <dgm:spPr/>
      <dgm:t>
        <a:bodyPr/>
        <a:lstStyle/>
        <a:p>
          <a:r>
            <a:rPr lang="en-US" dirty="0"/>
            <a:t>KRISTIAN</a:t>
          </a:r>
        </a:p>
      </dgm:t>
    </dgm:pt>
    <dgm:pt modelId="{71E6551A-16D2-462A-B0D4-C0F4F23E6904}" type="parTrans" cxnId="{AE9874B8-70FD-4D34-9F02-D653115732B2}">
      <dgm:prSet/>
      <dgm:spPr/>
      <dgm:t>
        <a:bodyPr/>
        <a:lstStyle/>
        <a:p>
          <a:endParaRPr lang="en-US"/>
        </a:p>
      </dgm:t>
    </dgm:pt>
    <dgm:pt modelId="{1B93A6C2-5EAA-4595-BD82-BC9BCF2C6284}" type="sibTrans" cxnId="{AE9874B8-70FD-4D34-9F02-D653115732B2}">
      <dgm:prSet/>
      <dgm:spPr/>
      <dgm:t>
        <a:bodyPr/>
        <a:lstStyle/>
        <a:p>
          <a:endParaRPr lang="en-US"/>
        </a:p>
      </dgm:t>
    </dgm:pt>
    <dgm:pt modelId="{EA3159B9-A91A-45CE-B5FB-1E1E0A215DF3}" type="pres">
      <dgm:prSet presAssocID="{FED979CF-EECA-44DB-9A62-99EDABF4FA04}" presName="linear" presStyleCnt="0">
        <dgm:presLayoutVars>
          <dgm:dir/>
          <dgm:animLvl val="lvl"/>
          <dgm:resizeHandles val="exact"/>
        </dgm:presLayoutVars>
      </dgm:prSet>
      <dgm:spPr/>
    </dgm:pt>
    <dgm:pt modelId="{7AA214FB-E5F4-4424-9637-0955A888B45A}" type="pres">
      <dgm:prSet presAssocID="{CBB80DFF-00C7-497E-96FE-6E6DE600B352}" presName="parentLin" presStyleCnt="0"/>
      <dgm:spPr/>
    </dgm:pt>
    <dgm:pt modelId="{2344BEF7-42B0-4BBA-B043-E441EA7D2074}" type="pres">
      <dgm:prSet presAssocID="{CBB80DFF-00C7-497E-96FE-6E6DE600B352}" presName="parentLeftMargin" presStyleLbl="node1" presStyleIdx="0" presStyleCnt="4"/>
      <dgm:spPr/>
    </dgm:pt>
    <dgm:pt modelId="{701E95B7-7102-4926-A67E-1E99F6FE9251}" type="pres">
      <dgm:prSet presAssocID="{CBB80DFF-00C7-497E-96FE-6E6DE600B3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A03210C-A8F4-4C5F-A2D4-48D987F9DD5A}" type="pres">
      <dgm:prSet presAssocID="{CBB80DFF-00C7-497E-96FE-6E6DE600B352}" presName="negativeSpace" presStyleCnt="0"/>
      <dgm:spPr/>
    </dgm:pt>
    <dgm:pt modelId="{9DB90A0D-E452-4971-BC31-E920B53E9E61}" type="pres">
      <dgm:prSet presAssocID="{CBB80DFF-00C7-497E-96FE-6E6DE600B352}" presName="childText" presStyleLbl="conFgAcc1" presStyleIdx="0" presStyleCnt="4">
        <dgm:presLayoutVars>
          <dgm:bulletEnabled val="1"/>
        </dgm:presLayoutVars>
      </dgm:prSet>
      <dgm:spPr/>
    </dgm:pt>
    <dgm:pt modelId="{1D6C6875-6330-4A19-9D77-7C273BCA8913}" type="pres">
      <dgm:prSet presAssocID="{05420012-64FA-4AB5-A759-B60A5ABE2207}" presName="spaceBetweenRectangles" presStyleCnt="0"/>
      <dgm:spPr/>
    </dgm:pt>
    <dgm:pt modelId="{D65E2DB4-38CC-4F6A-BA8F-1B1866543EE4}" type="pres">
      <dgm:prSet presAssocID="{D0FCA0BC-D105-4334-8488-FBBC781BEA0A}" presName="parentLin" presStyleCnt="0"/>
      <dgm:spPr/>
    </dgm:pt>
    <dgm:pt modelId="{6AAC3975-BDEC-4C17-882B-DD79513DECDE}" type="pres">
      <dgm:prSet presAssocID="{D0FCA0BC-D105-4334-8488-FBBC781BEA0A}" presName="parentLeftMargin" presStyleLbl="node1" presStyleIdx="0" presStyleCnt="4"/>
      <dgm:spPr/>
    </dgm:pt>
    <dgm:pt modelId="{C8B8E61C-DEE4-4A13-9D11-F8C4DEE46AA5}" type="pres">
      <dgm:prSet presAssocID="{D0FCA0BC-D105-4334-8488-FBBC781BEA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CB177D8-7829-409C-BB4F-A0584C0E1F46}" type="pres">
      <dgm:prSet presAssocID="{D0FCA0BC-D105-4334-8488-FBBC781BEA0A}" presName="negativeSpace" presStyleCnt="0"/>
      <dgm:spPr/>
    </dgm:pt>
    <dgm:pt modelId="{1B9692C4-4EBE-4A6D-BF5B-F56977FFE7D0}" type="pres">
      <dgm:prSet presAssocID="{D0FCA0BC-D105-4334-8488-FBBC781BEA0A}" presName="childText" presStyleLbl="conFgAcc1" presStyleIdx="1" presStyleCnt="4">
        <dgm:presLayoutVars>
          <dgm:bulletEnabled val="1"/>
        </dgm:presLayoutVars>
      </dgm:prSet>
      <dgm:spPr/>
    </dgm:pt>
    <dgm:pt modelId="{8A85CE1F-62B4-4B51-997E-1563559E34BB}" type="pres">
      <dgm:prSet presAssocID="{082D14FF-032C-4104-A0CD-EA9012A2AA16}" presName="spaceBetweenRectangles" presStyleCnt="0"/>
      <dgm:spPr/>
    </dgm:pt>
    <dgm:pt modelId="{CED3B19B-FD27-48B0-BC24-63C75B0EC43D}" type="pres">
      <dgm:prSet presAssocID="{CBC2A1BF-4E8F-44E6-9C92-FF906D71597D}" presName="parentLin" presStyleCnt="0"/>
      <dgm:spPr/>
    </dgm:pt>
    <dgm:pt modelId="{92E41652-C258-4529-98F2-5C7D6427AC77}" type="pres">
      <dgm:prSet presAssocID="{CBC2A1BF-4E8F-44E6-9C92-FF906D71597D}" presName="parentLeftMargin" presStyleLbl="node1" presStyleIdx="1" presStyleCnt="4"/>
      <dgm:spPr/>
    </dgm:pt>
    <dgm:pt modelId="{88C7219A-756A-4A09-886B-ECB0B7764880}" type="pres">
      <dgm:prSet presAssocID="{CBC2A1BF-4E8F-44E6-9C92-FF906D7159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050B5F-0129-41D4-BF32-854FB8D72C66}" type="pres">
      <dgm:prSet presAssocID="{CBC2A1BF-4E8F-44E6-9C92-FF906D71597D}" presName="negativeSpace" presStyleCnt="0"/>
      <dgm:spPr/>
    </dgm:pt>
    <dgm:pt modelId="{7A003EF2-4D8C-4C91-A568-E17F6D2A98D4}" type="pres">
      <dgm:prSet presAssocID="{CBC2A1BF-4E8F-44E6-9C92-FF906D71597D}" presName="childText" presStyleLbl="conFgAcc1" presStyleIdx="2" presStyleCnt="4">
        <dgm:presLayoutVars>
          <dgm:bulletEnabled val="1"/>
        </dgm:presLayoutVars>
      </dgm:prSet>
      <dgm:spPr/>
    </dgm:pt>
    <dgm:pt modelId="{1F39B0E7-A75F-4466-BBD4-D4D2CD3D8C35}" type="pres">
      <dgm:prSet presAssocID="{3F0C3809-4A09-4E32-A1F6-C54009A386B4}" presName="spaceBetweenRectangles" presStyleCnt="0"/>
      <dgm:spPr/>
    </dgm:pt>
    <dgm:pt modelId="{BF385AB8-FC1C-4EC2-8164-C01A7BDB9402}" type="pres">
      <dgm:prSet presAssocID="{5951EF81-5618-4149-A3BE-D61120CCEB19}" presName="parentLin" presStyleCnt="0"/>
      <dgm:spPr/>
    </dgm:pt>
    <dgm:pt modelId="{0421FA40-4F66-4074-9E32-2608A25D6758}" type="pres">
      <dgm:prSet presAssocID="{5951EF81-5618-4149-A3BE-D61120CCEB19}" presName="parentLeftMargin" presStyleLbl="node1" presStyleIdx="2" presStyleCnt="4"/>
      <dgm:spPr/>
    </dgm:pt>
    <dgm:pt modelId="{30386EFF-8E0F-466B-B4CA-B29ABEF53A32}" type="pres">
      <dgm:prSet presAssocID="{5951EF81-5618-4149-A3BE-D61120CCEB1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036338A-AB2F-42EA-9FA1-CFFC92D49F16}" type="pres">
      <dgm:prSet presAssocID="{5951EF81-5618-4149-A3BE-D61120CCEB19}" presName="negativeSpace" presStyleCnt="0"/>
      <dgm:spPr/>
    </dgm:pt>
    <dgm:pt modelId="{0ACCDC8F-494A-46A2-A9C8-6AD56C18922C}" type="pres">
      <dgm:prSet presAssocID="{5951EF81-5618-4149-A3BE-D61120CCEB1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10BDB12-B8E5-4329-A8C4-ED626AB07FF3}" type="presOf" srcId="{5951EF81-5618-4149-A3BE-D61120CCEB19}" destId="{0421FA40-4F66-4074-9E32-2608A25D6758}" srcOrd="0" destOrd="0" presId="urn:microsoft.com/office/officeart/2005/8/layout/list1"/>
    <dgm:cxn modelId="{6ACB3D2A-AE20-4AB5-B82B-FD49E5C2BF83}" type="presOf" srcId="{D0FCA0BC-D105-4334-8488-FBBC781BEA0A}" destId="{C8B8E61C-DEE4-4A13-9D11-F8C4DEE46AA5}" srcOrd="1" destOrd="0" presId="urn:microsoft.com/office/officeart/2005/8/layout/list1"/>
    <dgm:cxn modelId="{8DCBF454-E477-46EC-AB4E-AA3D4D444713}" type="presOf" srcId="{5951EF81-5618-4149-A3BE-D61120CCEB19}" destId="{30386EFF-8E0F-466B-B4CA-B29ABEF53A32}" srcOrd="1" destOrd="0" presId="urn:microsoft.com/office/officeart/2005/8/layout/list1"/>
    <dgm:cxn modelId="{6F2CA685-68E6-48C5-B2D1-BE30C23CA9E6}" type="presOf" srcId="{CBB80DFF-00C7-497E-96FE-6E6DE600B352}" destId="{2344BEF7-42B0-4BBA-B043-E441EA7D2074}" srcOrd="0" destOrd="0" presId="urn:microsoft.com/office/officeart/2005/8/layout/list1"/>
    <dgm:cxn modelId="{B5A29E8D-BCB2-4D84-A6AD-03961C11FFD0}" type="presOf" srcId="{CBB80DFF-00C7-497E-96FE-6E6DE600B352}" destId="{701E95B7-7102-4926-A67E-1E99F6FE9251}" srcOrd="1" destOrd="0" presId="urn:microsoft.com/office/officeart/2005/8/layout/list1"/>
    <dgm:cxn modelId="{27CC3791-93E5-4717-ADDF-1344938FB6E8}" type="presOf" srcId="{D0FCA0BC-D105-4334-8488-FBBC781BEA0A}" destId="{6AAC3975-BDEC-4C17-882B-DD79513DECDE}" srcOrd="0" destOrd="0" presId="urn:microsoft.com/office/officeart/2005/8/layout/list1"/>
    <dgm:cxn modelId="{4BFEB3A8-EDEF-45FB-A852-DCE4C8E94CBD}" type="presOf" srcId="{FED979CF-EECA-44DB-9A62-99EDABF4FA04}" destId="{EA3159B9-A91A-45CE-B5FB-1E1E0A215DF3}" srcOrd="0" destOrd="0" presId="urn:microsoft.com/office/officeart/2005/8/layout/list1"/>
    <dgm:cxn modelId="{AE9874B8-70FD-4D34-9F02-D653115732B2}" srcId="{FED979CF-EECA-44DB-9A62-99EDABF4FA04}" destId="{5951EF81-5618-4149-A3BE-D61120CCEB19}" srcOrd="3" destOrd="0" parTransId="{71E6551A-16D2-462A-B0D4-C0F4F23E6904}" sibTransId="{1B93A6C2-5EAA-4595-BD82-BC9BCF2C6284}"/>
    <dgm:cxn modelId="{8D775AB9-7415-4CA3-88EF-B78CA833BA7E}" srcId="{FED979CF-EECA-44DB-9A62-99EDABF4FA04}" destId="{CBB80DFF-00C7-497E-96FE-6E6DE600B352}" srcOrd="0" destOrd="0" parTransId="{D8FF1048-9D48-4E4A-BEB1-AEB9D08E2E15}" sibTransId="{05420012-64FA-4AB5-A759-B60A5ABE2207}"/>
    <dgm:cxn modelId="{FFB43CC8-ED3C-4FAD-A4F9-F19766B13245}" type="presOf" srcId="{CBC2A1BF-4E8F-44E6-9C92-FF906D71597D}" destId="{88C7219A-756A-4A09-886B-ECB0B7764880}" srcOrd="1" destOrd="0" presId="urn:microsoft.com/office/officeart/2005/8/layout/list1"/>
    <dgm:cxn modelId="{EC9DAAD2-1E76-4357-B161-AF1B92F9B704}" srcId="{FED979CF-EECA-44DB-9A62-99EDABF4FA04}" destId="{CBC2A1BF-4E8F-44E6-9C92-FF906D71597D}" srcOrd="2" destOrd="0" parTransId="{7CC32F04-9A69-457D-9288-97ED507D20D3}" sibTransId="{3F0C3809-4A09-4E32-A1F6-C54009A386B4}"/>
    <dgm:cxn modelId="{FE636EDE-B3A7-4818-AB4E-6EF25F30FC31}" type="presOf" srcId="{CBC2A1BF-4E8F-44E6-9C92-FF906D71597D}" destId="{92E41652-C258-4529-98F2-5C7D6427AC77}" srcOrd="0" destOrd="0" presId="urn:microsoft.com/office/officeart/2005/8/layout/list1"/>
    <dgm:cxn modelId="{6D2508EE-D392-4ABD-9D64-81F0B80732DF}" srcId="{FED979CF-EECA-44DB-9A62-99EDABF4FA04}" destId="{D0FCA0BC-D105-4334-8488-FBBC781BEA0A}" srcOrd="1" destOrd="0" parTransId="{3FE32CE6-00CA-4073-B36A-41AFF6F2845F}" sibTransId="{082D14FF-032C-4104-A0CD-EA9012A2AA16}"/>
    <dgm:cxn modelId="{91554875-A7B4-4578-82AE-69508C06604F}" type="presParOf" srcId="{EA3159B9-A91A-45CE-B5FB-1E1E0A215DF3}" destId="{7AA214FB-E5F4-4424-9637-0955A888B45A}" srcOrd="0" destOrd="0" presId="urn:microsoft.com/office/officeart/2005/8/layout/list1"/>
    <dgm:cxn modelId="{27A0DB4C-8EAC-42DF-BF25-48629A24F6ED}" type="presParOf" srcId="{7AA214FB-E5F4-4424-9637-0955A888B45A}" destId="{2344BEF7-42B0-4BBA-B043-E441EA7D2074}" srcOrd="0" destOrd="0" presId="urn:microsoft.com/office/officeart/2005/8/layout/list1"/>
    <dgm:cxn modelId="{4B088CC3-5B84-458F-B6F5-140D68FB3DA0}" type="presParOf" srcId="{7AA214FB-E5F4-4424-9637-0955A888B45A}" destId="{701E95B7-7102-4926-A67E-1E99F6FE9251}" srcOrd="1" destOrd="0" presId="urn:microsoft.com/office/officeart/2005/8/layout/list1"/>
    <dgm:cxn modelId="{A271136D-5D43-4C37-98E9-921DBCC62851}" type="presParOf" srcId="{EA3159B9-A91A-45CE-B5FB-1E1E0A215DF3}" destId="{8A03210C-A8F4-4C5F-A2D4-48D987F9DD5A}" srcOrd="1" destOrd="0" presId="urn:microsoft.com/office/officeart/2005/8/layout/list1"/>
    <dgm:cxn modelId="{D7091F39-51E1-49F1-8A1B-511254E8E026}" type="presParOf" srcId="{EA3159B9-A91A-45CE-B5FB-1E1E0A215DF3}" destId="{9DB90A0D-E452-4971-BC31-E920B53E9E61}" srcOrd="2" destOrd="0" presId="urn:microsoft.com/office/officeart/2005/8/layout/list1"/>
    <dgm:cxn modelId="{06BB237A-41F6-4C79-941A-1058E20B8812}" type="presParOf" srcId="{EA3159B9-A91A-45CE-B5FB-1E1E0A215DF3}" destId="{1D6C6875-6330-4A19-9D77-7C273BCA8913}" srcOrd="3" destOrd="0" presId="urn:microsoft.com/office/officeart/2005/8/layout/list1"/>
    <dgm:cxn modelId="{ABA80E06-B594-4C30-8152-9084C8ECAB63}" type="presParOf" srcId="{EA3159B9-A91A-45CE-B5FB-1E1E0A215DF3}" destId="{D65E2DB4-38CC-4F6A-BA8F-1B1866543EE4}" srcOrd="4" destOrd="0" presId="urn:microsoft.com/office/officeart/2005/8/layout/list1"/>
    <dgm:cxn modelId="{15BC6EAC-1E8A-44B8-94C9-B93E154A2FCD}" type="presParOf" srcId="{D65E2DB4-38CC-4F6A-BA8F-1B1866543EE4}" destId="{6AAC3975-BDEC-4C17-882B-DD79513DECDE}" srcOrd="0" destOrd="0" presId="urn:microsoft.com/office/officeart/2005/8/layout/list1"/>
    <dgm:cxn modelId="{B2007D20-E6BD-493D-9DF0-A329FAF23889}" type="presParOf" srcId="{D65E2DB4-38CC-4F6A-BA8F-1B1866543EE4}" destId="{C8B8E61C-DEE4-4A13-9D11-F8C4DEE46AA5}" srcOrd="1" destOrd="0" presId="urn:microsoft.com/office/officeart/2005/8/layout/list1"/>
    <dgm:cxn modelId="{CBF99BB4-8248-498C-A2D1-990CD0E6DFEA}" type="presParOf" srcId="{EA3159B9-A91A-45CE-B5FB-1E1E0A215DF3}" destId="{2CB177D8-7829-409C-BB4F-A0584C0E1F46}" srcOrd="5" destOrd="0" presId="urn:microsoft.com/office/officeart/2005/8/layout/list1"/>
    <dgm:cxn modelId="{B3BF65CA-38B7-45CA-B6AF-5FEED58753D3}" type="presParOf" srcId="{EA3159B9-A91A-45CE-B5FB-1E1E0A215DF3}" destId="{1B9692C4-4EBE-4A6D-BF5B-F56977FFE7D0}" srcOrd="6" destOrd="0" presId="urn:microsoft.com/office/officeart/2005/8/layout/list1"/>
    <dgm:cxn modelId="{936B2763-067C-4904-9B8C-D95F6FDACAE4}" type="presParOf" srcId="{EA3159B9-A91A-45CE-B5FB-1E1E0A215DF3}" destId="{8A85CE1F-62B4-4B51-997E-1563559E34BB}" srcOrd="7" destOrd="0" presId="urn:microsoft.com/office/officeart/2005/8/layout/list1"/>
    <dgm:cxn modelId="{725385B9-144A-4B77-A8BA-D035C9764C8F}" type="presParOf" srcId="{EA3159B9-A91A-45CE-B5FB-1E1E0A215DF3}" destId="{CED3B19B-FD27-48B0-BC24-63C75B0EC43D}" srcOrd="8" destOrd="0" presId="urn:microsoft.com/office/officeart/2005/8/layout/list1"/>
    <dgm:cxn modelId="{F9173A55-CEED-48B0-895D-56E8621AADB5}" type="presParOf" srcId="{CED3B19B-FD27-48B0-BC24-63C75B0EC43D}" destId="{92E41652-C258-4529-98F2-5C7D6427AC77}" srcOrd="0" destOrd="0" presId="urn:microsoft.com/office/officeart/2005/8/layout/list1"/>
    <dgm:cxn modelId="{FBC4F0AA-A7BD-46EC-BCEB-79BB25D32513}" type="presParOf" srcId="{CED3B19B-FD27-48B0-BC24-63C75B0EC43D}" destId="{88C7219A-756A-4A09-886B-ECB0B7764880}" srcOrd="1" destOrd="0" presId="urn:microsoft.com/office/officeart/2005/8/layout/list1"/>
    <dgm:cxn modelId="{8D148119-44CD-409A-805A-02C7DAB55A46}" type="presParOf" srcId="{EA3159B9-A91A-45CE-B5FB-1E1E0A215DF3}" destId="{BD050B5F-0129-41D4-BF32-854FB8D72C66}" srcOrd="9" destOrd="0" presId="urn:microsoft.com/office/officeart/2005/8/layout/list1"/>
    <dgm:cxn modelId="{CD6ACFBE-C2A5-4A45-9845-8055ECC6C992}" type="presParOf" srcId="{EA3159B9-A91A-45CE-B5FB-1E1E0A215DF3}" destId="{7A003EF2-4D8C-4C91-A568-E17F6D2A98D4}" srcOrd="10" destOrd="0" presId="urn:microsoft.com/office/officeart/2005/8/layout/list1"/>
    <dgm:cxn modelId="{E8AFEE0C-0D32-42E5-B6B0-718D8DF8C722}" type="presParOf" srcId="{EA3159B9-A91A-45CE-B5FB-1E1E0A215DF3}" destId="{1F39B0E7-A75F-4466-BBD4-D4D2CD3D8C35}" srcOrd="11" destOrd="0" presId="urn:microsoft.com/office/officeart/2005/8/layout/list1"/>
    <dgm:cxn modelId="{A967B052-E2D5-4D48-85A6-7D9B9059A6B5}" type="presParOf" srcId="{EA3159B9-A91A-45CE-B5FB-1E1E0A215DF3}" destId="{BF385AB8-FC1C-4EC2-8164-C01A7BDB9402}" srcOrd="12" destOrd="0" presId="urn:microsoft.com/office/officeart/2005/8/layout/list1"/>
    <dgm:cxn modelId="{FE5FC6FB-3C9A-405E-8B08-6210D55D5BAD}" type="presParOf" srcId="{BF385AB8-FC1C-4EC2-8164-C01A7BDB9402}" destId="{0421FA40-4F66-4074-9E32-2608A25D6758}" srcOrd="0" destOrd="0" presId="urn:microsoft.com/office/officeart/2005/8/layout/list1"/>
    <dgm:cxn modelId="{63585CC5-2139-4626-B90D-EFE67C121DD0}" type="presParOf" srcId="{BF385AB8-FC1C-4EC2-8164-C01A7BDB9402}" destId="{30386EFF-8E0F-466B-B4CA-B29ABEF53A32}" srcOrd="1" destOrd="0" presId="urn:microsoft.com/office/officeart/2005/8/layout/list1"/>
    <dgm:cxn modelId="{B3B07461-16C7-4DAC-BFD6-D8AA77738A49}" type="presParOf" srcId="{EA3159B9-A91A-45CE-B5FB-1E1E0A215DF3}" destId="{C036338A-AB2F-42EA-9FA1-CFFC92D49F16}" srcOrd="13" destOrd="0" presId="urn:microsoft.com/office/officeart/2005/8/layout/list1"/>
    <dgm:cxn modelId="{FFB053B7-DDBE-4CBB-BD0A-9827AAB1955C}" type="presParOf" srcId="{EA3159B9-A91A-45CE-B5FB-1E1E0A215DF3}" destId="{0ACCDC8F-494A-46A2-A9C8-6AD56C18922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6FFFA0-073C-498B-A039-EF5224CD10B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20B966-58EC-4CBA-A979-F423FEE2FDB6}">
      <dgm:prSet phldrT="[Text]"/>
      <dgm:spPr/>
      <dgm:t>
        <a:bodyPr/>
        <a:lstStyle/>
        <a:p>
          <a:r>
            <a:rPr lang="en-US" dirty="0"/>
            <a:t>EKONOMI ADIL</a:t>
          </a:r>
        </a:p>
      </dgm:t>
    </dgm:pt>
    <dgm:pt modelId="{4FA63D60-71EC-4324-A993-4B3E673030F1}" type="parTrans" cxnId="{E4DE4A3A-4AAE-4BDC-95E8-8CFB45077943}">
      <dgm:prSet/>
      <dgm:spPr/>
      <dgm:t>
        <a:bodyPr/>
        <a:lstStyle/>
        <a:p>
          <a:endParaRPr lang="en-US"/>
        </a:p>
      </dgm:t>
    </dgm:pt>
    <dgm:pt modelId="{5B93D999-31A7-4CFD-A69E-DF3BE4469F80}" type="sibTrans" cxnId="{E4DE4A3A-4AAE-4BDC-95E8-8CFB45077943}">
      <dgm:prSet/>
      <dgm:spPr/>
      <dgm:t>
        <a:bodyPr/>
        <a:lstStyle/>
        <a:p>
          <a:endParaRPr lang="en-US"/>
        </a:p>
      </dgm:t>
    </dgm:pt>
    <dgm:pt modelId="{2C8DC7AB-039B-4778-8319-DDACC03D2EF5}">
      <dgm:prSet phldrT="[Text]"/>
      <dgm:spPr/>
      <dgm:t>
        <a:bodyPr/>
        <a:lstStyle/>
        <a:p>
          <a:r>
            <a:rPr lang="en-US" dirty="0"/>
            <a:t>BUDAYA &amp; WARISAN TERPELIHARA</a:t>
          </a:r>
        </a:p>
      </dgm:t>
    </dgm:pt>
    <dgm:pt modelId="{B990D64D-D6C8-42F3-B461-6139B58F1946}" type="parTrans" cxnId="{DAB4C5DB-E440-48E7-A4B0-14E1E707DC9D}">
      <dgm:prSet/>
      <dgm:spPr/>
      <dgm:t>
        <a:bodyPr/>
        <a:lstStyle/>
        <a:p>
          <a:endParaRPr lang="en-US"/>
        </a:p>
      </dgm:t>
    </dgm:pt>
    <dgm:pt modelId="{A9C1D5ED-CF54-45FF-9290-A9BE217AA477}" type="sibTrans" cxnId="{DAB4C5DB-E440-48E7-A4B0-14E1E707DC9D}">
      <dgm:prSet/>
      <dgm:spPr/>
      <dgm:t>
        <a:bodyPr/>
        <a:lstStyle/>
        <a:p>
          <a:endParaRPr lang="en-US"/>
        </a:p>
      </dgm:t>
    </dgm:pt>
    <dgm:pt modelId="{917E9AE6-9654-4A5C-899F-3E787E33C0AB}">
      <dgm:prSet phldrT="[Text]"/>
      <dgm:spPr/>
      <dgm:t>
        <a:bodyPr/>
        <a:lstStyle/>
        <a:p>
          <a:r>
            <a:rPr lang="en-US" dirty="0"/>
            <a:t>KELUARGA DAN MASYARAKAT HARMONI</a:t>
          </a:r>
        </a:p>
      </dgm:t>
    </dgm:pt>
    <dgm:pt modelId="{78FE270B-2069-4276-83D0-9F4014B48823}" type="parTrans" cxnId="{D2400CED-8121-40BA-B8F6-2F1A6FFFC096}">
      <dgm:prSet/>
      <dgm:spPr/>
      <dgm:t>
        <a:bodyPr/>
        <a:lstStyle/>
        <a:p>
          <a:endParaRPr lang="en-US"/>
        </a:p>
      </dgm:t>
    </dgm:pt>
    <dgm:pt modelId="{B8CAD1B8-942F-4226-958B-70D9B97A10FE}" type="sibTrans" cxnId="{D2400CED-8121-40BA-B8F6-2F1A6FFFC096}">
      <dgm:prSet/>
      <dgm:spPr/>
      <dgm:t>
        <a:bodyPr/>
        <a:lstStyle/>
        <a:p>
          <a:endParaRPr lang="en-US"/>
        </a:p>
      </dgm:t>
    </dgm:pt>
    <dgm:pt modelId="{59E5B412-0AC0-42AF-95E6-DC3EA16BD255}">
      <dgm:prSet/>
      <dgm:spPr/>
      <dgm:t>
        <a:bodyPr/>
        <a:lstStyle/>
        <a:p>
          <a:r>
            <a:rPr lang="en-US" dirty="0"/>
            <a:t>POLITIK STABIL</a:t>
          </a:r>
        </a:p>
      </dgm:t>
    </dgm:pt>
    <dgm:pt modelId="{3465B8E4-7502-450C-9DF7-135E4A7A9888}" type="parTrans" cxnId="{8E612383-19C5-4005-B075-E414E1D3CEFF}">
      <dgm:prSet/>
      <dgm:spPr/>
      <dgm:t>
        <a:bodyPr/>
        <a:lstStyle/>
        <a:p>
          <a:endParaRPr lang="en-US"/>
        </a:p>
      </dgm:t>
    </dgm:pt>
    <dgm:pt modelId="{B757F198-87C1-492E-B8A3-08BD01CC855E}" type="sibTrans" cxnId="{8E612383-19C5-4005-B075-E414E1D3CEFF}">
      <dgm:prSet/>
      <dgm:spPr/>
      <dgm:t>
        <a:bodyPr/>
        <a:lstStyle/>
        <a:p>
          <a:endParaRPr lang="en-US"/>
        </a:p>
      </dgm:t>
    </dgm:pt>
    <dgm:pt modelId="{8601E2E3-8DEE-4DC2-87E8-13F2E5E3AF05}">
      <dgm:prSet/>
      <dgm:spPr/>
      <dgm:t>
        <a:bodyPr/>
        <a:lstStyle/>
        <a:p>
          <a:r>
            <a:rPr lang="en-US" dirty="0"/>
            <a:t>KEADILAN SOSIAL </a:t>
          </a:r>
        </a:p>
      </dgm:t>
    </dgm:pt>
    <dgm:pt modelId="{DDC0776B-BA1F-4264-843F-8E1E9980CF8C}" type="parTrans" cxnId="{36B2F4BE-CBCE-4E46-B065-545FB118D400}">
      <dgm:prSet/>
      <dgm:spPr/>
      <dgm:t>
        <a:bodyPr/>
        <a:lstStyle/>
        <a:p>
          <a:endParaRPr lang="en-US"/>
        </a:p>
      </dgm:t>
    </dgm:pt>
    <dgm:pt modelId="{94030440-E32D-48ED-8FA9-6320E67031AF}" type="sibTrans" cxnId="{36B2F4BE-CBCE-4E46-B065-545FB118D400}">
      <dgm:prSet/>
      <dgm:spPr/>
      <dgm:t>
        <a:bodyPr/>
        <a:lstStyle/>
        <a:p>
          <a:endParaRPr lang="en-US"/>
        </a:p>
      </dgm:t>
    </dgm:pt>
    <dgm:pt modelId="{04A71A00-F417-45A4-B757-377623497868}" type="pres">
      <dgm:prSet presAssocID="{136FFFA0-073C-498B-A039-EF5224CD10BD}" presName="linear" presStyleCnt="0">
        <dgm:presLayoutVars>
          <dgm:dir/>
          <dgm:animLvl val="lvl"/>
          <dgm:resizeHandles val="exact"/>
        </dgm:presLayoutVars>
      </dgm:prSet>
      <dgm:spPr/>
    </dgm:pt>
    <dgm:pt modelId="{0B0212F0-687E-4894-9722-5907162E327F}" type="pres">
      <dgm:prSet presAssocID="{6B20B966-58EC-4CBA-A979-F423FEE2FDB6}" presName="parentLin" presStyleCnt="0"/>
      <dgm:spPr/>
    </dgm:pt>
    <dgm:pt modelId="{1D989BE7-2BEF-4818-97CF-D1CE17C6F7D8}" type="pres">
      <dgm:prSet presAssocID="{6B20B966-58EC-4CBA-A979-F423FEE2FDB6}" presName="parentLeftMargin" presStyleLbl="node1" presStyleIdx="0" presStyleCnt="5"/>
      <dgm:spPr/>
    </dgm:pt>
    <dgm:pt modelId="{4825659A-2769-4D45-B08C-85D175D6A9DA}" type="pres">
      <dgm:prSet presAssocID="{6B20B966-58EC-4CBA-A979-F423FEE2FDB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5E24951-69CD-4FC7-A97A-693BC13599E1}" type="pres">
      <dgm:prSet presAssocID="{6B20B966-58EC-4CBA-A979-F423FEE2FDB6}" presName="negativeSpace" presStyleCnt="0"/>
      <dgm:spPr/>
    </dgm:pt>
    <dgm:pt modelId="{75908FEB-AE47-457E-8364-3201D6F1BC1F}" type="pres">
      <dgm:prSet presAssocID="{6B20B966-58EC-4CBA-A979-F423FEE2FDB6}" presName="childText" presStyleLbl="conFgAcc1" presStyleIdx="0" presStyleCnt="5">
        <dgm:presLayoutVars>
          <dgm:bulletEnabled val="1"/>
        </dgm:presLayoutVars>
      </dgm:prSet>
      <dgm:spPr/>
    </dgm:pt>
    <dgm:pt modelId="{7FD8800A-A340-4E18-9603-233333A90C4D}" type="pres">
      <dgm:prSet presAssocID="{5B93D999-31A7-4CFD-A69E-DF3BE4469F80}" presName="spaceBetweenRectangles" presStyleCnt="0"/>
      <dgm:spPr/>
    </dgm:pt>
    <dgm:pt modelId="{0F3B4E78-7879-4FC0-BDA5-B8177C311A9F}" type="pres">
      <dgm:prSet presAssocID="{59E5B412-0AC0-42AF-95E6-DC3EA16BD255}" presName="parentLin" presStyleCnt="0"/>
      <dgm:spPr/>
    </dgm:pt>
    <dgm:pt modelId="{5BAAF3D2-3C3C-4205-A04D-2DDC75A619F6}" type="pres">
      <dgm:prSet presAssocID="{59E5B412-0AC0-42AF-95E6-DC3EA16BD255}" presName="parentLeftMargin" presStyleLbl="node1" presStyleIdx="0" presStyleCnt="5"/>
      <dgm:spPr/>
    </dgm:pt>
    <dgm:pt modelId="{9D0C7265-5F3D-48FF-A921-E976EC96E32E}" type="pres">
      <dgm:prSet presAssocID="{59E5B412-0AC0-42AF-95E6-DC3EA16BD25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3C8B14B-C269-4E0A-8A83-446F27BA476F}" type="pres">
      <dgm:prSet presAssocID="{59E5B412-0AC0-42AF-95E6-DC3EA16BD255}" presName="negativeSpace" presStyleCnt="0"/>
      <dgm:spPr/>
    </dgm:pt>
    <dgm:pt modelId="{50B83F33-C1BB-4C6A-817F-563F40E0C707}" type="pres">
      <dgm:prSet presAssocID="{59E5B412-0AC0-42AF-95E6-DC3EA16BD255}" presName="childText" presStyleLbl="conFgAcc1" presStyleIdx="1" presStyleCnt="5">
        <dgm:presLayoutVars>
          <dgm:bulletEnabled val="1"/>
        </dgm:presLayoutVars>
      </dgm:prSet>
      <dgm:spPr/>
    </dgm:pt>
    <dgm:pt modelId="{F28D27AE-AB5E-418E-AEFB-F2FA148074D8}" type="pres">
      <dgm:prSet presAssocID="{B757F198-87C1-492E-B8A3-08BD01CC855E}" presName="spaceBetweenRectangles" presStyleCnt="0"/>
      <dgm:spPr/>
    </dgm:pt>
    <dgm:pt modelId="{5B10C689-8AC2-4132-B91D-81E144F89B3B}" type="pres">
      <dgm:prSet presAssocID="{8601E2E3-8DEE-4DC2-87E8-13F2E5E3AF05}" presName="parentLin" presStyleCnt="0"/>
      <dgm:spPr/>
    </dgm:pt>
    <dgm:pt modelId="{13DDCA3C-45D7-4108-A75B-1EE9A024E1E5}" type="pres">
      <dgm:prSet presAssocID="{8601E2E3-8DEE-4DC2-87E8-13F2E5E3AF05}" presName="parentLeftMargin" presStyleLbl="node1" presStyleIdx="1" presStyleCnt="5"/>
      <dgm:spPr/>
    </dgm:pt>
    <dgm:pt modelId="{C66193FD-AD74-4132-83B8-058AA53FCBC3}" type="pres">
      <dgm:prSet presAssocID="{8601E2E3-8DEE-4DC2-87E8-13F2E5E3AF0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68DB55D-CD61-46E7-A6FF-1EBC39AC695A}" type="pres">
      <dgm:prSet presAssocID="{8601E2E3-8DEE-4DC2-87E8-13F2E5E3AF05}" presName="negativeSpace" presStyleCnt="0"/>
      <dgm:spPr/>
    </dgm:pt>
    <dgm:pt modelId="{09CCFF18-FDBE-4B81-9E65-EA5298C5DBAA}" type="pres">
      <dgm:prSet presAssocID="{8601E2E3-8DEE-4DC2-87E8-13F2E5E3AF05}" presName="childText" presStyleLbl="conFgAcc1" presStyleIdx="2" presStyleCnt="5">
        <dgm:presLayoutVars>
          <dgm:bulletEnabled val="1"/>
        </dgm:presLayoutVars>
      </dgm:prSet>
      <dgm:spPr/>
    </dgm:pt>
    <dgm:pt modelId="{093092A5-364A-46CC-8C7E-25EABAB7B071}" type="pres">
      <dgm:prSet presAssocID="{94030440-E32D-48ED-8FA9-6320E67031AF}" presName="spaceBetweenRectangles" presStyleCnt="0"/>
      <dgm:spPr/>
    </dgm:pt>
    <dgm:pt modelId="{5551C489-F956-4BB1-BF94-613E41C4800A}" type="pres">
      <dgm:prSet presAssocID="{2C8DC7AB-039B-4778-8319-DDACC03D2EF5}" presName="parentLin" presStyleCnt="0"/>
      <dgm:spPr/>
    </dgm:pt>
    <dgm:pt modelId="{80A15985-92D0-44D7-A091-70CC1B130DFB}" type="pres">
      <dgm:prSet presAssocID="{2C8DC7AB-039B-4778-8319-DDACC03D2EF5}" presName="parentLeftMargin" presStyleLbl="node1" presStyleIdx="2" presStyleCnt="5"/>
      <dgm:spPr/>
    </dgm:pt>
    <dgm:pt modelId="{553D02FC-D7FC-4D2A-89C3-A6B72E49A2C7}" type="pres">
      <dgm:prSet presAssocID="{2C8DC7AB-039B-4778-8319-DDACC03D2E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81EB977-2DD8-4ECD-993C-8FC6FEE979D9}" type="pres">
      <dgm:prSet presAssocID="{2C8DC7AB-039B-4778-8319-DDACC03D2EF5}" presName="negativeSpace" presStyleCnt="0"/>
      <dgm:spPr/>
    </dgm:pt>
    <dgm:pt modelId="{823B4639-4FDC-4832-871F-02A1E3B9D923}" type="pres">
      <dgm:prSet presAssocID="{2C8DC7AB-039B-4778-8319-DDACC03D2EF5}" presName="childText" presStyleLbl="conFgAcc1" presStyleIdx="3" presStyleCnt="5">
        <dgm:presLayoutVars>
          <dgm:bulletEnabled val="1"/>
        </dgm:presLayoutVars>
      </dgm:prSet>
      <dgm:spPr/>
    </dgm:pt>
    <dgm:pt modelId="{EBEA5639-1B1A-476C-8DBA-684E2BA56FE3}" type="pres">
      <dgm:prSet presAssocID="{A9C1D5ED-CF54-45FF-9290-A9BE217AA477}" presName="spaceBetweenRectangles" presStyleCnt="0"/>
      <dgm:spPr/>
    </dgm:pt>
    <dgm:pt modelId="{D71055D7-266F-4E20-B65B-BCC519B7C72A}" type="pres">
      <dgm:prSet presAssocID="{917E9AE6-9654-4A5C-899F-3E787E33C0AB}" presName="parentLin" presStyleCnt="0"/>
      <dgm:spPr/>
    </dgm:pt>
    <dgm:pt modelId="{B77E8AB2-5B0F-46F1-B633-04105D318237}" type="pres">
      <dgm:prSet presAssocID="{917E9AE6-9654-4A5C-899F-3E787E33C0AB}" presName="parentLeftMargin" presStyleLbl="node1" presStyleIdx="3" presStyleCnt="5"/>
      <dgm:spPr/>
    </dgm:pt>
    <dgm:pt modelId="{100C1E4F-628E-4F38-879E-8593932DF3AC}" type="pres">
      <dgm:prSet presAssocID="{917E9AE6-9654-4A5C-899F-3E787E33C0A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CB2A3BA-D75B-4886-9A8B-0ACF449ED4DD}" type="pres">
      <dgm:prSet presAssocID="{917E9AE6-9654-4A5C-899F-3E787E33C0AB}" presName="negativeSpace" presStyleCnt="0"/>
      <dgm:spPr/>
    </dgm:pt>
    <dgm:pt modelId="{92DB7E41-996C-4731-A5E7-6A34624A9ABA}" type="pres">
      <dgm:prSet presAssocID="{917E9AE6-9654-4A5C-899F-3E787E33C0A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7BBC4B12-60D0-4153-8DFD-B3850603A3E4}" type="presOf" srcId="{59E5B412-0AC0-42AF-95E6-DC3EA16BD255}" destId="{9D0C7265-5F3D-48FF-A921-E976EC96E32E}" srcOrd="1" destOrd="0" presId="urn:microsoft.com/office/officeart/2005/8/layout/list1"/>
    <dgm:cxn modelId="{5EE6B32A-23C1-445D-8EE9-EF4997C419B6}" type="presOf" srcId="{917E9AE6-9654-4A5C-899F-3E787E33C0AB}" destId="{B77E8AB2-5B0F-46F1-B633-04105D318237}" srcOrd="0" destOrd="0" presId="urn:microsoft.com/office/officeart/2005/8/layout/list1"/>
    <dgm:cxn modelId="{CA693533-87FC-414D-8BC5-6C283AC7CC91}" type="presOf" srcId="{917E9AE6-9654-4A5C-899F-3E787E33C0AB}" destId="{100C1E4F-628E-4F38-879E-8593932DF3AC}" srcOrd="1" destOrd="0" presId="urn:microsoft.com/office/officeart/2005/8/layout/list1"/>
    <dgm:cxn modelId="{CB2F1337-9090-4176-A355-1E72FC41B404}" type="presOf" srcId="{136FFFA0-073C-498B-A039-EF5224CD10BD}" destId="{04A71A00-F417-45A4-B757-377623497868}" srcOrd="0" destOrd="0" presId="urn:microsoft.com/office/officeart/2005/8/layout/list1"/>
    <dgm:cxn modelId="{E4DE4A3A-4AAE-4BDC-95E8-8CFB45077943}" srcId="{136FFFA0-073C-498B-A039-EF5224CD10BD}" destId="{6B20B966-58EC-4CBA-A979-F423FEE2FDB6}" srcOrd="0" destOrd="0" parTransId="{4FA63D60-71EC-4324-A993-4B3E673030F1}" sibTransId="{5B93D999-31A7-4CFD-A69E-DF3BE4469F80}"/>
    <dgm:cxn modelId="{13A1925E-8363-434F-8FE7-7230C2543043}" type="presOf" srcId="{8601E2E3-8DEE-4DC2-87E8-13F2E5E3AF05}" destId="{C66193FD-AD74-4132-83B8-058AA53FCBC3}" srcOrd="1" destOrd="0" presId="urn:microsoft.com/office/officeart/2005/8/layout/list1"/>
    <dgm:cxn modelId="{BF805C44-6D30-4FAD-B103-BF883D0BE33B}" type="presOf" srcId="{59E5B412-0AC0-42AF-95E6-DC3EA16BD255}" destId="{5BAAF3D2-3C3C-4205-A04D-2DDC75A619F6}" srcOrd="0" destOrd="0" presId="urn:microsoft.com/office/officeart/2005/8/layout/list1"/>
    <dgm:cxn modelId="{03994D65-D81F-49AA-817E-6E18AF6DADE3}" type="presOf" srcId="{6B20B966-58EC-4CBA-A979-F423FEE2FDB6}" destId="{1D989BE7-2BEF-4818-97CF-D1CE17C6F7D8}" srcOrd="0" destOrd="0" presId="urn:microsoft.com/office/officeart/2005/8/layout/list1"/>
    <dgm:cxn modelId="{47990755-0181-41BB-B85C-191FCFC0ECAF}" type="presOf" srcId="{2C8DC7AB-039B-4778-8319-DDACC03D2EF5}" destId="{553D02FC-D7FC-4D2A-89C3-A6B72E49A2C7}" srcOrd="1" destOrd="0" presId="urn:microsoft.com/office/officeart/2005/8/layout/list1"/>
    <dgm:cxn modelId="{8E612383-19C5-4005-B075-E414E1D3CEFF}" srcId="{136FFFA0-073C-498B-A039-EF5224CD10BD}" destId="{59E5B412-0AC0-42AF-95E6-DC3EA16BD255}" srcOrd="1" destOrd="0" parTransId="{3465B8E4-7502-450C-9DF7-135E4A7A9888}" sibTransId="{B757F198-87C1-492E-B8A3-08BD01CC855E}"/>
    <dgm:cxn modelId="{35D914A8-A3E1-452F-A3D7-96FCFEBD14E1}" type="presOf" srcId="{8601E2E3-8DEE-4DC2-87E8-13F2E5E3AF05}" destId="{13DDCA3C-45D7-4108-A75B-1EE9A024E1E5}" srcOrd="0" destOrd="0" presId="urn:microsoft.com/office/officeart/2005/8/layout/list1"/>
    <dgm:cxn modelId="{55D130AC-9125-4197-8E1A-969CE5A7268B}" type="presOf" srcId="{6B20B966-58EC-4CBA-A979-F423FEE2FDB6}" destId="{4825659A-2769-4D45-B08C-85D175D6A9DA}" srcOrd="1" destOrd="0" presId="urn:microsoft.com/office/officeart/2005/8/layout/list1"/>
    <dgm:cxn modelId="{36B2F4BE-CBCE-4E46-B065-545FB118D400}" srcId="{136FFFA0-073C-498B-A039-EF5224CD10BD}" destId="{8601E2E3-8DEE-4DC2-87E8-13F2E5E3AF05}" srcOrd="2" destOrd="0" parTransId="{DDC0776B-BA1F-4264-843F-8E1E9980CF8C}" sibTransId="{94030440-E32D-48ED-8FA9-6320E67031AF}"/>
    <dgm:cxn modelId="{DAB4C5DB-E440-48E7-A4B0-14E1E707DC9D}" srcId="{136FFFA0-073C-498B-A039-EF5224CD10BD}" destId="{2C8DC7AB-039B-4778-8319-DDACC03D2EF5}" srcOrd="3" destOrd="0" parTransId="{B990D64D-D6C8-42F3-B461-6139B58F1946}" sibTransId="{A9C1D5ED-CF54-45FF-9290-A9BE217AA477}"/>
    <dgm:cxn modelId="{D2400CED-8121-40BA-B8F6-2F1A6FFFC096}" srcId="{136FFFA0-073C-498B-A039-EF5224CD10BD}" destId="{917E9AE6-9654-4A5C-899F-3E787E33C0AB}" srcOrd="4" destOrd="0" parTransId="{78FE270B-2069-4276-83D0-9F4014B48823}" sibTransId="{B8CAD1B8-942F-4226-958B-70D9B97A10FE}"/>
    <dgm:cxn modelId="{1FC586FE-5B66-4C30-B268-A87084FB5E55}" type="presOf" srcId="{2C8DC7AB-039B-4778-8319-DDACC03D2EF5}" destId="{80A15985-92D0-44D7-A091-70CC1B130DFB}" srcOrd="0" destOrd="0" presId="urn:microsoft.com/office/officeart/2005/8/layout/list1"/>
    <dgm:cxn modelId="{107A4586-F711-4ECC-803A-A568C1615780}" type="presParOf" srcId="{04A71A00-F417-45A4-B757-377623497868}" destId="{0B0212F0-687E-4894-9722-5907162E327F}" srcOrd="0" destOrd="0" presId="urn:microsoft.com/office/officeart/2005/8/layout/list1"/>
    <dgm:cxn modelId="{5FB4C7EA-1C13-477A-9201-BDA17105EA5A}" type="presParOf" srcId="{0B0212F0-687E-4894-9722-5907162E327F}" destId="{1D989BE7-2BEF-4818-97CF-D1CE17C6F7D8}" srcOrd="0" destOrd="0" presId="urn:microsoft.com/office/officeart/2005/8/layout/list1"/>
    <dgm:cxn modelId="{AB19DE7B-012D-4842-9951-3856D12D28A9}" type="presParOf" srcId="{0B0212F0-687E-4894-9722-5907162E327F}" destId="{4825659A-2769-4D45-B08C-85D175D6A9DA}" srcOrd="1" destOrd="0" presId="urn:microsoft.com/office/officeart/2005/8/layout/list1"/>
    <dgm:cxn modelId="{F3A68FE1-9EFD-4D0D-BBF2-FF733D24B901}" type="presParOf" srcId="{04A71A00-F417-45A4-B757-377623497868}" destId="{D5E24951-69CD-4FC7-A97A-693BC13599E1}" srcOrd="1" destOrd="0" presId="urn:microsoft.com/office/officeart/2005/8/layout/list1"/>
    <dgm:cxn modelId="{BC91C563-A811-44E1-B76C-6DFF8AFB5061}" type="presParOf" srcId="{04A71A00-F417-45A4-B757-377623497868}" destId="{75908FEB-AE47-457E-8364-3201D6F1BC1F}" srcOrd="2" destOrd="0" presId="urn:microsoft.com/office/officeart/2005/8/layout/list1"/>
    <dgm:cxn modelId="{92A194C0-FFBA-4F88-8334-CFDAE387B86F}" type="presParOf" srcId="{04A71A00-F417-45A4-B757-377623497868}" destId="{7FD8800A-A340-4E18-9603-233333A90C4D}" srcOrd="3" destOrd="0" presId="urn:microsoft.com/office/officeart/2005/8/layout/list1"/>
    <dgm:cxn modelId="{68F76E60-CAA7-48BF-90B0-A63DB314064B}" type="presParOf" srcId="{04A71A00-F417-45A4-B757-377623497868}" destId="{0F3B4E78-7879-4FC0-BDA5-B8177C311A9F}" srcOrd="4" destOrd="0" presId="urn:microsoft.com/office/officeart/2005/8/layout/list1"/>
    <dgm:cxn modelId="{D84437C3-9EFD-4432-B80D-FF69DF9D4444}" type="presParOf" srcId="{0F3B4E78-7879-4FC0-BDA5-B8177C311A9F}" destId="{5BAAF3D2-3C3C-4205-A04D-2DDC75A619F6}" srcOrd="0" destOrd="0" presId="urn:microsoft.com/office/officeart/2005/8/layout/list1"/>
    <dgm:cxn modelId="{030C7510-119D-4BBB-AE35-295C116F827E}" type="presParOf" srcId="{0F3B4E78-7879-4FC0-BDA5-B8177C311A9F}" destId="{9D0C7265-5F3D-48FF-A921-E976EC96E32E}" srcOrd="1" destOrd="0" presId="urn:microsoft.com/office/officeart/2005/8/layout/list1"/>
    <dgm:cxn modelId="{4084836B-9259-40DE-92B7-AF7A21035C25}" type="presParOf" srcId="{04A71A00-F417-45A4-B757-377623497868}" destId="{83C8B14B-C269-4E0A-8A83-446F27BA476F}" srcOrd="5" destOrd="0" presId="urn:microsoft.com/office/officeart/2005/8/layout/list1"/>
    <dgm:cxn modelId="{81B461EF-6CE6-4C4D-85DD-039326C63D0D}" type="presParOf" srcId="{04A71A00-F417-45A4-B757-377623497868}" destId="{50B83F33-C1BB-4C6A-817F-563F40E0C707}" srcOrd="6" destOrd="0" presId="urn:microsoft.com/office/officeart/2005/8/layout/list1"/>
    <dgm:cxn modelId="{98A2A534-94E4-499C-8D59-029B9DB83164}" type="presParOf" srcId="{04A71A00-F417-45A4-B757-377623497868}" destId="{F28D27AE-AB5E-418E-AEFB-F2FA148074D8}" srcOrd="7" destOrd="0" presId="urn:microsoft.com/office/officeart/2005/8/layout/list1"/>
    <dgm:cxn modelId="{4606FBC5-0FC1-4353-8AD0-51CA24B15DA5}" type="presParOf" srcId="{04A71A00-F417-45A4-B757-377623497868}" destId="{5B10C689-8AC2-4132-B91D-81E144F89B3B}" srcOrd="8" destOrd="0" presId="urn:microsoft.com/office/officeart/2005/8/layout/list1"/>
    <dgm:cxn modelId="{B41A65B1-360D-4B4A-A319-682F1B265FE1}" type="presParOf" srcId="{5B10C689-8AC2-4132-B91D-81E144F89B3B}" destId="{13DDCA3C-45D7-4108-A75B-1EE9A024E1E5}" srcOrd="0" destOrd="0" presId="urn:microsoft.com/office/officeart/2005/8/layout/list1"/>
    <dgm:cxn modelId="{3349E3E2-16C8-4F9B-B03D-DF42DDAD483A}" type="presParOf" srcId="{5B10C689-8AC2-4132-B91D-81E144F89B3B}" destId="{C66193FD-AD74-4132-83B8-058AA53FCBC3}" srcOrd="1" destOrd="0" presId="urn:microsoft.com/office/officeart/2005/8/layout/list1"/>
    <dgm:cxn modelId="{FE54545A-FAA8-442D-9899-ABA7C77263A7}" type="presParOf" srcId="{04A71A00-F417-45A4-B757-377623497868}" destId="{268DB55D-CD61-46E7-A6FF-1EBC39AC695A}" srcOrd="9" destOrd="0" presId="urn:microsoft.com/office/officeart/2005/8/layout/list1"/>
    <dgm:cxn modelId="{5A8DDA71-5B4A-4ADF-8133-93B83DE4540F}" type="presParOf" srcId="{04A71A00-F417-45A4-B757-377623497868}" destId="{09CCFF18-FDBE-4B81-9E65-EA5298C5DBAA}" srcOrd="10" destOrd="0" presId="urn:microsoft.com/office/officeart/2005/8/layout/list1"/>
    <dgm:cxn modelId="{FED43B54-7A48-46FC-8F03-B279F3BCB443}" type="presParOf" srcId="{04A71A00-F417-45A4-B757-377623497868}" destId="{093092A5-364A-46CC-8C7E-25EABAB7B071}" srcOrd="11" destOrd="0" presId="urn:microsoft.com/office/officeart/2005/8/layout/list1"/>
    <dgm:cxn modelId="{32FF104E-EA99-462A-A123-E1C39912E4DC}" type="presParOf" srcId="{04A71A00-F417-45A4-B757-377623497868}" destId="{5551C489-F956-4BB1-BF94-613E41C4800A}" srcOrd="12" destOrd="0" presId="urn:microsoft.com/office/officeart/2005/8/layout/list1"/>
    <dgm:cxn modelId="{ECF0E147-77D7-4E36-B2CE-DF839DAACF9C}" type="presParOf" srcId="{5551C489-F956-4BB1-BF94-613E41C4800A}" destId="{80A15985-92D0-44D7-A091-70CC1B130DFB}" srcOrd="0" destOrd="0" presId="urn:microsoft.com/office/officeart/2005/8/layout/list1"/>
    <dgm:cxn modelId="{07BAE1F4-6CD4-4CEA-ACE2-424590717F02}" type="presParOf" srcId="{5551C489-F956-4BB1-BF94-613E41C4800A}" destId="{553D02FC-D7FC-4D2A-89C3-A6B72E49A2C7}" srcOrd="1" destOrd="0" presId="urn:microsoft.com/office/officeart/2005/8/layout/list1"/>
    <dgm:cxn modelId="{FD24343D-AE60-4CE1-8DC5-504F256C5C57}" type="presParOf" srcId="{04A71A00-F417-45A4-B757-377623497868}" destId="{881EB977-2DD8-4ECD-993C-8FC6FEE979D9}" srcOrd="13" destOrd="0" presId="urn:microsoft.com/office/officeart/2005/8/layout/list1"/>
    <dgm:cxn modelId="{91467B65-4997-4A67-91F0-84A9D2849607}" type="presParOf" srcId="{04A71A00-F417-45A4-B757-377623497868}" destId="{823B4639-4FDC-4832-871F-02A1E3B9D923}" srcOrd="14" destOrd="0" presId="urn:microsoft.com/office/officeart/2005/8/layout/list1"/>
    <dgm:cxn modelId="{0066A9C4-1999-472E-BC2C-402AC0D8D4DE}" type="presParOf" srcId="{04A71A00-F417-45A4-B757-377623497868}" destId="{EBEA5639-1B1A-476C-8DBA-684E2BA56FE3}" srcOrd="15" destOrd="0" presId="urn:microsoft.com/office/officeart/2005/8/layout/list1"/>
    <dgm:cxn modelId="{F321A22C-8161-4699-80DA-54C4B35DBD1A}" type="presParOf" srcId="{04A71A00-F417-45A4-B757-377623497868}" destId="{D71055D7-266F-4E20-B65B-BCC519B7C72A}" srcOrd="16" destOrd="0" presId="urn:microsoft.com/office/officeart/2005/8/layout/list1"/>
    <dgm:cxn modelId="{0A899A26-2675-449E-8F80-2DC5855BC92B}" type="presParOf" srcId="{D71055D7-266F-4E20-B65B-BCC519B7C72A}" destId="{B77E8AB2-5B0F-46F1-B633-04105D318237}" srcOrd="0" destOrd="0" presId="urn:microsoft.com/office/officeart/2005/8/layout/list1"/>
    <dgm:cxn modelId="{D95A7539-036A-4790-B711-7B0FB58D579D}" type="presParOf" srcId="{D71055D7-266F-4E20-B65B-BCC519B7C72A}" destId="{100C1E4F-628E-4F38-879E-8593932DF3AC}" srcOrd="1" destOrd="0" presId="urn:microsoft.com/office/officeart/2005/8/layout/list1"/>
    <dgm:cxn modelId="{46C21C08-5784-40FD-9170-AB520D1AAAD9}" type="presParOf" srcId="{04A71A00-F417-45A4-B757-377623497868}" destId="{0CB2A3BA-D75B-4886-9A8B-0ACF449ED4DD}" srcOrd="17" destOrd="0" presId="urn:microsoft.com/office/officeart/2005/8/layout/list1"/>
    <dgm:cxn modelId="{3E01650D-EB80-4B86-B1F0-C24E7133B2AC}" type="presParOf" srcId="{04A71A00-F417-45A4-B757-377623497868}" destId="{92DB7E41-996C-4731-A5E7-6A34624A9AB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F61ACF-78BB-4849-B426-0DEA9215FD5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7F47CF-0B3D-4CA3-BE59-2B1E45675B53}">
      <dgm:prSet phldrT="[Text]"/>
      <dgm:spPr/>
      <dgm:t>
        <a:bodyPr/>
        <a:lstStyle/>
        <a:p>
          <a:r>
            <a:rPr lang="en-US" dirty="0"/>
            <a:t>MEMELIHARA NYAWA</a:t>
          </a:r>
        </a:p>
      </dgm:t>
    </dgm:pt>
    <dgm:pt modelId="{697E303A-14CD-4876-9194-8F544E21C61F}" type="parTrans" cxnId="{BB2E5F9F-663B-4E87-9874-7CC2DA2D3276}">
      <dgm:prSet/>
      <dgm:spPr/>
      <dgm:t>
        <a:bodyPr/>
        <a:lstStyle/>
        <a:p>
          <a:endParaRPr lang="en-US"/>
        </a:p>
      </dgm:t>
    </dgm:pt>
    <dgm:pt modelId="{0806B4B6-89A7-4E43-8FFC-F167FB0DEBDD}" type="sibTrans" cxnId="{BB2E5F9F-663B-4E87-9874-7CC2DA2D3276}">
      <dgm:prSet/>
      <dgm:spPr/>
      <dgm:t>
        <a:bodyPr/>
        <a:lstStyle/>
        <a:p>
          <a:endParaRPr lang="en-US"/>
        </a:p>
      </dgm:t>
    </dgm:pt>
    <dgm:pt modelId="{BBE6AEA8-F587-40C9-ADA6-8FB937B66615}">
      <dgm:prSet phldrT="[Text]"/>
      <dgm:spPr/>
      <dgm:t>
        <a:bodyPr/>
        <a:lstStyle/>
        <a:p>
          <a:r>
            <a:rPr lang="en-US" dirty="0"/>
            <a:t>MEMELIHARA HARTA</a:t>
          </a:r>
        </a:p>
      </dgm:t>
    </dgm:pt>
    <dgm:pt modelId="{377F40E4-3E20-4854-B167-FBB31C59B4DD}" type="parTrans" cxnId="{C8F7B80D-B615-4C44-B5C5-07B38A1F20AA}">
      <dgm:prSet/>
      <dgm:spPr/>
      <dgm:t>
        <a:bodyPr/>
        <a:lstStyle/>
        <a:p>
          <a:endParaRPr lang="en-US"/>
        </a:p>
      </dgm:t>
    </dgm:pt>
    <dgm:pt modelId="{EE4671A0-C0F4-47DB-8381-9D5384A34BBB}" type="sibTrans" cxnId="{C8F7B80D-B615-4C44-B5C5-07B38A1F20AA}">
      <dgm:prSet/>
      <dgm:spPr/>
      <dgm:t>
        <a:bodyPr/>
        <a:lstStyle/>
        <a:p>
          <a:endParaRPr lang="en-US"/>
        </a:p>
      </dgm:t>
    </dgm:pt>
    <dgm:pt modelId="{35D79453-BFAA-46B4-96FD-2D696F50B723}">
      <dgm:prSet phldrT="[Text]"/>
      <dgm:spPr/>
      <dgm:t>
        <a:bodyPr/>
        <a:lstStyle/>
        <a:p>
          <a:r>
            <a:rPr lang="en-US" dirty="0"/>
            <a:t>MENJAGA AGAMA</a:t>
          </a:r>
        </a:p>
      </dgm:t>
    </dgm:pt>
    <dgm:pt modelId="{5EE525F9-4844-47E2-8C14-0DC68B72960E}" type="parTrans" cxnId="{CA85BD64-0F8B-4EDB-A680-1D5B6A4E86A1}">
      <dgm:prSet/>
      <dgm:spPr/>
      <dgm:t>
        <a:bodyPr/>
        <a:lstStyle/>
        <a:p>
          <a:endParaRPr lang="en-US"/>
        </a:p>
      </dgm:t>
    </dgm:pt>
    <dgm:pt modelId="{BB6DED90-77F5-4631-84F2-7ACD7485A0E3}" type="sibTrans" cxnId="{CA85BD64-0F8B-4EDB-A680-1D5B6A4E86A1}">
      <dgm:prSet/>
      <dgm:spPr/>
      <dgm:t>
        <a:bodyPr/>
        <a:lstStyle/>
        <a:p>
          <a:endParaRPr lang="en-US"/>
        </a:p>
      </dgm:t>
    </dgm:pt>
    <dgm:pt modelId="{A7114F17-B91D-48B2-BDBF-F94310E5EB6B}">
      <dgm:prSet/>
      <dgm:spPr/>
      <dgm:t>
        <a:bodyPr/>
        <a:lstStyle/>
        <a:p>
          <a:r>
            <a:rPr lang="en-US" dirty="0"/>
            <a:t>MEMELIHARA AQAL</a:t>
          </a:r>
        </a:p>
      </dgm:t>
    </dgm:pt>
    <dgm:pt modelId="{4891FE66-3CD8-4E80-A81C-B025CDE0C168}" type="parTrans" cxnId="{699CEE25-451B-448A-B7A9-1F862B390AED}">
      <dgm:prSet/>
      <dgm:spPr/>
      <dgm:t>
        <a:bodyPr/>
        <a:lstStyle/>
        <a:p>
          <a:endParaRPr lang="en-US"/>
        </a:p>
      </dgm:t>
    </dgm:pt>
    <dgm:pt modelId="{13183027-1555-42E4-9997-BE161F46166F}" type="sibTrans" cxnId="{699CEE25-451B-448A-B7A9-1F862B390AED}">
      <dgm:prSet/>
      <dgm:spPr/>
      <dgm:t>
        <a:bodyPr/>
        <a:lstStyle/>
        <a:p>
          <a:endParaRPr lang="en-US"/>
        </a:p>
      </dgm:t>
    </dgm:pt>
    <dgm:pt modelId="{6ABD0C49-1B17-4487-9138-947E8B4D82DA}">
      <dgm:prSet/>
      <dgm:spPr/>
      <dgm:t>
        <a:bodyPr/>
        <a:lstStyle/>
        <a:p>
          <a:r>
            <a:rPr lang="en-US" dirty="0"/>
            <a:t>MEMELIHARA KETURUNAN</a:t>
          </a:r>
        </a:p>
      </dgm:t>
    </dgm:pt>
    <dgm:pt modelId="{D0368963-F8D6-4409-B093-71DF9CAAE02C}" type="parTrans" cxnId="{74336DAB-ECF0-4A33-8BDA-D9991B8A531A}">
      <dgm:prSet/>
      <dgm:spPr/>
      <dgm:t>
        <a:bodyPr/>
        <a:lstStyle/>
        <a:p>
          <a:endParaRPr lang="en-US"/>
        </a:p>
      </dgm:t>
    </dgm:pt>
    <dgm:pt modelId="{5740EC31-0C80-4EA2-88ED-0F43AD9E1757}" type="sibTrans" cxnId="{74336DAB-ECF0-4A33-8BDA-D9991B8A531A}">
      <dgm:prSet/>
      <dgm:spPr/>
      <dgm:t>
        <a:bodyPr/>
        <a:lstStyle/>
        <a:p>
          <a:endParaRPr lang="en-US"/>
        </a:p>
      </dgm:t>
    </dgm:pt>
    <dgm:pt modelId="{1854DB6A-E4B1-4421-8835-9F3D107170FC}" type="pres">
      <dgm:prSet presAssocID="{4FF61ACF-78BB-4849-B426-0DEA9215FD5D}" presName="linear" presStyleCnt="0">
        <dgm:presLayoutVars>
          <dgm:dir/>
          <dgm:animLvl val="lvl"/>
          <dgm:resizeHandles val="exact"/>
        </dgm:presLayoutVars>
      </dgm:prSet>
      <dgm:spPr/>
    </dgm:pt>
    <dgm:pt modelId="{8D100FAC-FC27-480E-B15F-B47844AECADB}" type="pres">
      <dgm:prSet presAssocID="{AE7F47CF-0B3D-4CA3-BE59-2B1E45675B53}" presName="parentLin" presStyleCnt="0"/>
      <dgm:spPr/>
    </dgm:pt>
    <dgm:pt modelId="{4CC23867-D250-4F40-8ADA-C9467314D279}" type="pres">
      <dgm:prSet presAssocID="{AE7F47CF-0B3D-4CA3-BE59-2B1E45675B53}" presName="parentLeftMargin" presStyleLbl="node1" presStyleIdx="0" presStyleCnt="5"/>
      <dgm:spPr/>
    </dgm:pt>
    <dgm:pt modelId="{4F6A353F-7841-407E-B597-EDE4170F5168}" type="pres">
      <dgm:prSet presAssocID="{AE7F47CF-0B3D-4CA3-BE59-2B1E45675B5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D71D31D-FD2E-45FC-B04E-172755186486}" type="pres">
      <dgm:prSet presAssocID="{AE7F47CF-0B3D-4CA3-BE59-2B1E45675B53}" presName="negativeSpace" presStyleCnt="0"/>
      <dgm:spPr/>
    </dgm:pt>
    <dgm:pt modelId="{3EC9756C-7E77-4E37-A89A-3207FADC2FC6}" type="pres">
      <dgm:prSet presAssocID="{AE7F47CF-0B3D-4CA3-BE59-2B1E45675B53}" presName="childText" presStyleLbl="conFgAcc1" presStyleIdx="0" presStyleCnt="5">
        <dgm:presLayoutVars>
          <dgm:bulletEnabled val="1"/>
        </dgm:presLayoutVars>
      </dgm:prSet>
      <dgm:spPr/>
    </dgm:pt>
    <dgm:pt modelId="{F4F3C2E2-CADF-404A-B4B9-B8085922D495}" type="pres">
      <dgm:prSet presAssocID="{0806B4B6-89A7-4E43-8FFC-F167FB0DEBDD}" presName="spaceBetweenRectangles" presStyleCnt="0"/>
      <dgm:spPr/>
    </dgm:pt>
    <dgm:pt modelId="{16C792F4-B5B1-48D6-8865-D345C5DA4F06}" type="pres">
      <dgm:prSet presAssocID="{A7114F17-B91D-48B2-BDBF-F94310E5EB6B}" presName="parentLin" presStyleCnt="0"/>
      <dgm:spPr/>
    </dgm:pt>
    <dgm:pt modelId="{53E6DC16-8427-440B-A731-7FBFFD663A28}" type="pres">
      <dgm:prSet presAssocID="{A7114F17-B91D-48B2-BDBF-F94310E5EB6B}" presName="parentLeftMargin" presStyleLbl="node1" presStyleIdx="0" presStyleCnt="5"/>
      <dgm:spPr/>
    </dgm:pt>
    <dgm:pt modelId="{22681387-517E-4A68-8988-1585FB1E4680}" type="pres">
      <dgm:prSet presAssocID="{A7114F17-B91D-48B2-BDBF-F94310E5EB6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4940117-0FCD-4964-AA0A-9B474CA5DAC2}" type="pres">
      <dgm:prSet presAssocID="{A7114F17-B91D-48B2-BDBF-F94310E5EB6B}" presName="negativeSpace" presStyleCnt="0"/>
      <dgm:spPr/>
    </dgm:pt>
    <dgm:pt modelId="{D025CA37-C8F4-473A-8F02-ADB21D7E32B8}" type="pres">
      <dgm:prSet presAssocID="{A7114F17-B91D-48B2-BDBF-F94310E5EB6B}" presName="childText" presStyleLbl="conFgAcc1" presStyleIdx="1" presStyleCnt="5">
        <dgm:presLayoutVars>
          <dgm:bulletEnabled val="1"/>
        </dgm:presLayoutVars>
      </dgm:prSet>
      <dgm:spPr/>
    </dgm:pt>
    <dgm:pt modelId="{29308A00-03CE-4585-BFB2-044408B5BAD1}" type="pres">
      <dgm:prSet presAssocID="{13183027-1555-42E4-9997-BE161F46166F}" presName="spaceBetweenRectangles" presStyleCnt="0"/>
      <dgm:spPr/>
    </dgm:pt>
    <dgm:pt modelId="{EC78AB08-C989-49E1-971A-014E8B06BC7E}" type="pres">
      <dgm:prSet presAssocID="{6ABD0C49-1B17-4487-9138-947E8B4D82DA}" presName="parentLin" presStyleCnt="0"/>
      <dgm:spPr/>
    </dgm:pt>
    <dgm:pt modelId="{78678D79-F80C-470B-9EA9-AF7BA8B2C88F}" type="pres">
      <dgm:prSet presAssocID="{6ABD0C49-1B17-4487-9138-947E8B4D82DA}" presName="parentLeftMargin" presStyleLbl="node1" presStyleIdx="1" presStyleCnt="5"/>
      <dgm:spPr/>
    </dgm:pt>
    <dgm:pt modelId="{5891D00C-9D75-4BFF-AD73-D83651E9377B}" type="pres">
      <dgm:prSet presAssocID="{6ABD0C49-1B17-4487-9138-947E8B4D82D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C8510F0-3AFB-4D25-8A76-D16F7C42DF99}" type="pres">
      <dgm:prSet presAssocID="{6ABD0C49-1B17-4487-9138-947E8B4D82DA}" presName="negativeSpace" presStyleCnt="0"/>
      <dgm:spPr/>
    </dgm:pt>
    <dgm:pt modelId="{8EA02D76-ACE0-4D6A-B7E3-7D3EE17532BB}" type="pres">
      <dgm:prSet presAssocID="{6ABD0C49-1B17-4487-9138-947E8B4D82DA}" presName="childText" presStyleLbl="conFgAcc1" presStyleIdx="2" presStyleCnt="5">
        <dgm:presLayoutVars>
          <dgm:bulletEnabled val="1"/>
        </dgm:presLayoutVars>
      </dgm:prSet>
      <dgm:spPr/>
    </dgm:pt>
    <dgm:pt modelId="{B3A27D14-50A6-4D3D-B0AB-1E806AC99BAD}" type="pres">
      <dgm:prSet presAssocID="{5740EC31-0C80-4EA2-88ED-0F43AD9E1757}" presName="spaceBetweenRectangles" presStyleCnt="0"/>
      <dgm:spPr/>
    </dgm:pt>
    <dgm:pt modelId="{EC9325FE-E4C9-41D8-A436-E6B24C6E025F}" type="pres">
      <dgm:prSet presAssocID="{BBE6AEA8-F587-40C9-ADA6-8FB937B66615}" presName="parentLin" presStyleCnt="0"/>
      <dgm:spPr/>
    </dgm:pt>
    <dgm:pt modelId="{E7E0A04D-5BB4-400C-8ED1-5B74CF1D2286}" type="pres">
      <dgm:prSet presAssocID="{BBE6AEA8-F587-40C9-ADA6-8FB937B66615}" presName="parentLeftMargin" presStyleLbl="node1" presStyleIdx="2" presStyleCnt="5"/>
      <dgm:spPr/>
    </dgm:pt>
    <dgm:pt modelId="{2EA28132-0AC6-4F70-9816-6FACE8308142}" type="pres">
      <dgm:prSet presAssocID="{BBE6AEA8-F587-40C9-ADA6-8FB937B6661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B0228A8-0BF1-4832-8E2F-074F5DDA2404}" type="pres">
      <dgm:prSet presAssocID="{BBE6AEA8-F587-40C9-ADA6-8FB937B66615}" presName="negativeSpace" presStyleCnt="0"/>
      <dgm:spPr/>
    </dgm:pt>
    <dgm:pt modelId="{F8A9D56D-36E8-4100-9249-8D1DB7B48AB1}" type="pres">
      <dgm:prSet presAssocID="{BBE6AEA8-F587-40C9-ADA6-8FB937B66615}" presName="childText" presStyleLbl="conFgAcc1" presStyleIdx="3" presStyleCnt="5">
        <dgm:presLayoutVars>
          <dgm:bulletEnabled val="1"/>
        </dgm:presLayoutVars>
      </dgm:prSet>
      <dgm:spPr/>
    </dgm:pt>
    <dgm:pt modelId="{EA55E87D-48FB-4C76-AE0E-09DCF273E381}" type="pres">
      <dgm:prSet presAssocID="{EE4671A0-C0F4-47DB-8381-9D5384A34BBB}" presName="spaceBetweenRectangles" presStyleCnt="0"/>
      <dgm:spPr/>
    </dgm:pt>
    <dgm:pt modelId="{B15E9F3D-0023-477F-8CAD-D1990EE80F2C}" type="pres">
      <dgm:prSet presAssocID="{35D79453-BFAA-46B4-96FD-2D696F50B723}" presName="parentLin" presStyleCnt="0"/>
      <dgm:spPr/>
    </dgm:pt>
    <dgm:pt modelId="{786C8BA9-4CE6-4419-82C3-A444774A991B}" type="pres">
      <dgm:prSet presAssocID="{35D79453-BFAA-46B4-96FD-2D696F50B723}" presName="parentLeftMargin" presStyleLbl="node1" presStyleIdx="3" presStyleCnt="5"/>
      <dgm:spPr/>
    </dgm:pt>
    <dgm:pt modelId="{2A433ECE-A038-4FA1-A2C5-8C660D068A89}" type="pres">
      <dgm:prSet presAssocID="{35D79453-BFAA-46B4-96FD-2D696F50B72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18EBA11-B334-4873-9462-E0F33D0492A1}" type="pres">
      <dgm:prSet presAssocID="{35D79453-BFAA-46B4-96FD-2D696F50B723}" presName="negativeSpace" presStyleCnt="0"/>
      <dgm:spPr/>
    </dgm:pt>
    <dgm:pt modelId="{536540A4-B46A-4EF6-8ADF-E8D071F7D872}" type="pres">
      <dgm:prSet presAssocID="{35D79453-BFAA-46B4-96FD-2D696F50B72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4691C00-9B08-47B5-B3EA-5E72752B2D58}" type="presOf" srcId="{35D79453-BFAA-46B4-96FD-2D696F50B723}" destId="{2A433ECE-A038-4FA1-A2C5-8C660D068A89}" srcOrd="1" destOrd="0" presId="urn:microsoft.com/office/officeart/2005/8/layout/list1"/>
    <dgm:cxn modelId="{49079507-E67F-40E9-8119-90346951A19E}" type="presOf" srcId="{6ABD0C49-1B17-4487-9138-947E8B4D82DA}" destId="{78678D79-F80C-470B-9EA9-AF7BA8B2C88F}" srcOrd="0" destOrd="0" presId="urn:microsoft.com/office/officeart/2005/8/layout/list1"/>
    <dgm:cxn modelId="{C8F7B80D-B615-4C44-B5C5-07B38A1F20AA}" srcId="{4FF61ACF-78BB-4849-B426-0DEA9215FD5D}" destId="{BBE6AEA8-F587-40C9-ADA6-8FB937B66615}" srcOrd="3" destOrd="0" parTransId="{377F40E4-3E20-4854-B167-FBB31C59B4DD}" sibTransId="{EE4671A0-C0F4-47DB-8381-9D5384A34BBB}"/>
    <dgm:cxn modelId="{6C092115-8DBA-4F89-9B4B-4F72860C89C4}" type="presOf" srcId="{35D79453-BFAA-46B4-96FD-2D696F50B723}" destId="{786C8BA9-4CE6-4419-82C3-A444774A991B}" srcOrd="0" destOrd="0" presId="urn:microsoft.com/office/officeart/2005/8/layout/list1"/>
    <dgm:cxn modelId="{699CEE25-451B-448A-B7A9-1F862B390AED}" srcId="{4FF61ACF-78BB-4849-B426-0DEA9215FD5D}" destId="{A7114F17-B91D-48B2-BDBF-F94310E5EB6B}" srcOrd="1" destOrd="0" parTransId="{4891FE66-3CD8-4E80-A81C-B025CDE0C168}" sibTransId="{13183027-1555-42E4-9997-BE161F46166F}"/>
    <dgm:cxn modelId="{51BA4635-54BA-407C-B3A0-D767EEB85241}" type="presOf" srcId="{BBE6AEA8-F587-40C9-ADA6-8FB937B66615}" destId="{2EA28132-0AC6-4F70-9816-6FACE8308142}" srcOrd="1" destOrd="0" presId="urn:microsoft.com/office/officeart/2005/8/layout/list1"/>
    <dgm:cxn modelId="{CA85BD64-0F8B-4EDB-A680-1D5B6A4E86A1}" srcId="{4FF61ACF-78BB-4849-B426-0DEA9215FD5D}" destId="{35D79453-BFAA-46B4-96FD-2D696F50B723}" srcOrd="4" destOrd="0" parTransId="{5EE525F9-4844-47E2-8C14-0DC68B72960E}" sibTransId="{BB6DED90-77F5-4631-84F2-7ACD7485A0E3}"/>
    <dgm:cxn modelId="{90213769-3E6D-4C9E-94C5-00EC86BC0F0C}" type="presOf" srcId="{AE7F47CF-0B3D-4CA3-BE59-2B1E45675B53}" destId="{4F6A353F-7841-407E-B597-EDE4170F5168}" srcOrd="1" destOrd="0" presId="urn:microsoft.com/office/officeart/2005/8/layout/list1"/>
    <dgm:cxn modelId="{290C1151-4296-4EE0-A5D8-ACB3C5623401}" type="presOf" srcId="{AE7F47CF-0B3D-4CA3-BE59-2B1E45675B53}" destId="{4CC23867-D250-4F40-8ADA-C9467314D279}" srcOrd="0" destOrd="0" presId="urn:microsoft.com/office/officeart/2005/8/layout/list1"/>
    <dgm:cxn modelId="{BB2E5F9F-663B-4E87-9874-7CC2DA2D3276}" srcId="{4FF61ACF-78BB-4849-B426-0DEA9215FD5D}" destId="{AE7F47CF-0B3D-4CA3-BE59-2B1E45675B53}" srcOrd="0" destOrd="0" parTransId="{697E303A-14CD-4876-9194-8F544E21C61F}" sibTransId="{0806B4B6-89A7-4E43-8FFC-F167FB0DEBDD}"/>
    <dgm:cxn modelId="{23D8B5A6-8A54-40FB-B958-3F2B81521F5A}" type="presOf" srcId="{6ABD0C49-1B17-4487-9138-947E8B4D82DA}" destId="{5891D00C-9D75-4BFF-AD73-D83651E9377B}" srcOrd="1" destOrd="0" presId="urn:microsoft.com/office/officeart/2005/8/layout/list1"/>
    <dgm:cxn modelId="{74336DAB-ECF0-4A33-8BDA-D9991B8A531A}" srcId="{4FF61ACF-78BB-4849-B426-0DEA9215FD5D}" destId="{6ABD0C49-1B17-4487-9138-947E8B4D82DA}" srcOrd="2" destOrd="0" parTransId="{D0368963-F8D6-4409-B093-71DF9CAAE02C}" sibTransId="{5740EC31-0C80-4EA2-88ED-0F43AD9E1757}"/>
    <dgm:cxn modelId="{BF43A0AD-8F71-4CDD-89F4-514B2FF6BC50}" type="presOf" srcId="{A7114F17-B91D-48B2-BDBF-F94310E5EB6B}" destId="{53E6DC16-8427-440B-A731-7FBFFD663A28}" srcOrd="0" destOrd="0" presId="urn:microsoft.com/office/officeart/2005/8/layout/list1"/>
    <dgm:cxn modelId="{77277ABF-E6EF-4695-BD47-7CAE74D32492}" type="presOf" srcId="{4FF61ACF-78BB-4849-B426-0DEA9215FD5D}" destId="{1854DB6A-E4B1-4421-8835-9F3D107170FC}" srcOrd="0" destOrd="0" presId="urn:microsoft.com/office/officeart/2005/8/layout/list1"/>
    <dgm:cxn modelId="{ABEA75E9-353A-405B-BF01-D92367BA8C76}" type="presOf" srcId="{BBE6AEA8-F587-40C9-ADA6-8FB937B66615}" destId="{E7E0A04D-5BB4-400C-8ED1-5B74CF1D2286}" srcOrd="0" destOrd="0" presId="urn:microsoft.com/office/officeart/2005/8/layout/list1"/>
    <dgm:cxn modelId="{47652AF8-783A-4D7F-A71C-2798723F3B36}" type="presOf" srcId="{A7114F17-B91D-48B2-BDBF-F94310E5EB6B}" destId="{22681387-517E-4A68-8988-1585FB1E4680}" srcOrd="1" destOrd="0" presId="urn:microsoft.com/office/officeart/2005/8/layout/list1"/>
    <dgm:cxn modelId="{2467CB84-2DE0-4F81-B233-BDC80827B157}" type="presParOf" srcId="{1854DB6A-E4B1-4421-8835-9F3D107170FC}" destId="{8D100FAC-FC27-480E-B15F-B47844AECADB}" srcOrd="0" destOrd="0" presId="urn:microsoft.com/office/officeart/2005/8/layout/list1"/>
    <dgm:cxn modelId="{BAD42065-275A-4608-877E-522294780B2F}" type="presParOf" srcId="{8D100FAC-FC27-480E-B15F-B47844AECADB}" destId="{4CC23867-D250-4F40-8ADA-C9467314D279}" srcOrd="0" destOrd="0" presId="urn:microsoft.com/office/officeart/2005/8/layout/list1"/>
    <dgm:cxn modelId="{73469325-14DF-46EA-81BE-7FABE5112070}" type="presParOf" srcId="{8D100FAC-FC27-480E-B15F-B47844AECADB}" destId="{4F6A353F-7841-407E-B597-EDE4170F5168}" srcOrd="1" destOrd="0" presId="urn:microsoft.com/office/officeart/2005/8/layout/list1"/>
    <dgm:cxn modelId="{60A4BB8A-4AA5-446C-AFBC-4EB97F529CE5}" type="presParOf" srcId="{1854DB6A-E4B1-4421-8835-9F3D107170FC}" destId="{0D71D31D-FD2E-45FC-B04E-172755186486}" srcOrd="1" destOrd="0" presId="urn:microsoft.com/office/officeart/2005/8/layout/list1"/>
    <dgm:cxn modelId="{65AC9ACB-0471-4924-BFB4-19A9D2A9E569}" type="presParOf" srcId="{1854DB6A-E4B1-4421-8835-9F3D107170FC}" destId="{3EC9756C-7E77-4E37-A89A-3207FADC2FC6}" srcOrd="2" destOrd="0" presId="urn:microsoft.com/office/officeart/2005/8/layout/list1"/>
    <dgm:cxn modelId="{1518356C-C120-46DC-8044-35E052DC9FB7}" type="presParOf" srcId="{1854DB6A-E4B1-4421-8835-9F3D107170FC}" destId="{F4F3C2E2-CADF-404A-B4B9-B8085922D495}" srcOrd="3" destOrd="0" presId="urn:microsoft.com/office/officeart/2005/8/layout/list1"/>
    <dgm:cxn modelId="{940D4A2D-5FD3-450F-B409-F493F3414CD0}" type="presParOf" srcId="{1854DB6A-E4B1-4421-8835-9F3D107170FC}" destId="{16C792F4-B5B1-48D6-8865-D345C5DA4F06}" srcOrd="4" destOrd="0" presId="urn:microsoft.com/office/officeart/2005/8/layout/list1"/>
    <dgm:cxn modelId="{906387ED-65E5-4DAC-B249-9DC8E74851DC}" type="presParOf" srcId="{16C792F4-B5B1-48D6-8865-D345C5DA4F06}" destId="{53E6DC16-8427-440B-A731-7FBFFD663A28}" srcOrd="0" destOrd="0" presId="urn:microsoft.com/office/officeart/2005/8/layout/list1"/>
    <dgm:cxn modelId="{E33FDBF0-37B7-4E69-AD79-69C78CCA8BD7}" type="presParOf" srcId="{16C792F4-B5B1-48D6-8865-D345C5DA4F06}" destId="{22681387-517E-4A68-8988-1585FB1E4680}" srcOrd="1" destOrd="0" presId="urn:microsoft.com/office/officeart/2005/8/layout/list1"/>
    <dgm:cxn modelId="{B18C16BD-ECD2-4CDB-AF95-31DDE903E7F3}" type="presParOf" srcId="{1854DB6A-E4B1-4421-8835-9F3D107170FC}" destId="{34940117-0FCD-4964-AA0A-9B474CA5DAC2}" srcOrd="5" destOrd="0" presId="urn:microsoft.com/office/officeart/2005/8/layout/list1"/>
    <dgm:cxn modelId="{D92D4940-3F86-44A6-8EE0-C94037838CD5}" type="presParOf" srcId="{1854DB6A-E4B1-4421-8835-9F3D107170FC}" destId="{D025CA37-C8F4-473A-8F02-ADB21D7E32B8}" srcOrd="6" destOrd="0" presId="urn:microsoft.com/office/officeart/2005/8/layout/list1"/>
    <dgm:cxn modelId="{5B9D98A2-CDDC-4511-A156-76141A6AA4DC}" type="presParOf" srcId="{1854DB6A-E4B1-4421-8835-9F3D107170FC}" destId="{29308A00-03CE-4585-BFB2-044408B5BAD1}" srcOrd="7" destOrd="0" presId="urn:microsoft.com/office/officeart/2005/8/layout/list1"/>
    <dgm:cxn modelId="{84BF89FC-1CCD-49AD-B6E4-FC38F75149E7}" type="presParOf" srcId="{1854DB6A-E4B1-4421-8835-9F3D107170FC}" destId="{EC78AB08-C989-49E1-971A-014E8B06BC7E}" srcOrd="8" destOrd="0" presId="urn:microsoft.com/office/officeart/2005/8/layout/list1"/>
    <dgm:cxn modelId="{29BB01DF-78D1-4E23-8900-2AB540664E00}" type="presParOf" srcId="{EC78AB08-C989-49E1-971A-014E8B06BC7E}" destId="{78678D79-F80C-470B-9EA9-AF7BA8B2C88F}" srcOrd="0" destOrd="0" presId="urn:microsoft.com/office/officeart/2005/8/layout/list1"/>
    <dgm:cxn modelId="{465577F5-4F95-4405-B617-EA8BE8EE5EB8}" type="presParOf" srcId="{EC78AB08-C989-49E1-971A-014E8B06BC7E}" destId="{5891D00C-9D75-4BFF-AD73-D83651E9377B}" srcOrd="1" destOrd="0" presId="urn:microsoft.com/office/officeart/2005/8/layout/list1"/>
    <dgm:cxn modelId="{247386C6-F0E0-4787-8E63-318060681594}" type="presParOf" srcId="{1854DB6A-E4B1-4421-8835-9F3D107170FC}" destId="{7C8510F0-3AFB-4D25-8A76-D16F7C42DF99}" srcOrd="9" destOrd="0" presId="urn:microsoft.com/office/officeart/2005/8/layout/list1"/>
    <dgm:cxn modelId="{B2DD9E25-49F8-427B-983C-CB55B27697F4}" type="presParOf" srcId="{1854DB6A-E4B1-4421-8835-9F3D107170FC}" destId="{8EA02D76-ACE0-4D6A-B7E3-7D3EE17532BB}" srcOrd="10" destOrd="0" presId="urn:microsoft.com/office/officeart/2005/8/layout/list1"/>
    <dgm:cxn modelId="{96399842-C9CF-482C-A061-6B7A06E0FA8C}" type="presParOf" srcId="{1854DB6A-E4B1-4421-8835-9F3D107170FC}" destId="{B3A27D14-50A6-4D3D-B0AB-1E806AC99BAD}" srcOrd="11" destOrd="0" presId="urn:microsoft.com/office/officeart/2005/8/layout/list1"/>
    <dgm:cxn modelId="{3E64F852-91F4-4385-A753-E26020D8B1EC}" type="presParOf" srcId="{1854DB6A-E4B1-4421-8835-9F3D107170FC}" destId="{EC9325FE-E4C9-41D8-A436-E6B24C6E025F}" srcOrd="12" destOrd="0" presId="urn:microsoft.com/office/officeart/2005/8/layout/list1"/>
    <dgm:cxn modelId="{EB37D35E-81AB-4679-BFFB-235CD49B3280}" type="presParOf" srcId="{EC9325FE-E4C9-41D8-A436-E6B24C6E025F}" destId="{E7E0A04D-5BB4-400C-8ED1-5B74CF1D2286}" srcOrd="0" destOrd="0" presId="urn:microsoft.com/office/officeart/2005/8/layout/list1"/>
    <dgm:cxn modelId="{C27B5B5A-A938-4C5B-97E1-E4F23CE29CD3}" type="presParOf" srcId="{EC9325FE-E4C9-41D8-A436-E6B24C6E025F}" destId="{2EA28132-0AC6-4F70-9816-6FACE8308142}" srcOrd="1" destOrd="0" presId="urn:microsoft.com/office/officeart/2005/8/layout/list1"/>
    <dgm:cxn modelId="{B85CC6AF-CF9B-438B-8758-9EAC5E1B1871}" type="presParOf" srcId="{1854DB6A-E4B1-4421-8835-9F3D107170FC}" destId="{5B0228A8-0BF1-4832-8E2F-074F5DDA2404}" srcOrd="13" destOrd="0" presId="urn:microsoft.com/office/officeart/2005/8/layout/list1"/>
    <dgm:cxn modelId="{798FCB41-F5C4-4923-AEE3-8D87889F3574}" type="presParOf" srcId="{1854DB6A-E4B1-4421-8835-9F3D107170FC}" destId="{F8A9D56D-36E8-4100-9249-8D1DB7B48AB1}" srcOrd="14" destOrd="0" presId="urn:microsoft.com/office/officeart/2005/8/layout/list1"/>
    <dgm:cxn modelId="{ECD3E493-572A-4193-A716-974F3A29A0C8}" type="presParOf" srcId="{1854DB6A-E4B1-4421-8835-9F3D107170FC}" destId="{EA55E87D-48FB-4C76-AE0E-09DCF273E381}" srcOrd="15" destOrd="0" presId="urn:microsoft.com/office/officeart/2005/8/layout/list1"/>
    <dgm:cxn modelId="{E30FF96A-9588-46CF-8CBF-C95157FAB4DC}" type="presParOf" srcId="{1854DB6A-E4B1-4421-8835-9F3D107170FC}" destId="{B15E9F3D-0023-477F-8CAD-D1990EE80F2C}" srcOrd="16" destOrd="0" presId="urn:microsoft.com/office/officeart/2005/8/layout/list1"/>
    <dgm:cxn modelId="{F413DD1D-E968-48E4-B3F0-B255A97D2226}" type="presParOf" srcId="{B15E9F3D-0023-477F-8CAD-D1990EE80F2C}" destId="{786C8BA9-4CE6-4419-82C3-A444774A991B}" srcOrd="0" destOrd="0" presId="urn:microsoft.com/office/officeart/2005/8/layout/list1"/>
    <dgm:cxn modelId="{0283EB4A-0BEC-4513-A36B-E915F7E4598D}" type="presParOf" srcId="{B15E9F3D-0023-477F-8CAD-D1990EE80F2C}" destId="{2A433ECE-A038-4FA1-A2C5-8C660D068A89}" srcOrd="1" destOrd="0" presId="urn:microsoft.com/office/officeart/2005/8/layout/list1"/>
    <dgm:cxn modelId="{8AB2AAD4-B3C6-4DE4-8379-79ABD6229800}" type="presParOf" srcId="{1854DB6A-E4B1-4421-8835-9F3D107170FC}" destId="{918EBA11-B334-4873-9462-E0F33D0492A1}" srcOrd="17" destOrd="0" presId="urn:microsoft.com/office/officeart/2005/8/layout/list1"/>
    <dgm:cxn modelId="{567AC506-8393-4CFD-BA2A-CC2435A146CE}" type="presParOf" srcId="{1854DB6A-E4B1-4421-8835-9F3D107170FC}" destId="{536540A4-B46A-4EF6-8ADF-E8D071F7D87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4E2348-09E3-4863-85EA-696D23B8B69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711470-5AE8-4407-96A8-F79A3B2672C9}">
      <dgm:prSet phldrT="[Text]" custT="1"/>
      <dgm:spPr/>
      <dgm:t>
        <a:bodyPr/>
        <a:lstStyle/>
        <a:p>
          <a:r>
            <a:rPr lang="en-US" sz="1400" dirty="0" err="1"/>
            <a:t>sistem</a:t>
          </a:r>
          <a:r>
            <a:rPr lang="en-US" sz="1400" dirty="0"/>
            <a:t> Islam </a:t>
          </a:r>
          <a:r>
            <a:rPr lang="en-US" sz="1400" dirty="0" err="1"/>
            <a:t>keadilan</a:t>
          </a:r>
          <a:r>
            <a:rPr lang="en-US" sz="1400" dirty="0"/>
            <a:t> </a:t>
          </a:r>
          <a:r>
            <a:rPr lang="en-US" sz="1400" dirty="0" err="1"/>
            <a:t>sosial</a:t>
          </a:r>
          <a:r>
            <a:rPr lang="en-US" sz="1400" dirty="0"/>
            <a:t> </a:t>
          </a:r>
          <a:r>
            <a:rPr lang="en-US" sz="1400" dirty="0" err="1"/>
            <a:t>mengatasi</a:t>
          </a:r>
          <a:r>
            <a:rPr lang="en-US" sz="1400" dirty="0"/>
            <a:t> </a:t>
          </a:r>
          <a:r>
            <a:rPr lang="en-US" sz="1400" dirty="0" err="1"/>
            <a:t>objektif</a:t>
          </a:r>
          <a:r>
            <a:rPr lang="en-US" sz="1400" dirty="0"/>
            <a:t> </a:t>
          </a:r>
          <a:r>
            <a:rPr lang="en-US" sz="1400" dirty="0" err="1"/>
            <a:t>mencari</a:t>
          </a:r>
          <a:r>
            <a:rPr lang="en-US" sz="1400" dirty="0"/>
            <a:t> </a:t>
          </a:r>
          <a:r>
            <a:rPr lang="en-US" sz="1400" dirty="0" err="1"/>
            <a:t>keuntungan</a:t>
          </a:r>
          <a:r>
            <a:rPr lang="en-US" sz="800" dirty="0"/>
            <a:t>.</a:t>
          </a:r>
        </a:p>
      </dgm:t>
    </dgm:pt>
    <dgm:pt modelId="{D362491C-CCA6-4D22-B0DA-FD056FBC8A5C}" type="parTrans" cxnId="{7E3AF520-7431-4EEE-B251-1295E2535410}">
      <dgm:prSet/>
      <dgm:spPr/>
      <dgm:t>
        <a:bodyPr/>
        <a:lstStyle/>
        <a:p>
          <a:endParaRPr lang="en-US"/>
        </a:p>
      </dgm:t>
    </dgm:pt>
    <dgm:pt modelId="{E671949F-C617-4373-825A-AAF39CE4D98C}" type="sibTrans" cxnId="{7E3AF520-7431-4EEE-B251-1295E2535410}">
      <dgm:prSet/>
      <dgm:spPr/>
      <dgm:t>
        <a:bodyPr/>
        <a:lstStyle/>
        <a:p>
          <a:endParaRPr lang="en-US"/>
        </a:p>
      </dgm:t>
    </dgm:pt>
    <dgm:pt modelId="{2390C5AA-053D-43EF-810F-365A05BCF863}">
      <dgm:prSet phldrT="[Text]" custT="1"/>
      <dgm:spPr/>
      <dgm:t>
        <a:bodyPr/>
        <a:lstStyle/>
        <a:p>
          <a:r>
            <a:rPr lang="en-US" sz="1400" dirty="0" err="1"/>
            <a:t>kerajaan</a:t>
          </a:r>
          <a:r>
            <a:rPr lang="en-US" sz="1400" dirty="0"/>
            <a:t> </a:t>
          </a:r>
          <a:r>
            <a:rPr lang="en-US" sz="1400" dirty="0" err="1"/>
            <a:t>perlu</a:t>
          </a:r>
          <a:r>
            <a:rPr lang="en-US" sz="1400" dirty="0"/>
            <a:t> </a:t>
          </a:r>
          <a:r>
            <a:rPr lang="en-US" sz="1400" dirty="0" err="1"/>
            <a:t>memainkan</a:t>
          </a:r>
          <a:r>
            <a:rPr lang="en-US" sz="1400" dirty="0"/>
            <a:t> </a:t>
          </a:r>
          <a:r>
            <a:rPr lang="en-US" sz="1400" dirty="0" err="1"/>
            <a:t>peranan</a:t>
          </a:r>
          <a:r>
            <a:rPr lang="en-US" sz="1400" dirty="0"/>
            <a:t> </a:t>
          </a:r>
          <a:r>
            <a:rPr lang="en-US" sz="1400" dirty="0" err="1"/>
            <a:t>utama</a:t>
          </a:r>
          <a:r>
            <a:rPr lang="en-US" sz="1400" dirty="0"/>
            <a:t> </a:t>
          </a:r>
          <a:r>
            <a:rPr lang="en-US" sz="1400" dirty="0" err="1"/>
            <a:t>untuk</a:t>
          </a:r>
          <a:r>
            <a:rPr lang="en-US" sz="1400" dirty="0"/>
            <a:t> </a:t>
          </a:r>
          <a:r>
            <a:rPr lang="en-US" sz="1400" dirty="0" err="1"/>
            <a:t>menyemarakkan</a:t>
          </a:r>
          <a:r>
            <a:rPr lang="en-US" sz="1400" dirty="0"/>
            <a:t> </a:t>
          </a:r>
          <a:r>
            <a:rPr lang="en-US" sz="1400" dirty="0" err="1"/>
            <a:t>bidang</a:t>
          </a:r>
          <a:r>
            <a:rPr lang="en-US" sz="1400" dirty="0"/>
            <a:t> </a:t>
          </a:r>
          <a:r>
            <a:rPr lang="en-US" sz="1400" dirty="0" err="1"/>
            <a:t>keusahawanan</a:t>
          </a:r>
          <a:r>
            <a:rPr lang="en-US" sz="1400" dirty="0"/>
            <a:t> Islam</a:t>
          </a:r>
        </a:p>
      </dgm:t>
    </dgm:pt>
    <dgm:pt modelId="{1B96ECC5-1F93-4ACF-8DF1-6A473687E3A9}" type="parTrans" cxnId="{90EB58F4-BF79-449A-B0E9-4DDED8A36C22}">
      <dgm:prSet/>
      <dgm:spPr/>
      <dgm:t>
        <a:bodyPr/>
        <a:lstStyle/>
        <a:p>
          <a:endParaRPr lang="en-US"/>
        </a:p>
      </dgm:t>
    </dgm:pt>
    <dgm:pt modelId="{D5AA5CFA-3316-4122-AD6E-7A5DB254D707}" type="sibTrans" cxnId="{90EB58F4-BF79-449A-B0E9-4DDED8A36C22}">
      <dgm:prSet/>
      <dgm:spPr/>
      <dgm:t>
        <a:bodyPr/>
        <a:lstStyle/>
        <a:p>
          <a:endParaRPr lang="en-US"/>
        </a:p>
      </dgm:t>
    </dgm:pt>
    <dgm:pt modelId="{EB7EA5EE-99F5-4956-B124-D4B2EB098305}">
      <dgm:prSet custT="1"/>
      <dgm:spPr/>
      <dgm:t>
        <a:bodyPr/>
        <a:lstStyle/>
        <a:p>
          <a:r>
            <a:rPr lang="en-US" sz="1400" dirty="0" err="1"/>
            <a:t>berdasarkan</a:t>
          </a:r>
          <a:r>
            <a:rPr lang="en-US" sz="1400" dirty="0"/>
            <a:t> </a:t>
          </a:r>
          <a:r>
            <a:rPr lang="en-US" sz="1400" dirty="0" err="1"/>
            <a:t>prinsip</a:t>
          </a:r>
          <a:r>
            <a:rPr lang="en-US" sz="1400" dirty="0"/>
            <a:t> Islam yang </a:t>
          </a:r>
          <a:r>
            <a:rPr lang="en-US" sz="1400" dirty="0" err="1"/>
            <a:t>diterima</a:t>
          </a:r>
          <a:r>
            <a:rPr lang="en-US" sz="1400" dirty="0"/>
            <a:t> </a:t>
          </a:r>
          <a:r>
            <a:rPr lang="en-US" sz="1400" dirty="0" err="1"/>
            <a:t>sejagat</a:t>
          </a:r>
          <a:r>
            <a:rPr lang="en-US" sz="1400" dirty="0"/>
            <a:t> – TA’AWUN, TAKAFUL</a:t>
          </a:r>
          <a:r>
            <a:rPr lang="en-US" sz="800" dirty="0"/>
            <a:t>.</a:t>
          </a:r>
        </a:p>
      </dgm:t>
    </dgm:pt>
    <dgm:pt modelId="{89EAEEC8-659A-488E-BC79-EC91733A2F72}" type="parTrans" cxnId="{E1BFFB4E-7772-4B13-92A0-9FEEBDF9C019}">
      <dgm:prSet/>
      <dgm:spPr/>
      <dgm:t>
        <a:bodyPr/>
        <a:lstStyle/>
        <a:p>
          <a:endParaRPr lang="en-US"/>
        </a:p>
      </dgm:t>
    </dgm:pt>
    <dgm:pt modelId="{58C34526-3277-410A-96E7-DBE0700DC66F}" type="sibTrans" cxnId="{E1BFFB4E-7772-4B13-92A0-9FEEBDF9C019}">
      <dgm:prSet/>
      <dgm:spPr/>
      <dgm:t>
        <a:bodyPr/>
        <a:lstStyle/>
        <a:p>
          <a:endParaRPr lang="en-US"/>
        </a:p>
      </dgm:t>
    </dgm:pt>
    <dgm:pt modelId="{39422087-BF6A-4970-91C2-0642814426FD}">
      <dgm:prSet custT="1"/>
      <dgm:spPr/>
      <dgm:t>
        <a:bodyPr/>
        <a:lstStyle/>
        <a:p>
          <a:r>
            <a:rPr lang="en-US" sz="1400" dirty="0" err="1"/>
            <a:t>Peranan</a:t>
          </a:r>
          <a:r>
            <a:rPr lang="en-US" sz="1400" dirty="0"/>
            <a:t> </a:t>
          </a:r>
          <a:r>
            <a:rPr lang="en-US" sz="1400" dirty="0" err="1"/>
            <a:t>Ekonomi</a:t>
          </a:r>
          <a:r>
            <a:rPr lang="en-US" sz="1400" dirty="0"/>
            <a:t> </a:t>
          </a:r>
          <a:r>
            <a:rPr lang="en-US" sz="1400" dirty="0" err="1"/>
            <a:t>Solidariti</a:t>
          </a:r>
          <a:r>
            <a:rPr lang="en-US" sz="1400" dirty="0"/>
            <a:t> </a:t>
          </a:r>
          <a:r>
            <a:rPr lang="en-US" sz="1400" dirty="0" err="1"/>
            <a:t>dan</a:t>
          </a:r>
          <a:r>
            <a:rPr lang="en-US" sz="1400" dirty="0"/>
            <a:t> </a:t>
          </a:r>
          <a:r>
            <a:rPr lang="en-US" sz="1400" dirty="0" err="1"/>
            <a:t>filantropi</a:t>
          </a:r>
          <a:r>
            <a:rPr lang="en-US" sz="1400" dirty="0"/>
            <a:t>  </a:t>
          </a:r>
          <a:r>
            <a:rPr lang="en-US" sz="1400" dirty="0" err="1"/>
            <a:t>dalam</a:t>
          </a:r>
          <a:r>
            <a:rPr lang="en-US" sz="1400" dirty="0"/>
            <a:t> </a:t>
          </a:r>
          <a:r>
            <a:rPr lang="en-US" sz="1400" dirty="0" err="1"/>
            <a:t>menggalakkan</a:t>
          </a:r>
          <a:r>
            <a:rPr lang="en-US" sz="1400" dirty="0"/>
            <a:t> </a:t>
          </a:r>
          <a:r>
            <a:rPr lang="en-US" sz="1400" dirty="0" err="1"/>
            <a:t>aktiviti</a:t>
          </a:r>
          <a:r>
            <a:rPr lang="en-US" sz="1400" dirty="0"/>
            <a:t> </a:t>
          </a:r>
          <a:r>
            <a:rPr lang="en-US" sz="1400" dirty="0" err="1"/>
            <a:t>keusahawanan</a:t>
          </a:r>
          <a:r>
            <a:rPr lang="en-US" sz="1400" dirty="0"/>
            <a:t>.</a:t>
          </a:r>
        </a:p>
      </dgm:t>
    </dgm:pt>
    <dgm:pt modelId="{0B392845-08C3-4981-986C-96F3FE4272D8}" type="parTrans" cxnId="{696B5986-0BDD-4442-A935-4575E98CA815}">
      <dgm:prSet/>
      <dgm:spPr/>
      <dgm:t>
        <a:bodyPr/>
        <a:lstStyle/>
        <a:p>
          <a:endParaRPr lang="en-US"/>
        </a:p>
      </dgm:t>
    </dgm:pt>
    <dgm:pt modelId="{663FBAEE-350D-4C05-B8D6-AADD4864A498}" type="sibTrans" cxnId="{696B5986-0BDD-4442-A935-4575E98CA815}">
      <dgm:prSet/>
      <dgm:spPr/>
      <dgm:t>
        <a:bodyPr/>
        <a:lstStyle/>
        <a:p>
          <a:endParaRPr lang="en-US"/>
        </a:p>
      </dgm:t>
    </dgm:pt>
    <dgm:pt modelId="{7B7675F0-8B51-4911-AFE1-9CED06B08CF9}" type="pres">
      <dgm:prSet presAssocID="{9B4E2348-09E3-4863-85EA-696D23B8B691}" presName="linear" presStyleCnt="0">
        <dgm:presLayoutVars>
          <dgm:dir/>
          <dgm:animLvl val="lvl"/>
          <dgm:resizeHandles val="exact"/>
        </dgm:presLayoutVars>
      </dgm:prSet>
      <dgm:spPr/>
    </dgm:pt>
    <dgm:pt modelId="{F8BAF6A2-532E-41F3-A811-CC6D81618ACF}" type="pres">
      <dgm:prSet presAssocID="{B9711470-5AE8-4407-96A8-F79A3B2672C9}" presName="parentLin" presStyleCnt="0"/>
      <dgm:spPr/>
    </dgm:pt>
    <dgm:pt modelId="{61582103-ED56-4FE3-B308-384F654AC865}" type="pres">
      <dgm:prSet presAssocID="{B9711470-5AE8-4407-96A8-F79A3B2672C9}" presName="parentLeftMargin" presStyleLbl="node1" presStyleIdx="0" presStyleCnt="4"/>
      <dgm:spPr/>
    </dgm:pt>
    <dgm:pt modelId="{F79A7C2A-D54E-428D-AA08-5C5668AA2EA5}" type="pres">
      <dgm:prSet presAssocID="{B9711470-5AE8-4407-96A8-F79A3B2672C9}" presName="parentText" presStyleLbl="node1" presStyleIdx="0" presStyleCnt="4" custScaleY="226529">
        <dgm:presLayoutVars>
          <dgm:chMax val="0"/>
          <dgm:bulletEnabled val="1"/>
        </dgm:presLayoutVars>
      </dgm:prSet>
      <dgm:spPr/>
    </dgm:pt>
    <dgm:pt modelId="{981F2259-58C0-4574-8730-182FD2066439}" type="pres">
      <dgm:prSet presAssocID="{B9711470-5AE8-4407-96A8-F79A3B2672C9}" presName="negativeSpace" presStyleCnt="0"/>
      <dgm:spPr/>
    </dgm:pt>
    <dgm:pt modelId="{27DE17B7-6438-42BF-8692-C99E85B72836}" type="pres">
      <dgm:prSet presAssocID="{B9711470-5AE8-4407-96A8-F79A3B2672C9}" presName="childText" presStyleLbl="conFgAcc1" presStyleIdx="0" presStyleCnt="4">
        <dgm:presLayoutVars>
          <dgm:bulletEnabled val="1"/>
        </dgm:presLayoutVars>
      </dgm:prSet>
      <dgm:spPr/>
    </dgm:pt>
    <dgm:pt modelId="{C92C7F86-83C5-4716-8B64-0C2011F58C9B}" type="pres">
      <dgm:prSet presAssocID="{E671949F-C617-4373-825A-AAF39CE4D98C}" presName="spaceBetweenRectangles" presStyleCnt="0"/>
      <dgm:spPr/>
    </dgm:pt>
    <dgm:pt modelId="{9BCAEC58-9AD0-4D43-A445-C9BA4458EF25}" type="pres">
      <dgm:prSet presAssocID="{EB7EA5EE-99F5-4956-B124-D4B2EB098305}" presName="parentLin" presStyleCnt="0"/>
      <dgm:spPr/>
    </dgm:pt>
    <dgm:pt modelId="{A5F06FA5-11BE-421E-9F29-E12C44B1A2BB}" type="pres">
      <dgm:prSet presAssocID="{EB7EA5EE-99F5-4956-B124-D4B2EB098305}" presName="parentLeftMargin" presStyleLbl="node1" presStyleIdx="0" presStyleCnt="4"/>
      <dgm:spPr/>
    </dgm:pt>
    <dgm:pt modelId="{F4D8EA97-98F7-4C78-BF01-95DBDA18BB36}" type="pres">
      <dgm:prSet presAssocID="{EB7EA5EE-99F5-4956-B124-D4B2EB098305}" presName="parentText" presStyleLbl="node1" presStyleIdx="1" presStyleCnt="4" custScaleY="192818" custLinFactNeighborX="-4717" custLinFactNeighborY="7306">
        <dgm:presLayoutVars>
          <dgm:chMax val="0"/>
          <dgm:bulletEnabled val="1"/>
        </dgm:presLayoutVars>
      </dgm:prSet>
      <dgm:spPr/>
    </dgm:pt>
    <dgm:pt modelId="{04E092A0-CCFE-4FAC-8EC6-3FE08D702E39}" type="pres">
      <dgm:prSet presAssocID="{EB7EA5EE-99F5-4956-B124-D4B2EB098305}" presName="negativeSpace" presStyleCnt="0"/>
      <dgm:spPr/>
    </dgm:pt>
    <dgm:pt modelId="{A6B11136-14F2-418C-9E36-E6A254DA3990}" type="pres">
      <dgm:prSet presAssocID="{EB7EA5EE-99F5-4956-B124-D4B2EB098305}" presName="childText" presStyleLbl="conFgAcc1" presStyleIdx="1" presStyleCnt="4">
        <dgm:presLayoutVars>
          <dgm:bulletEnabled val="1"/>
        </dgm:presLayoutVars>
      </dgm:prSet>
      <dgm:spPr/>
    </dgm:pt>
    <dgm:pt modelId="{0C7D535D-0912-4460-85BE-8D91D8CA4C32}" type="pres">
      <dgm:prSet presAssocID="{58C34526-3277-410A-96E7-DBE0700DC66F}" presName="spaceBetweenRectangles" presStyleCnt="0"/>
      <dgm:spPr/>
    </dgm:pt>
    <dgm:pt modelId="{3E55B421-A3D0-4E93-AB21-A3747C514826}" type="pres">
      <dgm:prSet presAssocID="{39422087-BF6A-4970-91C2-0642814426FD}" presName="parentLin" presStyleCnt="0"/>
      <dgm:spPr/>
    </dgm:pt>
    <dgm:pt modelId="{9166C331-B4AE-4811-82A9-C1962ED2AB08}" type="pres">
      <dgm:prSet presAssocID="{39422087-BF6A-4970-91C2-0642814426FD}" presName="parentLeftMargin" presStyleLbl="node1" presStyleIdx="1" presStyleCnt="4"/>
      <dgm:spPr/>
    </dgm:pt>
    <dgm:pt modelId="{4635EA2C-292A-4F06-82EA-F6705C22C1B7}" type="pres">
      <dgm:prSet presAssocID="{39422087-BF6A-4970-91C2-0642814426FD}" presName="parentText" presStyleLbl="node1" presStyleIdx="2" presStyleCnt="4" custScaleY="234981">
        <dgm:presLayoutVars>
          <dgm:chMax val="0"/>
          <dgm:bulletEnabled val="1"/>
        </dgm:presLayoutVars>
      </dgm:prSet>
      <dgm:spPr/>
    </dgm:pt>
    <dgm:pt modelId="{3E9D5E6E-7E07-47A8-88B8-225A37788CAA}" type="pres">
      <dgm:prSet presAssocID="{39422087-BF6A-4970-91C2-0642814426FD}" presName="negativeSpace" presStyleCnt="0"/>
      <dgm:spPr/>
    </dgm:pt>
    <dgm:pt modelId="{56F7A79F-2BD6-4388-A4DD-6BE34C0E4BA3}" type="pres">
      <dgm:prSet presAssocID="{39422087-BF6A-4970-91C2-0642814426FD}" presName="childText" presStyleLbl="conFgAcc1" presStyleIdx="2" presStyleCnt="4">
        <dgm:presLayoutVars>
          <dgm:bulletEnabled val="1"/>
        </dgm:presLayoutVars>
      </dgm:prSet>
      <dgm:spPr/>
    </dgm:pt>
    <dgm:pt modelId="{0C70D10A-874F-4474-8BF0-3C22F0D3F0F0}" type="pres">
      <dgm:prSet presAssocID="{663FBAEE-350D-4C05-B8D6-AADD4864A498}" presName="spaceBetweenRectangles" presStyleCnt="0"/>
      <dgm:spPr/>
    </dgm:pt>
    <dgm:pt modelId="{27B91E68-A97D-47AF-9EF8-7A03FA4EDD25}" type="pres">
      <dgm:prSet presAssocID="{2390C5AA-053D-43EF-810F-365A05BCF863}" presName="parentLin" presStyleCnt="0"/>
      <dgm:spPr/>
    </dgm:pt>
    <dgm:pt modelId="{3F2C4053-21DB-481D-8498-B0A6FD5B4A01}" type="pres">
      <dgm:prSet presAssocID="{2390C5AA-053D-43EF-810F-365A05BCF863}" presName="parentLeftMargin" presStyleLbl="node1" presStyleIdx="2" presStyleCnt="4"/>
      <dgm:spPr/>
    </dgm:pt>
    <dgm:pt modelId="{CFF8D05E-14DE-4CAB-9EE8-5F556D74C29C}" type="pres">
      <dgm:prSet presAssocID="{2390C5AA-053D-43EF-810F-365A05BCF863}" presName="parentText" presStyleLbl="node1" presStyleIdx="3" presStyleCnt="4" custScaleY="202417">
        <dgm:presLayoutVars>
          <dgm:chMax val="0"/>
          <dgm:bulletEnabled val="1"/>
        </dgm:presLayoutVars>
      </dgm:prSet>
      <dgm:spPr/>
    </dgm:pt>
    <dgm:pt modelId="{914F68A9-B2DA-469D-B6AC-59E52B4DD903}" type="pres">
      <dgm:prSet presAssocID="{2390C5AA-053D-43EF-810F-365A05BCF863}" presName="negativeSpace" presStyleCnt="0"/>
      <dgm:spPr/>
    </dgm:pt>
    <dgm:pt modelId="{9A1078D4-E565-40AD-B725-244744D55FB1}" type="pres">
      <dgm:prSet presAssocID="{2390C5AA-053D-43EF-810F-365A05BCF86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BB0EB0D-BF65-41C5-9C29-98181DE350EB}" type="presOf" srcId="{39422087-BF6A-4970-91C2-0642814426FD}" destId="{4635EA2C-292A-4F06-82EA-F6705C22C1B7}" srcOrd="1" destOrd="0" presId="urn:microsoft.com/office/officeart/2005/8/layout/list1"/>
    <dgm:cxn modelId="{34EB8710-CBD3-4C6C-9481-C3F5175CA616}" type="presOf" srcId="{2390C5AA-053D-43EF-810F-365A05BCF863}" destId="{3F2C4053-21DB-481D-8498-B0A6FD5B4A01}" srcOrd="0" destOrd="0" presId="urn:microsoft.com/office/officeart/2005/8/layout/list1"/>
    <dgm:cxn modelId="{782EF61E-8C1B-479F-9276-EDB0DA50E839}" type="presOf" srcId="{2390C5AA-053D-43EF-810F-365A05BCF863}" destId="{CFF8D05E-14DE-4CAB-9EE8-5F556D74C29C}" srcOrd="1" destOrd="0" presId="urn:microsoft.com/office/officeart/2005/8/layout/list1"/>
    <dgm:cxn modelId="{7E3AF520-7431-4EEE-B251-1295E2535410}" srcId="{9B4E2348-09E3-4863-85EA-696D23B8B691}" destId="{B9711470-5AE8-4407-96A8-F79A3B2672C9}" srcOrd="0" destOrd="0" parTransId="{D362491C-CCA6-4D22-B0DA-FD056FBC8A5C}" sibTransId="{E671949F-C617-4373-825A-AAF39CE4D98C}"/>
    <dgm:cxn modelId="{25915D34-E17E-4B5E-B218-863A26F0A682}" type="presOf" srcId="{9B4E2348-09E3-4863-85EA-696D23B8B691}" destId="{7B7675F0-8B51-4911-AFE1-9CED06B08CF9}" srcOrd="0" destOrd="0" presId="urn:microsoft.com/office/officeart/2005/8/layout/list1"/>
    <dgm:cxn modelId="{596B7A62-8C1F-4420-A45D-9F01F43E1426}" type="presOf" srcId="{39422087-BF6A-4970-91C2-0642814426FD}" destId="{9166C331-B4AE-4811-82A9-C1962ED2AB08}" srcOrd="0" destOrd="0" presId="urn:microsoft.com/office/officeart/2005/8/layout/list1"/>
    <dgm:cxn modelId="{E1BFFB4E-7772-4B13-92A0-9FEEBDF9C019}" srcId="{9B4E2348-09E3-4863-85EA-696D23B8B691}" destId="{EB7EA5EE-99F5-4956-B124-D4B2EB098305}" srcOrd="1" destOrd="0" parTransId="{89EAEEC8-659A-488E-BC79-EC91733A2F72}" sibTransId="{58C34526-3277-410A-96E7-DBE0700DC66F}"/>
    <dgm:cxn modelId="{369EB372-20AF-476E-8536-35D4FB4C1472}" type="presOf" srcId="{B9711470-5AE8-4407-96A8-F79A3B2672C9}" destId="{61582103-ED56-4FE3-B308-384F654AC865}" srcOrd="0" destOrd="0" presId="urn:microsoft.com/office/officeart/2005/8/layout/list1"/>
    <dgm:cxn modelId="{B799565A-5548-4B6B-B412-7C3B8D54798A}" type="presOf" srcId="{B9711470-5AE8-4407-96A8-F79A3B2672C9}" destId="{F79A7C2A-D54E-428D-AA08-5C5668AA2EA5}" srcOrd="1" destOrd="0" presId="urn:microsoft.com/office/officeart/2005/8/layout/list1"/>
    <dgm:cxn modelId="{696B5986-0BDD-4442-A935-4575E98CA815}" srcId="{9B4E2348-09E3-4863-85EA-696D23B8B691}" destId="{39422087-BF6A-4970-91C2-0642814426FD}" srcOrd="2" destOrd="0" parTransId="{0B392845-08C3-4981-986C-96F3FE4272D8}" sibTransId="{663FBAEE-350D-4C05-B8D6-AADD4864A498}"/>
    <dgm:cxn modelId="{F83D2FB4-2688-4C84-803E-3893EB9DA445}" type="presOf" srcId="{EB7EA5EE-99F5-4956-B124-D4B2EB098305}" destId="{F4D8EA97-98F7-4C78-BF01-95DBDA18BB36}" srcOrd="1" destOrd="0" presId="urn:microsoft.com/office/officeart/2005/8/layout/list1"/>
    <dgm:cxn modelId="{ABBC37D4-3856-4807-887C-961CCC8FB023}" type="presOf" srcId="{EB7EA5EE-99F5-4956-B124-D4B2EB098305}" destId="{A5F06FA5-11BE-421E-9F29-E12C44B1A2BB}" srcOrd="0" destOrd="0" presId="urn:microsoft.com/office/officeart/2005/8/layout/list1"/>
    <dgm:cxn modelId="{90EB58F4-BF79-449A-B0E9-4DDED8A36C22}" srcId="{9B4E2348-09E3-4863-85EA-696D23B8B691}" destId="{2390C5AA-053D-43EF-810F-365A05BCF863}" srcOrd="3" destOrd="0" parTransId="{1B96ECC5-1F93-4ACF-8DF1-6A473687E3A9}" sibTransId="{D5AA5CFA-3316-4122-AD6E-7A5DB254D707}"/>
    <dgm:cxn modelId="{26211DA9-3CAA-4D64-B015-31B276071D90}" type="presParOf" srcId="{7B7675F0-8B51-4911-AFE1-9CED06B08CF9}" destId="{F8BAF6A2-532E-41F3-A811-CC6D81618ACF}" srcOrd="0" destOrd="0" presId="urn:microsoft.com/office/officeart/2005/8/layout/list1"/>
    <dgm:cxn modelId="{F0B12255-A6C2-4497-9725-B5399250442A}" type="presParOf" srcId="{F8BAF6A2-532E-41F3-A811-CC6D81618ACF}" destId="{61582103-ED56-4FE3-B308-384F654AC865}" srcOrd="0" destOrd="0" presId="urn:microsoft.com/office/officeart/2005/8/layout/list1"/>
    <dgm:cxn modelId="{D652BC89-A84D-4F64-B871-C9C0D1E2E30C}" type="presParOf" srcId="{F8BAF6A2-532E-41F3-A811-CC6D81618ACF}" destId="{F79A7C2A-D54E-428D-AA08-5C5668AA2EA5}" srcOrd="1" destOrd="0" presId="urn:microsoft.com/office/officeart/2005/8/layout/list1"/>
    <dgm:cxn modelId="{B88928DC-E7AF-4A07-BDDD-C658DA1C675B}" type="presParOf" srcId="{7B7675F0-8B51-4911-AFE1-9CED06B08CF9}" destId="{981F2259-58C0-4574-8730-182FD2066439}" srcOrd="1" destOrd="0" presId="urn:microsoft.com/office/officeart/2005/8/layout/list1"/>
    <dgm:cxn modelId="{7F2B93A1-A31E-46AF-A075-0319CEDA5BE2}" type="presParOf" srcId="{7B7675F0-8B51-4911-AFE1-9CED06B08CF9}" destId="{27DE17B7-6438-42BF-8692-C99E85B72836}" srcOrd="2" destOrd="0" presId="urn:microsoft.com/office/officeart/2005/8/layout/list1"/>
    <dgm:cxn modelId="{9929A18F-10D5-4FF5-93FA-62B389B7E64A}" type="presParOf" srcId="{7B7675F0-8B51-4911-AFE1-9CED06B08CF9}" destId="{C92C7F86-83C5-4716-8B64-0C2011F58C9B}" srcOrd="3" destOrd="0" presId="urn:microsoft.com/office/officeart/2005/8/layout/list1"/>
    <dgm:cxn modelId="{46F37431-9BA9-4443-B33F-4A6F6A10DCD6}" type="presParOf" srcId="{7B7675F0-8B51-4911-AFE1-9CED06B08CF9}" destId="{9BCAEC58-9AD0-4D43-A445-C9BA4458EF25}" srcOrd="4" destOrd="0" presId="urn:microsoft.com/office/officeart/2005/8/layout/list1"/>
    <dgm:cxn modelId="{2813FE64-D5E5-42C6-876F-31642FC39575}" type="presParOf" srcId="{9BCAEC58-9AD0-4D43-A445-C9BA4458EF25}" destId="{A5F06FA5-11BE-421E-9F29-E12C44B1A2BB}" srcOrd="0" destOrd="0" presId="urn:microsoft.com/office/officeart/2005/8/layout/list1"/>
    <dgm:cxn modelId="{35DD78C4-453F-4B95-BE00-BBA01422073A}" type="presParOf" srcId="{9BCAEC58-9AD0-4D43-A445-C9BA4458EF25}" destId="{F4D8EA97-98F7-4C78-BF01-95DBDA18BB36}" srcOrd="1" destOrd="0" presId="urn:microsoft.com/office/officeart/2005/8/layout/list1"/>
    <dgm:cxn modelId="{35D3266E-83AA-4EFB-9F06-19BA7FBFAAD5}" type="presParOf" srcId="{7B7675F0-8B51-4911-AFE1-9CED06B08CF9}" destId="{04E092A0-CCFE-4FAC-8EC6-3FE08D702E39}" srcOrd="5" destOrd="0" presId="urn:microsoft.com/office/officeart/2005/8/layout/list1"/>
    <dgm:cxn modelId="{DDE00268-D8C0-43FF-96B9-74A32D88ADE9}" type="presParOf" srcId="{7B7675F0-8B51-4911-AFE1-9CED06B08CF9}" destId="{A6B11136-14F2-418C-9E36-E6A254DA3990}" srcOrd="6" destOrd="0" presId="urn:microsoft.com/office/officeart/2005/8/layout/list1"/>
    <dgm:cxn modelId="{3810C0E8-243E-4AAA-86A4-82E0B4E7D511}" type="presParOf" srcId="{7B7675F0-8B51-4911-AFE1-9CED06B08CF9}" destId="{0C7D535D-0912-4460-85BE-8D91D8CA4C32}" srcOrd="7" destOrd="0" presId="urn:microsoft.com/office/officeart/2005/8/layout/list1"/>
    <dgm:cxn modelId="{64675FDE-B97D-46D4-990F-9F0910830518}" type="presParOf" srcId="{7B7675F0-8B51-4911-AFE1-9CED06B08CF9}" destId="{3E55B421-A3D0-4E93-AB21-A3747C514826}" srcOrd="8" destOrd="0" presId="urn:microsoft.com/office/officeart/2005/8/layout/list1"/>
    <dgm:cxn modelId="{A856EB36-4663-4682-8027-9141D62BAB10}" type="presParOf" srcId="{3E55B421-A3D0-4E93-AB21-A3747C514826}" destId="{9166C331-B4AE-4811-82A9-C1962ED2AB08}" srcOrd="0" destOrd="0" presId="urn:microsoft.com/office/officeart/2005/8/layout/list1"/>
    <dgm:cxn modelId="{61415047-E6AB-4D6B-9716-62EB4557BFD1}" type="presParOf" srcId="{3E55B421-A3D0-4E93-AB21-A3747C514826}" destId="{4635EA2C-292A-4F06-82EA-F6705C22C1B7}" srcOrd="1" destOrd="0" presId="urn:microsoft.com/office/officeart/2005/8/layout/list1"/>
    <dgm:cxn modelId="{F4E4D2D0-9A17-4496-9035-51254EBFDE6A}" type="presParOf" srcId="{7B7675F0-8B51-4911-AFE1-9CED06B08CF9}" destId="{3E9D5E6E-7E07-47A8-88B8-225A37788CAA}" srcOrd="9" destOrd="0" presId="urn:microsoft.com/office/officeart/2005/8/layout/list1"/>
    <dgm:cxn modelId="{1D3C6595-2DD9-4059-87B6-6D0E391FBB97}" type="presParOf" srcId="{7B7675F0-8B51-4911-AFE1-9CED06B08CF9}" destId="{56F7A79F-2BD6-4388-A4DD-6BE34C0E4BA3}" srcOrd="10" destOrd="0" presId="urn:microsoft.com/office/officeart/2005/8/layout/list1"/>
    <dgm:cxn modelId="{9A0F209F-2133-4B15-88D1-45EBE4F91CF1}" type="presParOf" srcId="{7B7675F0-8B51-4911-AFE1-9CED06B08CF9}" destId="{0C70D10A-874F-4474-8BF0-3C22F0D3F0F0}" srcOrd="11" destOrd="0" presId="urn:microsoft.com/office/officeart/2005/8/layout/list1"/>
    <dgm:cxn modelId="{18E40B00-572D-464D-A69F-FB2268F76BF2}" type="presParOf" srcId="{7B7675F0-8B51-4911-AFE1-9CED06B08CF9}" destId="{27B91E68-A97D-47AF-9EF8-7A03FA4EDD25}" srcOrd="12" destOrd="0" presId="urn:microsoft.com/office/officeart/2005/8/layout/list1"/>
    <dgm:cxn modelId="{F48A6B36-0374-4BF9-A0D5-A2AF9920B97C}" type="presParOf" srcId="{27B91E68-A97D-47AF-9EF8-7A03FA4EDD25}" destId="{3F2C4053-21DB-481D-8498-B0A6FD5B4A01}" srcOrd="0" destOrd="0" presId="urn:microsoft.com/office/officeart/2005/8/layout/list1"/>
    <dgm:cxn modelId="{CDFE6FD0-5B01-4F46-9470-451529174FE4}" type="presParOf" srcId="{27B91E68-A97D-47AF-9EF8-7A03FA4EDD25}" destId="{CFF8D05E-14DE-4CAB-9EE8-5F556D74C29C}" srcOrd="1" destOrd="0" presId="urn:microsoft.com/office/officeart/2005/8/layout/list1"/>
    <dgm:cxn modelId="{AC1DE649-036B-4BC1-890F-1CE672E22D0F}" type="presParOf" srcId="{7B7675F0-8B51-4911-AFE1-9CED06B08CF9}" destId="{914F68A9-B2DA-469D-B6AC-59E52B4DD903}" srcOrd="13" destOrd="0" presId="urn:microsoft.com/office/officeart/2005/8/layout/list1"/>
    <dgm:cxn modelId="{D0CC06A4-B148-46A5-9742-4921E7927D28}" type="presParOf" srcId="{7B7675F0-8B51-4911-AFE1-9CED06B08CF9}" destId="{9A1078D4-E565-40AD-B725-244744D55FB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FFE369-729B-4EF7-B1E1-32B16F937C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610E5F-B7CC-4C08-A0DC-2A0E8DA1D3F2}">
      <dgm:prSet phldrT="[Text]"/>
      <dgm:spPr/>
      <dgm:t>
        <a:bodyPr/>
        <a:lstStyle/>
        <a:p>
          <a:r>
            <a:rPr lang="en-US" dirty="0"/>
            <a:t>TIDAK HANYA BERFOKUS PADA PEMBANGUNAN MATERIAL DAN FIZIKAL</a:t>
          </a:r>
        </a:p>
      </dgm:t>
    </dgm:pt>
    <dgm:pt modelId="{047D1832-E9AF-434A-A413-68CE13CF57F1}" type="parTrans" cxnId="{4A758309-1F52-4889-97FF-C79957A85301}">
      <dgm:prSet/>
      <dgm:spPr/>
      <dgm:t>
        <a:bodyPr/>
        <a:lstStyle/>
        <a:p>
          <a:endParaRPr lang="en-US"/>
        </a:p>
      </dgm:t>
    </dgm:pt>
    <dgm:pt modelId="{93E25F79-4CF0-4DDB-853C-A0C44027F1A2}" type="sibTrans" cxnId="{4A758309-1F52-4889-97FF-C79957A85301}">
      <dgm:prSet/>
      <dgm:spPr/>
      <dgm:t>
        <a:bodyPr/>
        <a:lstStyle/>
        <a:p>
          <a:endParaRPr lang="en-US"/>
        </a:p>
      </dgm:t>
    </dgm:pt>
    <dgm:pt modelId="{3333B860-FFC2-4A97-8472-1DF1BAB6F664}">
      <dgm:prSet phldrT="[Text]"/>
      <dgm:spPr/>
      <dgm:t>
        <a:bodyPr/>
        <a:lstStyle/>
        <a:p>
          <a:r>
            <a:rPr lang="en-US" dirty="0"/>
            <a:t>MENITIK BERATKAN PEMBANGUNAN INSAN ITU TERLEBIH DAHULU – SEBAGAI KHALIFAH</a:t>
          </a:r>
        </a:p>
      </dgm:t>
    </dgm:pt>
    <dgm:pt modelId="{4C0946AE-1A14-4F65-AB40-607125E1ED78}" type="parTrans" cxnId="{F3ACEB92-9981-47AC-B9F6-018ABFBD748A}">
      <dgm:prSet/>
      <dgm:spPr/>
      <dgm:t>
        <a:bodyPr/>
        <a:lstStyle/>
        <a:p>
          <a:endParaRPr lang="en-US"/>
        </a:p>
      </dgm:t>
    </dgm:pt>
    <dgm:pt modelId="{57F3EA87-6101-4D6F-A1D8-B70FDB388B99}" type="sibTrans" cxnId="{F3ACEB92-9981-47AC-B9F6-018ABFBD748A}">
      <dgm:prSet/>
      <dgm:spPr/>
      <dgm:t>
        <a:bodyPr/>
        <a:lstStyle/>
        <a:p>
          <a:endParaRPr lang="en-US"/>
        </a:p>
      </dgm:t>
    </dgm:pt>
    <dgm:pt modelId="{FA0C171A-683B-4E01-B402-8D7C0AD968B7}">
      <dgm:prSet phldrT="[Text]"/>
      <dgm:spPr/>
      <dgm:t>
        <a:bodyPr/>
        <a:lstStyle/>
        <a:p>
          <a:r>
            <a:rPr lang="en-US" dirty="0"/>
            <a:t>PEMBANGUNAN SEIMBANG – DUNIA UNTUK AKHIRAT</a:t>
          </a:r>
        </a:p>
      </dgm:t>
    </dgm:pt>
    <dgm:pt modelId="{B25F244A-5424-4D3B-88CA-85DFA4C1190B}" type="parTrans" cxnId="{7B08DB3D-45EE-4D5C-B332-AA4D0ED9D630}">
      <dgm:prSet/>
      <dgm:spPr/>
      <dgm:t>
        <a:bodyPr/>
        <a:lstStyle/>
        <a:p>
          <a:endParaRPr lang="en-US"/>
        </a:p>
      </dgm:t>
    </dgm:pt>
    <dgm:pt modelId="{3DBA931D-37A3-4049-AA07-BAF8D09C062E}" type="sibTrans" cxnId="{7B08DB3D-45EE-4D5C-B332-AA4D0ED9D630}">
      <dgm:prSet/>
      <dgm:spPr/>
      <dgm:t>
        <a:bodyPr/>
        <a:lstStyle/>
        <a:p>
          <a:endParaRPr lang="en-US"/>
        </a:p>
      </dgm:t>
    </dgm:pt>
    <dgm:pt modelId="{AB455CA1-0A2F-4187-9484-A275F387C677}" type="pres">
      <dgm:prSet presAssocID="{7FFFE369-729B-4EF7-B1E1-32B16F937CDE}" presName="linear" presStyleCnt="0">
        <dgm:presLayoutVars>
          <dgm:dir/>
          <dgm:animLvl val="lvl"/>
          <dgm:resizeHandles val="exact"/>
        </dgm:presLayoutVars>
      </dgm:prSet>
      <dgm:spPr/>
    </dgm:pt>
    <dgm:pt modelId="{89989BAE-B17B-4016-97F1-878CA71D55A7}" type="pres">
      <dgm:prSet presAssocID="{54610E5F-B7CC-4C08-A0DC-2A0E8DA1D3F2}" presName="parentLin" presStyleCnt="0"/>
      <dgm:spPr/>
    </dgm:pt>
    <dgm:pt modelId="{630D8DBF-6DF9-4DBA-83E9-AAAC84176713}" type="pres">
      <dgm:prSet presAssocID="{54610E5F-B7CC-4C08-A0DC-2A0E8DA1D3F2}" presName="parentLeftMargin" presStyleLbl="node1" presStyleIdx="0" presStyleCnt="3"/>
      <dgm:spPr/>
    </dgm:pt>
    <dgm:pt modelId="{FC194636-692D-472B-9B86-BDDB7F2C6B8D}" type="pres">
      <dgm:prSet presAssocID="{54610E5F-B7CC-4C08-A0DC-2A0E8DA1D3F2}" presName="parentText" presStyleLbl="node1" presStyleIdx="0" presStyleCnt="3" custScaleY="177728">
        <dgm:presLayoutVars>
          <dgm:chMax val="0"/>
          <dgm:bulletEnabled val="1"/>
        </dgm:presLayoutVars>
      </dgm:prSet>
      <dgm:spPr/>
    </dgm:pt>
    <dgm:pt modelId="{F47064E1-82D7-4A02-B505-5B142D07EDD6}" type="pres">
      <dgm:prSet presAssocID="{54610E5F-B7CC-4C08-A0DC-2A0E8DA1D3F2}" presName="negativeSpace" presStyleCnt="0"/>
      <dgm:spPr/>
    </dgm:pt>
    <dgm:pt modelId="{A248AAC0-D6FC-4AA4-A6E7-8EDFDA30E96D}" type="pres">
      <dgm:prSet presAssocID="{54610E5F-B7CC-4C08-A0DC-2A0E8DA1D3F2}" presName="childText" presStyleLbl="conFgAcc1" presStyleIdx="0" presStyleCnt="3">
        <dgm:presLayoutVars>
          <dgm:bulletEnabled val="1"/>
        </dgm:presLayoutVars>
      </dgm:prSet>
      <dgm:spPr/>
    </dgm:pt>
    <dgm:pt modelId="{CC3585A4-7AC5-4D25-9BEE-A7D7553BE188}" type="pres">
      <dgm:prSet presAssocID="{93E25F79-4CF0-4DDB-853C-A0C44027F1A2}" presName="spaceBetweenRectangles" presStyleCnt="0"/>
      <dgm:spPr/>
    </dgm:pt>
    <dgm:pt modelId="{0EE42E30-29C5-4774-A905-9226809E0D84}" type="pres">
      <dgm:prSet presAssocID="{3333B860-FFC2-4A97-8472-1DF1BAB6F664}" presName="parentLin" presStyleCnt="0"/>
      <dgm:spPr/>
    </dgm:pt>
    <dgm:pt modelId="{BB633F6F-934E-4A9A-807B-0FCDF1BE6616}" type="pres">
      <dgm:prSet presAssocID="{3333B860-FFC2-4A97-8472-1DF1BAB6F664}" presName="parentLeftMargin" presStyleLbl="node1" presStyleIdx="0" presStyleCnt="3"/>
      <dgm:spPr/>
    </dgm:pt>
    <dgm:pt modelId="{D57E5F0F-DBC7-4807-898D-2906A1B62DE9}" type="pres">
      <dgm:prSet presAssocID="{3333B860-FFC2-4A97-8472-1DF1BAB6F664}" presName="parentText" presStyleLbl="node1" presStyleIdx="1" presStyleCnt="3" custScaleY="186380">
        <dgm:presLayoutVars>
          <dgm:chMax val="0"/>
          <dgm:bulletEnabled val="1"/>
        </dgm:presLayoutVars>
      </dgm:prSet>
      <dgm:spPr/>
    </dgm:pt>
    <dgm:pt modelId="{34D526FC-A366-45D4-BE26-1A5CABAA66AC}" type="pres">
      <dgm:prSet presAssocID="{3333B860-FFC2-4A97-8472-1DF1BAB6F664}" presName="negativeSpace" presStyleCnt="0"/>
      <dgm:spPr/>
    </dgm:pt>
    <dgm:pt modelId="{9FCFCA18-344C-4F7E-9E1A-6651FF293FA8}" type="pres">
      <dgm:prSet presAssocID="{3333B860-FFC2-4A97-8472-1DF1BAB6F664}" presName="childText" presStyleLbl="conFgAcc1" presStyleIdx="1" presStyleCnt="3">
        <dgm:presLayoutVars>
          <dgm:bulletEnabled val="1"/>
        </dgm:presLayoutVars>
      </dgm:prSet>
      <dgm:spPr/>
    </dgm:pt>
    <dgm:pt modelId="{9BE8D48C-24B2-4D8B-B9CD-1475C71E3D6C}" type="pres">
      <dgm:prSet presAssocID="{57F3EA87-6101-4D6F-A1D8-B70FDB388B99}" presName="spaceBetweenRectangles" presStyleCnt="0"/>
      <dgm:spPr/>
    </dgm:pt>
    <dgm:pt modelId="{05C16806-CB46-4A57-8191-D2CC480F115B}" type="pres">
      <dgm:prSet presAssocID="{FA0C171A-683B-4E01-B402-8D7C0AD968B7}" presName="parentLin" presStyleCnt="0"/>
      <dgm:spPr/>
    </dgm:pt>
    <dgm:pt modelId="{2AB390CA-E1CB-42A6-9D62-68EBC8A0D0DC}" type="pres">
      <dgm:prSet presAssocID="{FA0C171A-683B-4E01-B402-8D7C0AD968B7}" presName="parentLeftMargin" presStyleLbl="node1" presStyleIdx="1" presStyleCnt="3"/>
      <dgm:spPr/>
    </dgm:pt>
    <dgm:pt modelId="{E58AB401-B85D-47E0-A23C-CAE0ECA6B0C9}" type="pres">
      <dgm:prSet presAssocID="{FA0C171A-683B-4E01-B402-8D7C0AD968B7}" presName="parentText" presStyleLbl="node1" presStyleIdx="2" presStyleCnt="3" custScaleY="194182">
        <dgm:presLayoutVars>
          <dgm:chMax val="0"/>
          <dgm:bulletEnabled val="1"/>
        </dgm:presLayoutVars>
      </dgm:prSet>
      <dgm:spPr/>
    </dgm:pt>
    <dgm:pt modelId="{01D68B0F-26B6-4491-AB00-136A94DDAF1F}" type="pres">
      <dgm:prSet presAssocID="{FA0C171A-683B-4E01-B402-8D7C0AD968B7}" presName="negativeSpace" presStyleCnt="0"/>
      <dgm:spPr/>
    </dgm:pt>
    <dgm:pt modelId="{CEC75ED9-AA40-45F8-BF7D-44427106E3FC}" type="pres">
      <dgm:prSet presAssocID="{FA0C171A-683B-4E01-B402-8D7C0AD968B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08A8904-19CC-41C9-A18E-2291A723AD04}" type="presOf" srcId="{7FFFE369-729B-4EF7-B1E1-32B16F937CDE}" destId="{AB455CA1-0A2F-4187-9484-A275F387C677}" srcOrd="0" destOrd="0" presId="urn:microsoft.com/office/officeart/2005/8/layout/list1"/>
    <dgm:cxn modelId="{51144A06-0F9B-4752-86D9-B4A3F0A9BDD0}" type="presOf" srcId="{FA0C171A-683B-4E01-B402-8D7C0AD968B7}" destId="{2AB390CA-E1CB-42A6-9D62-68EBC8A0D0DC}" srcOrd="0" destOrd="0" presId="urn:microsoft.com/office/officeart/2005/8/layout/list1"/>
    <dgm:cxn modelId="{4A758309-1F52-4889-97FF-C79957A85301}" srcId="{7FFFE369-729B-4EF7-B1E1-32B16F937CDE}" destId="{54610E5F-B7CC-4C08-A0DC-2A0E8DA1D3F2}" srcOrd="0" destOrd="0" parTransId="{047D1832-E9AF-434A-A413-68CE13CF57F1}" sibTransId="{93E25F79-4CF0-4DDB-853C-A0C44027F1A2}"/>
    <dgm:cxn modelId="{FFB7403C-CD8E-48A1-A52A-E2EB66CA4265}" type="presOf" srcId="{54610E5F-B7CC-4C08-A0DC-2A0E8DA1D3F2}" destId="{630D8DBF-6DF9-4DBA-83E9-AAAC84176713}" srcOrd="0" destOrd="0" presId="urn:microsoft.com/office/officeart/2005/8/layout/list1"/>
    <dgm:cxn modelId="{7B08DB3D-45EE-4D5C-B332-AA4D0ED9D630}" srcId="{7FFFE369-729B-4EF7-B1E1-32B16F937CDE}" destId="{FA0C171A-683B-4E01-B402-8D7C0AD968B7}" srcOrd="2" destOrd="0" parTransId="{B25F244A-5424-4D3B-88CA-85DFA4C1190B}" sibTransId="{3DBA931D-37A3-4049-AA07-BAF8D09C062E}"/>
    <dgm:cxn modelId="{A1E9B644-C704-43A2-865A-6D8EF40AAD2F}" type="presOf" srcId="{3333B860-FFC2-4A97-8472-1DF1BAB6F664}" destId="{D57E5F0F-DBC7-4807-898D-2906A1B62DE9}" srcOrd="1" destOrd="0" presId="urn:microsoft.com/office/officeart/2005/8/layout/list1"/>
    <dgm:cxn modelId="{F3ACEB92-9981-47AC-B9F6-018ABFBD748A}" srcId="{7FFFE369-729B-4EF7-B1E1-32B16F937CDE}" destId="{3333B860-FFC2-4A97-8472-1DF1BAB6F664}" srcOrd="1" destOrd="0" parTransId="{4C0946AE-1A14-4F65-AB40-607125E1ED78}" sibTransId="{57F3EA87-6101-4D6F-A1D8-B70FDB388B99}"/>
    <dgm:cxn modelId="{58A736A2-053B-4638-A689-5535EEB17365}" type="presOf" srcId="{FA0C171A-683B-4E01-B402-8D7C0AD968B7}" destId="{E58AB401-B85D-47E0-A23C-CAE0ECA6B0C9}" srcOrd="1" destOrd="0" presId="urn:microsoft.com/office/officeart/2005/8/layout/list1"/>
    <dgm:cxn modelId="{B12FABA7-6F99-48EE-9762-8E9C45AA8ADC}" type="presOf" srcId="{54610E5F-B7CC-4C08-A0DC-2A0E8DA1D3F2}" destId="{FC194636-692D-472B-9B86-BDDB7F2C6B8D}" srcOrd="1" destOrd="0" presId="urn:microsoft.com/office/officeart/2005/8/layout/list1"/>
    <dgm:cxn modelId="{278062EF-A5CB-4875-916C-6E771969ABBC}" type="presOf" srcId="{3333B860-FFC2-4A97-8472-1DF1BAB6F664}" destId="{BB633F6F-934E-4A9A-807B-0FCDF1BE6616}" srcOrd="0" destOrd="0" presId="urn:microsoft.com/office/officeart/2005/8/layout/list1"/>
    <dgm:cxn modelId="{A04C4B46-3ED4-4FB6-8F4E-510A08C7D3FF}" type="presParOf" srcId="{AB455CA1-0A2F-4187-9484-A275F387C677}" destId="{89989BAE-B17B-4016-97F1-878CA71D55A7}" srcOrd="0" destOrd="0" presId="urn:microsoft.com/office/officeart/2005/8/layout/list1"/>
    <dgm:cxn modelId="{557D60E6-8E0C-4D45-A540-F7A4604F856C}" type="presParOf" srcId="{89989BAE-B17B-4016-97F1-878CA71D55A7}" destId="{630D8DBF-6DF9-4DBA-83E9-AAAC84176713}" srcOrd="0" destOrd="0" presId="urn:microsoft.com/office/officeart/2005/8/layout/list1"/>
    <dgm:cxn modelId="{AA5C8344-263A-4532-9D43-1292B32F57DB}" type="presParOf" srcId="{89989BAE-B17B-4016-97F1-878CA71D55A7}" destId="{FC194636-692D-472B-9B86-BDDB7F2C6B8D}" srcOrd="1" destOrd="0" presId="urn:microsoft.com/office/officeart/2005/8/layout/list1"/>
    <dgm:cxn modelId="{EEF552F1-6B11-459F-AFF6-8CF2090168F7}" type="presParOf" srcId="{AB455CA1-0A2F-4187-9484-A275F387C677}" destId="{F47064E1-82D7-4A02-B505-5B142D07EDD6}" srcOrd="1" destOrd="0" presId="urn:microsoft.com/office/officeart/2005/8/layout/list1"/>
    <dgm:cxn modelId="{723B42D2-67E4-480F-B5A7-069D9D818B52}" type="presParOf" srcId="{AB455CA1-0A2F-4187-9484-A275F387C677}" destId="{A248AAC0-D6FC-4AA4-A6E7-8EDFDA30E96D}" srcOrd="2" destOrd="0" presId="urn:microsoft.com/office/officeart/2005/8/layout/list1"/>
    <dgm:cxn modelId="{147F3E30-0223-4C52-9779-6369EFDEA01C}" type="presParOf" srcId="{AB455CA1-0A2F-4187-9484-A275F387C677}" destId="{CC3585A4-7AC5-4D25-9BEE-A7D7553BE188}" srcOrd="3" destOrd="0" presId="urn:microsoft.com/office/officeart/2005/8/layout/list1"/>
    <dgm:cxn modelId="{FDD13CF5-30E5-4A44-9A0C-78B81EB533E7}" type="presParOf" srcId="{AB455CA1-0A2F-4187-9484-A275F387C677}" destId="{0EE42E30-29C5-4774-A905-9226809E0D84}" srcOrd="4" destOrd="0" presId="urn:microsoft.com/office/officeart/2005/8/layout/list1"/>
    <dgm:cxn modelId="{9F295957-9E77-4495-A176-B983310528F0}" type="presParOf" srcId="{0EE42E30-29C5-4774-A905-9226809E0D84}" destId="{BB633F6F-934E-4A9A-807B-0FCDF1BE6616}" srcOrd="0" destOrd="0" presId="urn:microsoft.com/office/officeart/2005/8/layout/list1"/>
    <dgm:cxn modelId="{DD3B11B4-94BF-447B-ADB2-4529DBC9E4BD}" type="presParOf" srcId="{0EE42E30-29C5-4774-A905-9226809E0D84}" destId="{D57E5F0F-DBC7-4807-898D-2906A1B62DE9}" srcOrd="1" destOrd="0" presId="urn:microsoft.com/office/officeart/2005/8/layout/list1"/>
    <dgm:cxn modelId="{B06208C8-A259-4C10-86D5-5F37DA428488}" type="presParOf" srcId="{AB455CA1-0A2F-4187-9484-A275F387C677}" destId="{34D526FC-A366-45D4-BE26-1A5CABAA66AC}" srcOrd="5" destOrd="0" presId="urn:microsoft.com/office/officeart/2005/8/layout/list1"/>
    <dgm:cxn modelId="{7A7A4BAB-ED8C-4CE2-8238-9C7DE6487F7A}" type="presParOf" srcId="{AB455CA1-0A2F-4187-9484-A275F387C677}" destId="{9FCFCA18-344C-4F7E-9E1A-6651FF293FA8}" srcOrd="6" destOrd="0" presId="urn:microsoft.com/office/officeart/2005/8/layout/list1"/>
    <dgm:cxn modelId="{31BF6167-40FA-40EA-99E3-7659DED6D4FE}" type="presParOf" srcId="{AB455CA1-0A2F-4187-9484-A275F387C677}" destId="{9BE8D48C-24B2-4D8B-B9CD-1475C71E3D6C}" srcOrd="7" destOrd="0" presId="urn:microsoft.com/office/officeart/2005/8/layout/list1"/>
    <dgm:cxn modelId="{60FF91A9-6185-441E-A393-18A9C6404F49}" type="presParOf" srcId="{AB455CA1-0A2F-4187-9484-A275F387C677}" destId="{05C16806-CB46-4A57-8191-D2CC480F115B}" srcOrd="8" destOrd="0" presId="urn:microsoft.com/office/officeart/2005/8/layout/list1"/>
    <dgm:cxn modelId="{8B94D9A4-5190-414A-AC88-E1562D1A14A8}" type="presParOf" srcId="{05C16806-CB46-4A57-8191-D2CC480F115B}" destId="{2AB390CA-E1CB-42A6-9D62-68EBC8A0D0DC}" srcOrd="0" destOrd="0" presId="urn:microsoft.com/office/officeart/2005/8/layout/list1"/>
    <dgm:cxn modelId="{43528999-3EF9-47AB-9925-08FFABE8B44A}" type="presParOf" srcId="{05C16806-CB46-4A57-8191-D2CC480F115B}" destId="{E58AB401-B85D-47E0-A23C-CAE0ECA6B0C9}" srcOrd="1" destOrd="0" presId="urn:microsoft.com/office/officeart/2005/8/layout/list1"/>
    <dgm:cxn modelId="{EEEFF402-D22D-401E-A8EF-7A76E4B3AA18}" type="presParOf" srcId="{AB455CA1-0A2F-4187-9484-A275F387C677}" destId="{01D68B0F-26B6-4491-AB00-136A94DDAF1F}" srcOrd="9" destOrd="0" presId="urn:microsoft.com/office/officeart/2005/8/layout/list1"/>
    <dgm:cxn modelId="{F935744B-201D-4511-B866-B3718641E48A}" type="presParOf" srcId="{AB455CA1-0A2F-4187-9484-A275F387C677}" destId="{CEC75ED9-AA40-45F8-BF7D-44427106E3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FFFE369-729B-4EF7-B1E1-32B16F937CD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610E5F-B7CC-4C08-A0DC-2A0E8DA1D3F2}">
      <dgm:prSet phldrT="[Text]"/>
      <dgm:spPr/>
      <dgm:t>
        <a:bodyPr/>
        <a:lstStyle/>
        <a:p>
          <a:r>
            <a:rPr lang="en-US" dirty="0" err="1"/>
            <a:t>Aspek-aspek</a:t>
          </a:r>
          <a:r>
            <a:rPr lang="en-US" dirty="0"/>
            <a:t> yang </a:t>
          </a:r>
          <a:r>
            <a:rPr lang="en-US" dirty="0" err="1"/>
            <a:t>perlu</a:t>
          </a:r>
          <a:r>
            <a:rPr lang="en-US" dirty="0"/>
            <a:t> </a:t>
          </a:r>
          <a:r>
            <a:rPr lang="en-US" dirty="0" err="1"/>
            <a:t>dibangunkan</a:t>
          </a:r>
          <a:r>
            <a:rPr lang="en-US" dirty="0"/>
            <a:t>?</a:t>
          </a:r>
        </a:p>
      </dgm:t>
    </dgm:pt>
    <dgm:pt modelId="{047D1832-E9AF-434A-A413-68CE13CF57F1}" type="parTrans" cxnId="{4A758309-1F52-4889-97FF-C79957A85301}">
      <dgm:prSet/>
      <dgm:spPr/>
      <dgm:t>
        <a:bodyPr/>
        <a:lstStyle/>
        <a:p>
          <a:endParaRPr lang="en-US"/>
        </a:p>
      </dgm:t>
    </dgm:pt>
    <dgm:pt modelId="{93E25F79-4CF0-4DDB-853C-A0C44027F1A2}" type="sibTrans" cxnId="{4A758309-1F52-4889-97FF-C79957A85301}">
      <dgm:prSet/>
      <dgm:spPr/>
      <dgm:t>
        <a:bodyPr/>
        <a:lstStyle/>
        <a:p>
          <a:endParaRPr lang="en-US"/>
        </a:p>
      </dgm:t>
    </dgm:pt>
    <dgm:pt modelId="{3333B860-FFC2-4A97-8472-1DF1BAB6F664}">
      <dgm:prSet phldrT="[Text]"/>
      <dgm:spPr/>
      <dgm:t>
        <a:bodyPr/>
        <a:lstStyle/>
        <a:p>
          <a:r>
            <a:rPr lang="en-US" dirty="0" err="1"/>
            <a:t>Matlamat</a:t>
          </a:r>
          <a:r>
            <a:rPr lang="en-US" dirty="0"/>
            <a:t> </a:t>
          </a:r>
          <a:r>
            <a:rPr lang="en-US" dirty="0" err="1"/>
            <a:t>pembangunan</a:t>
          </a:r>
          <a:endParaRPr lang="en-US" dirty="0"/>
        </a:p>
      </dgm:t>
    </dgm:pt>
    <dgm:pt modelId="{4C0946AE-1A14-4F65-AB40-607125E1ED78}" type="parTrans" cxnId="{F3ACEB92-9981-47AC-B9F6-018ABFBD748A}">
      <dgm:prSet/>
      <dgm:spPr/>
      <dgm:t>
        <a:bodyPr/>
        <a:lstStyle/>
        <a:p>
          <a:endParaRPr lang="en-US"/>
        </a:p>
      </dgm:t>
    </dgm:pt>
    <dgm:pt modelId="{57F3EA87-6101-4D6F-A1D8-B70FDB388B99}" type="sibTrans" cxnId="{F3ACEB92-9981-47AC-B9F6-018ABFBD748A}">
      <dgm:prSet/>
      <dgm:spPr/>
      <dgm:t>
        <a:bodyPr/>
        <a:lstStyle/>
        <a:p>
          <a:endParaRPr lang="en-US"/>
        </a:p>
      </dgm:t>
    </dgm:pt>
    <dgm:pt modelId="{FA0C171A-683B-4E01-B402-8D7C0AD968B7}">
      <dgm:prSet phldrT="[Text]"/>
      <dgm:spPr/>
      <dgm:t>
        <a:bodyPr/>
        <a:lstStyle/>
        <a:p>
          <a:r>
            <a:rPr lang="en-US" dirty="0" err="1"/>
            <a:t>Garis</a:t>
          </a:r>
          <a:r>
            <a:rPr lang="en-US" dirty="0"/>
            <a:t> </a:t>
          </a:r>
          <a:r>
            <a:rPr lang="en-US" dirty="0" err="1"/>
            <a:t>Panduan</a:t>
          </a:r>
          <a:r>
            <a:rPr lang="en-US" dirty="0"/>
            <a:t> Pembangunan</a:t>
          </a:r>
        </a:p>
      </dgm:t>
    </dgm:pt>
    <dgm:pt modelId="{B25F244A-5424-4D3B-88CA-85DFA4C1190B}" type="parTrans" cxnId="{7B08DB3D-45EE-4D5C-B332-AA4D0ED9D630}">
      <dgm:prSet/>
      <dgm:spPr/>
      <dgm:t>
        <a:bodyPr/>
        <a:lstStyle/>
        <a:p>
          <a:endParaRPr lang="en-US"/>
        </a:p>
      </dgm:t>
    </dgm:pt>
    <dgm:pt modelId="{3DBA931D-37A3-4049-AA07-BAF8D09C062E}" type="sibTrans" cxnId="{7B08DB3D-45EE-4D5C-B332-AA4D0ED9D630}">
      <dgm:prSet/>
      <dgm:spPr/>
      <dgm:t>
        <a:bodyPr/>
        <a:lstStyle/>
        <a:p>
          <a:endParaRPr lang="en-US"/>
        </a:p>
      </dgm:t>
    </dgm:pt>
    <dgm:pt modelId="{AB455CA1-0A2F-4187-9484-A275F387C677}" type="pres">
      <dgm:prSet presAssocID="{7FFFE369-729B-4EF7-B1E1-32B16F937CDE}" presName="linear" presStyleCnt="0">
        <dgm:presLayoutVars>
          <dgm:dir/>
          <dgm:animLvl val="lvl"/>
          <dgm:resizeHandles val="exact"/>
        </dgm:presLayoutVars>
      </dgm:prSet>
      <dgm:spPr/>
    </dgm:pt>
    <dgm:pt modelId="{89989BAE-B17B-4016-97F1-878CA71D55A7}" type="pres">
      <dgm:prSet presAssocID="{54610E5F-B7CC-4C08-A0DC-2A0E8DA1D3F2}" presName="parentLin" presStyleCnt="0"/>
      <dgm:spPr/>
    </dgm:pt>
    <dgm:pt modelId="{630D8DBF-6DF9-4DBA-83E9-AAAC84176713}" type="pres">
      <dgm:prSet presAssocID="{54610E5F-B7CC-4C08-A0DC-2A0E8DA1D3F2}" presName="parentLeftMargin" presStyleLbl="node1" presStyleIdx="0" presStyleCnt="3"/>
      <dgm:spPr/>
    </dgm:pt>
    <dgm:pt modelId="{FC194636-692D-472B-9B86-BDDB7F2C6B8D}" type="pres">
      <dgm:prSet presAssocID="{54610E5F-B7CC-4C08-A0DC-2A0E8DA1D3F2}" presName="parentText" presStyleLbl="node1" presStyleIdx="0" presStyleCnt="3" custScaleY="177728">
        <dgm:presLayoutVars>
          <dgm:chMax val="0"/>
          <dgm:bulletEnabled val="1"/>
        </dgm:presLayoutVars>
      </dgm:prSet>
      <dgm:spPr/>
    </dgm:pt>
    <dgm:pt modelId="{F47064E1-82D7-4A02-B505-5B142D07EDD6}" type="pres">
      <dgm:prSet presAssocID="{54610E5F-B7CC-4C08-A0DC-2A0E8DA1D3F2}" presName="negativeSpace" presStyleCnt="0"/>
      <dgm:spPr/>
    </dgm:pt>
    <dgm:pt modelId="{A248AAC0-D6FC-4AA4-A6E7-8EDFDA30E96D}" type="pres">
      <dgm:prSet presAssocID="{54610E5F-B7CC-4C08-A0DC-2A0E8DA1D3F2}" presName="childText" presStyleLbl="conFgAcc1" presStyleIdx="0" presStyleCnt="3">
        <dgm:presLayoutVars>
          <dgm:bulletEnabled val="1"/>
        </dgm:presLayoutVars>
      </dgm:prSet>
      <dgm:spPr/>
    </dgm:pt>
    <dgm:pt modelId="{CC3585A4-7AC5-4D25-9BEE-A7D7553BE188}" type="pres">
      <dgm:prSet presAssocID="{93E25F79-4CF0-4DDB-853C-A0C44027F1A2}" presName="spaceBetweenRectangles" presStyleCnt="0"/>
      <dgm:spPr/>
    </dgm:pt>
    <dgm:pt modelId="{0EE42E30-29C5-4774-A905-9226809E0D84}" type="pres">
      <dgm:prSet presAssocID="{3333B860-FFC2-4A97-8472-1DF1BAB6F664}" presName="parentLin" presStyleCnt="0"/>
      <dgm:spPr/>
    </dgm:pt>
    <dgm:pt modelId="{BB633F6F-934E-4A9A-807B-0FCDF1BE6616}" type="pres">
      <dgm:prSet presAssocID="{3333B860-FFC2-4A97-8472-1DF1BAB6F664}" presName="parentLeftMargin" presStyleLbl="node1" presStyleIdx="0" presStyleCnt="3"/>
      <dgm:spPr/>
    </dgm:pt>
    <dgm:pt modelId="{D57E5F0F-DBC7-4807-898D-2906A1B62DE9}" type="pres">
      <dgm:prSet presAssocID="{3333B860-FFC2-4A97-8472-1DF1BAB6F664}" presName="parentText" presStyleLbl="node1" presStyleIdx="1" presStyleCnt="3" custScaleY="186380">
        <dgm:presLayoutVars>
          <dgm:chMax val="0"/>
          <dgm:bulletEnabled val="1"/>
        </dgm:presLayoutVars>
      </dgm:prSet>
      <dgm:spPr/>
    </dgm:pt>
    <dgm:pt modelId="{34D526FC-A366-45D4-BE26-1A5CABAA66AC}" type="pres">
      <dgm:prSet presAssocID="{3333B860-FFC2-4A97-8472-1DF1BAB6F664}" presName="negativeSpace" presStyleCnt="0"/>
      <dgm:spPr/>
    </dgm:pt>
    <dgm:pt modelId="{9FCFCA18-344C-4F7E-9E1A-6651FF293FA8}" type="pres">
      <dgm:prSet presAssocID="{3333B860-FFC2-4A97-8472-1DF1BAB6F664}" presName="childText" presStyleLbl="conFgAcc1" presStyleIdx="1" presStyleCnt="3">
        <dgm:presLayoutVars>
          <dgm:bulletEnabled val="1"/>
        </dgm:presLayoutVars>
      </dgm:prSet>
      <dgm:spPr/>
    </dgm:pt>
    <dgm:pt modelId="{9BE8D48C-24B2-4D8B-B9CD-1475C71E3D6C}" type="pres">
      <dgm:prSet presAssocID="{57F3EA87-6101-4D6F-A1D8-B70FDB388B99}" presName="spaceBetweenRectangles" presStyleCnt="0"/>
      <dgm:spPr/>
    </dgm:pt>
    <dgm:pt modelId="{05C16806-CB46-4A57-8191-D2CC480F115B}" type="pres">
      <dgm:prSet presAssocID="{FA0C171A-683B-4E01-B402-8D7C0AD968B7}" presName="parentLin" presStyleCnt="0"/>
      <dgm:spPr/>
    </dgm:pt>
    <dgm:pt modelId="{2AB390CA-E1CB-42A6-9D62-68EBC8A0D0DC}" type="pres">
      <dgm:prSet presAssocID="{FA0C171A-683B-4E01-B402-8D7C0AD968B7}" presName="parentLeftMargin" presStyleLbl="node1" presStyleIdx="1" presStyleCnt="3"/>
      <dgm:spPr/>
    </dgm:pt>
    <dgm:pt modelId="{E58AB401-B85D-47E0-A23C-CAE0ECA6B0C9}" type="pres">
      <dgm:prSet presAssocID="{FA0C171A-683B-4E01-B402-8D7C0AD968B7}" presName="parentText" presStyleLbl="node1" presStyleIdx="2" presStyleCnt="3" custScaleY="194182">
        <dgm:presLayoutVars>
          <dgm:chMax val="0"/>
          <dgm:bulletEnabled val="1"/>
        </dgm:presLayoutVars>
      </dgm:prSet>
      <dgm:spPr/>
    </dgm:pt>
    <dgm:pt modelId="{01D68B0F-26B6-4491-AB00-136A94DDAF1F}" type="pres">
      <dgm:prSet presAssocID="{FA0C171A-683B-4E01-B402-8D7C0AD968B7}" presName="negativeSpace" presStyleCnt="0"/>
      <dgm:spPr/>
    </dgm:pt>
    <dgm:pt modelId="{CEC75ED9-AA40-45F8-BF7D-44427106E3FC}" type="pres">
      <dgm:prSet presAssocID="{FA0C171A-683B-4E01-B402-8D7C0AD968B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08A8904-19CC-41C9-A18E-2291A723AD04}" type="presOf" srcId="{7FFFE369-729B-4EF7-B1E1-32B16F937CDE}" destId="{AB455CA1-0A2F-4187-9484-A275F387C677}" srcOrd="0" destOrd="0" presId="urn:microsoft.com/office/officeart/2005/8/layout/list1"/>
    <dgm:cxn modelId="{51144A06-0F9B-4752-86D9-B4A3F0A9BDD0}" type="presOf" srcId="{FA0C171A-683B-4E01-B402-8D7C0AD968B7}" destId="{2AB390CA-E1CB-42A6-9D62-68EBC8A0D0DC}" srcOrd="0" destOrd="0" presId="urn:microsoft.com/office/officeart/2005/8/layout/list1"/>
    <dgm:cxn modelId="{4A758309-1F52-4889-97FF-C79957A85301}" srcId="{7FFFE369-729B-4EF7-B1E1-32B16F937CDE}" destId="{54610E5F-B7CC-4C08-A0DC-2A0E8DA1D3F2}" srcOrd="0" destOrd="0" parTransId="{047D1832-E9AF-434A-A413-68CE13CF57F1}" sibTransId="{93E25F79-4CF0-4DDB-853C-A0C44027F1A2}"/>
    <dgm:cxn modelId="{FFB7403C-CD8E-48A1-A52A-E2EB66CA4265}" type="presOf" srcId="{54610E5F-B7CC-4C08-A0DC-2A0E8DA1D3F2}" destId="{630D8DBF-6DF9-4DBA-83E9-AAAC84176713}" srcOrd="0" destOrd="0" presId="urn:microsoft.com/office/officeart/2005/8/layout/list1"/>
    <dgm:cxn modelId="{7B08DB3D-45EE-4D5C-B332-AA4D0ED9D630}" srcId="{7FFFE369-729B-4EF7-B1E1-32B16F937CDE}" destId="{FA0C171A-683B-4E01-B402-8D7C0AD968B7}" srcOrd="2" destOrd="0" parTransId="{B25F244A-5424-4D3B-88CA-85DFA4C1190B}" sibTransId="{3DBA931D-37A3-4049-AA07-BAF8D09C062E}"/>
    <dgm:cxn modelId="{A1E9B644-C704-43A2-865A-6D8EF40AAD2F}" type="presOf" srcId="{3333B860-FFC2-4A97-8472-1DF1BAB6F664}" destId="{D57E5F0F-DBC7-4807-898D-2906A1B62DE9}" srcOrd="1" destOrd="0" presId="urn:microsoft.com/office/officeart/2005/8/layout/list1"/>
    <dgm:cxn modelId="{F3ACEB92-9981-47AC-B9F6-018ABFBD748A}" srcId="{7FFFE369-729B-4EF7-B1E1-32B16F937CDE}" destId="{3333B860-FFC2-4A97-8472-1DF1BAB6F664}" srcOrd="1" destOrd="0" parTransId="{4C0946AE-1A14-4F65-AB40-607125E1ED78}" sibTransId="{57F3EA87-6101-4D6F-A1D8-B70FDB388B99}"/>
    <dgm:cxn modelId="{58A736A2-053B-4638-A689-5535EEB17365}" type="presOf" srcId="{FA0C171A-683B-4E01-B402-8D7C0AD968B7}" destId="{E58AB401-B85D-47E0-A23C-CAE0ECA6B0C9}" srcOrd="1" destOrd="0" presId="urn:microsoft.com/office/officeart/2005/8/layout/list1"/>
    <dgm:cxn modelId="{B12FABA7-6F99-48EE-9762-8E9C45AA8ADC}" type="presOf" srcId="{54610E5F-B7CC-4C08-A0DC-2A0E8DA1D3F2}" destId="{FC194636-692D-472B-9B86-BDDB7F2C6B8D}" srcOrd="1" destOrd="0" presId="urn:microsoft.com/office/officeart/2005/8/layout/list1"/>
    <dgm:cxn modelId="{278062EF-A5CB-4875-916C-6E771969ABBC}" type="presOf" srcId="{3333B860-FFC2-4A97-8472-1DF1BAB6F664}" destId="{BB633F6F-934E-4A9A-807B-0FCDF1BE6616}" srcOrd="0" destOrd="0" presId="urn:microsoft.com/office/officeart/2005/8/layout/list1"/>
    <dgm:cxn modelId="{A04C4B46-3ED4-4FB6-8F4E-510A08C7D3FF}" type="presParOf" srcId="{AB455CA1-0A2F-4187-9484-A275F387C677}" destId="{89989BAE-B17B-4016-97F1-878CA71D55A7}" srcOrd="0" destOrd="0" presId="urn:microsoft.com/office/officeart/2005/8/layout/list1"/>
    <dgm:cxn modelId="{557D60E6-8E0C-4D45-A540-F7A4604F856C}" type="presParOf" srcId="{89989BAE-B17B-4016-97F1-878CA71D55A7}" destId="{630D8DBF-6DF9-4DBA-83E9-AAAC84176713}" srcOrd="0" destOrd="0" presId="urn:microsoft.com/office/officeart/2005/8/layout/list1"/>
    <dgm:cxn modelId="{AA5C8344-263A-4532-9D43-1292B32F57DB}" type="presParOf" srcId="{89989BAE-B17B-4016-97F1-878CA71D55A7}" destId="{FC194636-692D-472B-9B86-BDDB7F2C6B8D}" srcOrd="1" destOrd="0" presId="urn:microsoft.com/office/officeart/2005/8/layout/list1"/>
    <dgm:cxn modelId="{EEF552F1-6B11-459F-AFF6-8CF2090168F7}" type="presParOf" srcId="{AB455CA1-0A2F-4187-9484-A275F387C677}" destId="{F47064E1-82D7-4A02-B505-5B142D07EDD6}" srcOrd="1" destOrd="0" presId="urn:microsoft.com/office/officeart/2005/8/layout/list1"/>
    <dgm:cxn modelId="{723B42D2-67E4-480F-B5A7-069D9D818B52}" type="presParOf" srcId="{AB455CA1-0A2F-4187-9484-A275F387C677}" destId="{A248AAC0-D6FC-4AA4-A6E7-8EDFDA30E96D}" srcOrd="2" destOrd="0" presId="urn:microsoft.com/office/officeart/2005/8/layout/list1"/>
    <dgm:cxn modelId="{147F3E30-0223-4C52-9779-6369EFDEA01C}" type="presParOf" srcId="{AB455CA1-0A2F-4187-9484-A275F387C677}" destId="{CC3585A4-7AC5-4D25-9BEE-A7D7553BE188}" srcOrd="3" destOrd="0" presId="urn:microsoft.com/office/officeart/2005/8/layout/list1"/>
    <dgm:cxn modelId="{FDD13CF5-30E5-4A44-9A0C-78B81EB533E7}" type="presParOf" srcId="{AB455CA1-0A2F-4187-9484-A275F387C677}" destId="{0EE42E30-29C5-4774-A905-9226809E0D84}" srcOrd="4" destOrd="0" presId="urn:microsoft.com/office/officeart/2005/8/layout/list1"/>
    <dgm:cxn modelId="{9F295957-9E77-4495-A176-B983310528F0}" type="presParOf" srcId="{0EE42E30-29C5-4774-A905-9226809E0D84}" destId="{BB633F6F-934E-4A9A-807B-0FCDF1BE6616}" srcOrd="0" destOrd="0" presId="urn:microsoft.com/office/officeart/2005/8/layout/list1"/>
    <dgm:cxn modelId="{DD3B11B4-94BF-447B-ADB2-4529DBC9E4BD}" type="presParOf" srcId="{0EE42E30-29C5-4774-A905-9226809E0D84}" destId="{D57E5F0F-DBC7-4807-898D-2906A1B62DE9}" srcOrd="1" destOrd="0" presId="urn:microsoft.com/office/officeart/2005/8/layout/list1"/>
    <dgm:cxn modelId="{B06208C8-A259-4C10-86D5-5F37DA428488}" type="presParOf" srcId="{AB455CA1-0A2F-4187-9484-A275F387C677}" destId="{34D526FC-A366-45D4-BE26-1A5CABAA66AC}" srcOrd="5" destOrd="0" presId="urn:microsoft.com/office/officeart/2005/8/layout/list1"/>
    <dgm:cxn modelId="{7A7A4BAB-ED8C-4CE2-8238-9C7DE6487F7A}" type="presParOf" srcId="{AB455CA1-0A2F-4187-9484-A275F387C677}" destId="{9FCFCA18-344C-4F7E-9E1A-6651FF293FA8}" srcOrd="6" destOrd="0" presId="urn:microsoft.com/office/officeart/2005/8/layout/list1"/>
    <dgm:cxn modelId="{31BF6167-40FA-40EA-99E3-7659DED6D4FE}" type="presParOf" srcId="{AB455CA1-0A2F-4187-9484-A275F387C677}" destId="{9BE8D48C-24B2-4D8B-B9CD-1475C71E3D6C}" srcOrd="7" destOrd="0" presId="urn:microsoft.com/office/officeart/2005/8/layout/list1"/>
    <dgm:cxn modelId="{60FF91A9-6185-441E-A393-18A9C6404F49}" type="presParOf" srcId="{AB455CA1-0A2F-4187-9484-A275F387C677}" destId="{05C16806-CB46-4A57-8191-D2CC480F115B}" srcOrd="8" destOrd="0" presId="urn:microsoft.com/office/officeart/2005/8/layout/list1"/>
    <dgm:cxn modelId="{8B94D9A4-5190-414A-AC88-E1562D1A14A8}" type="presParOf" srcId="{05C16806-CB46-4A57-8191-D2CC480F115B}" destId="{2AB390CA-E1CB-42A6-9D62-68EBC8A0D0DC}" srcOrd="0" destOrd="0" presId="urn:microsoft.com/office/officeart/2005/8/layout/list1"/>
    <dgm:cxn modelId="{43528999-3EF9-47AB-9925-08FFABE8B44A}" type="presParOf" srcId="{05C16806-CB46-4A57-8191-D2CC480F115B}" destId="{E58AB401-B85D-47E0-A23C-CAE0ECA6B0C9}" srcOrd="1" destOrd="0" presId="urn:microsoft.com/office/officeart/2005/8/layout/list1"/>
    <dgm:cxn modelId="{EEEFF402-D22D-401E-A8EF-7A76E4B3AA18}" type="presParOf" srcId="{AB455CA1-0A2F-4187-9484-A275F387C677}" destId="{01D68B0F-26B6-4491-AB00-136A94DDAF1F}" srcOrd="9" destOrd="0" presId="urn:microsoft.com/office/officeart/2005/8/layout/list1"/>
    <dgm:cxn modelId="{F935744B-201D-4511-B866-B3718641E48A}" type="presParOf" srcId="{AB455CA1-0A2F-4187-9484-A275F387C677}" destId="{CEC75ED9-AA40-45F8-BF7D-44427106E3F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9A0D2-8533-4B84-B32C-90DAB1B7CF1C}">
      <dsp:nvSpPr>
        <dsp:cNvPr id="0" name=""/>
        <dsp:cNvSpPr/>
      </dsp:nvSpPr>
      <dsp:spPr>
        <a:xfrm>
          <a:off x="0" y="299837"/>
          <a:ext cx="73152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EDAC9-27F4-4F68-80E6-4A38CCC8200E}">
      <dsp:nvSpPr>
        <dsp:cNvPr id="0" name=""/>
        <dsp:cNvSpPr/>
      </dsp:nvSpPr>
      <dsp:spPr>
        <a:xfrm>
          <a:off x="365760" y="63677"/>
          <a:ext cx="512064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KEBEBASAN DAN HAK ASASI </a:t>
          </a:r>
        </a:p>
      </dsp:txBody>
      <dsp:txXfrm>
        <a:off x="388817" y="86734"/>
        <a:ext cx="5074526" cy="426206"/>
      </dsp:txXfrm>
    </dsp:sp>
    <dsp:sp modelId="{9E1A12E6-30C4-4A61-8318-92ACBEB32F88}">
      <dsp:nvSpPr>
        <dsp:cNvPr id="0" name=""/>
        <dsp:cNvSpPr/>
      </dsp:nvSpPr>
      <dsp:spPr>
        <a:xfrm>
          <a:off x="0" y="1025597"/>
          <a:ext cx="73152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4CE5F-634B-4A24-BAB3-8F55BB61FDDC}">
      <dsp:nvSpPr>
        <dsp:cNvPr id="0" name=""/>
        <dsp:cNvSpPr/>
      </dsp:nvSpPr>
      <dsp:spPr>
        <a:xfrm>
          <a:off x="365760" y="789437"/>
          <a:ext cx="512064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EKOLOGI</a:t>
          </a:r>
        </a:p>
      </dsp:txBody>
      <dsp:txXfrm>
        <a:off x="388817" y="812494"/>
        <a:ext cx="5074526" cy="426206"/>
      </dsp:txXfrm>
    </dsp:sp>
    <dsp:sp modelId="{F10DA126-8961-4BBC-BEBD-A467D9AE8220}">
      <dsp:nvSpPr>
        <dsp:cNvPr id="0" name=""/>
        <dsp:cNvSpPr/>
      </dsp:nvSpPr>
      <dsp:spPr>
        <a:xfrm>
          <a:off x="0" y="1751357"/>
          <a:ext cx="73152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0E17E-85CE-4F95-A300-0716CA27CEE4}">
      <dsp:nvSpPr>
        <dsp:cNvPr id="0" name=""/>
        <dsp:cNvSpPr/>
      </dsp:nvSpPr>
      <dsp:spPr>
        <a:xfrm>
          <a:off x="365760" y="1515197"/>
          <a:ext cx="512064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ETIKA</a:t>
          </a:r>
        </a:p>
      </dsp:txBody>
      <dsp:txXfrm>
        <a:off x="388817" y="1538254"/>
        <a:ext cx="5074526" cy="426206"/>
      </dsp:txXfrm>
    </dsp:sp>
    <dsp:sp modelId="{0F9CC83E-A82C-41B7-AEF0-D971257D7976}">
      <dsp:nvSpPr>
        <dsp:cNvPr id="0" name=""/>
        <dsp:cNvSpPr/>
      </dsp:nvSpPr>
      <dsp:spPr>
        <a:xfrm>
          <a:off x="0" y="2477117"/>
          <a:ext cx="73152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AB3DA-89ED-407D-ACB6-B6F7E2437329}">
      <dsp:nvSpPr>
        <dsp:cNvPr id="0" name=""/>
        <dsp:cNvSpPr/>
      </dsp:nvSpPr>
      <dsp:spPr>
        <a:xfrm>
          <a:off x="365760" y="2240957"/>
          <a:ext cx="512064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SAINS, TEKNOLOGI &amp; INOVASI</a:t>
          </a:r>
        </a:p>
      </dsp:txBody>
      <dsp:txXfrm>
        <a:off x="388817" y="2264014"/>
        <a:ext cx="5074526" cy="426206"/>
      </dsp:txXfrm>
    </dsp:sp>
    <dsp:sp modelId="{0CABDCF3-43DC-4689-86BD-8558E1F3ECA4}">
      <dsp:nvSpPr>
        <dsp:cNvPr id="0" name=""/>
        <dsp:cNvSpPr/>
      </dsp:nvSpPr>
      <dsp:spPr>
        <a:xfrm>
          <a:off x="0" y="3202877"/>
          <a:ext cx="73152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B82E3-555E-460D-B6B7-54CC2A717E82}">
      <dsp:nvSpPr>
        <dsp:cNvPr id="0" name=""/>
        <dsp:cNvSpPr/>
      </dsp:nvSpPr>
      <dsp:spPr>
        <a:xfrm>
          <a:off x="365760" y="2966717"/>
          <a:ext cx="512064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0000"/>
              </a:solidFill>
            </a:rPr>
            <a:t>KEADILAN EKONOMI</a:t>
          </a:r>
        </a:p>
      </dsp:txBody>
      <dsp:txXfrm>
        <a:off x="388817" y="2989774"/>
        <a:ext cx="5074526" cy="426206"/>
      </dsp:txXfrm>
    </dsp:sp>
    <dsp:sp modelId="{F9F8C2BB-8022-42C2-BC8B-64E3C605B350}">
      <dsp:nvSpPr>
        <dsp:cNvPr id="0" name=""/>
        <dsp:cNvSpPr/>
      </dsp:nvSpPr>
      <dsp:spPr>
        <a:xfrm>
          <a:off x="0" y="3928637"/>
          <a:ext cx="73152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0FF16-E7E6-4680-89F7-8E3CFF71FE7C}">
      <dsp:nvSpPr>
        <dsp:cNvPr id="0" name=""/>
        <dsp:cNvSpPr/>
      </dsp:nvSpPr>
      <dsp:spPr>
        <a:xfrm>
          <a:off x="365760" y="3692477"/>
          <a:ext cx="512064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0000"/>
              </a:solidFill>
            </a:rPr>
            <a:t>KEAMANAN GLOBAL</a:t>
          </a:r>
        </a:p>
      </dsp:txBody>
      <dsp:txXfrm>
        <a:off x="388817" y="3715534"/>
        <a:ext cx="5074526" cy="426206"/>
      </dsp:txXfrm>
    </dsp:sp>
    <dsp:sp modelId="{54C5BB50-17A8-4CE5-879F-0A7DBB70633F}">
      <dsp:nvSpPr>
        <dsp:cNvPr id="0" name=""/>
        <dsp:cNvSpPr/>
      </dsp:nvSpPr>
      <dsp:spPr>
        <a:xfrm>
          <a:off x="0" y="4654397"/>
          <a:ext cx="73152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C7497-C53D-4F11-A838-3EA97469551E}">
      <dsp:nvSpPr>
        <dsp:cNvPr id="0" name=""/>
        <dsp:cNvSpPr/>
      </dsp:nvSpPr>
      <dsp:spPr>
        <a:xfrm>
          <a:off x="365760" y="4418237"/>
          <a:ext cx="512064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FF0000"/>
              </a:solidFill>
            </a:rPr>
            <a:t>POLITIK PASCA KEBENARAN</a:t>
          </a:r>
        </a:p>
      </dsp:txBody>
      <dsp:txXfrm>
        <a:off x="388817" y="4441294"/>
        <a:ext cx="507452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D2BE4-E204-4FC2-80CA-6150A3BDE95E}">
      <dsp:nvSpPr>
        <dsp:cNvPr id="0" name=""/>
        <dsp:cNvSpPr/>
      </dsp:nvSpPr>
      <dsp:spPr>
        <a:xfrm>
          <a:off x="0" y="306857"/>
          <a:ext cx="73152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826C6-4CBF-4980-8274-E2C498B68133}">
      <dsp:nvSpPr>
        <dsp:cNvPr id="0" name=""/>
        <dsp:cNvSpPr/>
      </dsp:nvSpPr>
      <dsp:spPr>
        <a:xfrm>
          <a:off x="365760" y="26417"/>
          <a:ext cx="512064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PEMBANGUNAN ILMU</a:t>
          </a:r>
        </a:p>
      </dsp:txBody>
      <dsp:txXfrm>
        <a:off x="393140" y="53797"/>
        <a:ext cx="5065880" cy="506120"/>
      </dsp:txXfrm>
    </dsp:sp>
    <dsp:sp modelId="{E7C1819D-B14B-4A4F-8D35-B3A100D7B923}">
      <dsp:nvSpPr>
        <dsp:cNvPr id="0" name=""/>
        <dsp:cNvSpPr/>
      </dsp:nvSpPr>
      <dsp:spPr>
        <a:xfrm>
          <a:off x="0" y="1168697"/>
          <a:ext cx="73152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DDBA6-9316-4926-8499-6CC7726615D5}">
      <dsp:nvSpPr>
        <dsp:cNvPr id="0" name=""/>
        <dsp:cNvSpPr/>
      </dsp:nvSpPr>
      <dsp:spPr>
        <a:xfrm>
          <a:off x="365760" y="888257"/>
          <a:ext cx="512064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PEMBANGUNAN AQIDAH</a:t>
          </a:r>
        </a:p>
      </dsp:txBody>
      <dsp:txXfrm>
        <a:off x="393140" y="915637"/>
        <a:ext cx="5065880" cy="506120"/>
      </dsp:txXfrm>
    </dsp:sp>
    <dsp:sp modelId="{C78117CE-D024-40FA-8715-EB901FA043A7}">
      <dsp:nvSpPr>
        <dsp:cNvPr id="0" name=""/>
        <dsp:cNvSpPr/>
      </dsp:nvSpPr>
      <dsp:spPr>
        <a:xfrm>
          <a:off x="0" y="2030537"/>
          <a:ext cx="73152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5A19E-C7C2-4771-94CE-E9B103F175AB}">
      <dsp:nvSpPr>
        <dsp:cNvPr id="0" name=""/>
        <dsp:cNvSpPr/>
      </dsp:nvSpPr>
      <dsp:spPr>
        <a:xfrm>
          <a:off x="365760" y="1750097"/>
          <a:ext cx="512064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PEMBANGUNAN IBADAH</a:t>
          </a:r>
        </a:p>
      </dsp:txBody>
      <dsp:txXfrm>
        <a:off x="393140" y="1777477"/>
        <a:ext cx="5065880" cy="506120"/>
      </dsp:txXfrm>
    </dsp:sp>
    <dsp:sp modelId="{514AC7D3-BB29-4CBD-B7FB-9343E2DA2432}">
      <dsp:nvSpPr>
        <dsp:cNvPr id="0" name=""/>
        <dsp:cNvSpPr/>
      </dsp:nvSpPr>
      <dsp:spPr>
        <a:xfrm>
          <a:off x="0" y="2892377"/>
          <a:ext cx="73152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02BCB-DECB-4B54-9C84-AEE6D35D2166}">
      <dsp:nvSpPr>
        <dsp:cNvPr id="0" name=""/>
        <dsp:cNvSpPr/>
      </dsp:nvSpPr>
      <dsp:spPr>
        <a:xfrm>
          <a:off x="365760" y="2611937"/>
          <a:ext cx="512064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PEMBANGUNAN ANGGOTA TUJUH</a:t>
          </a:r>
        </a:p>
      </dsp:txBody>
      <dsp:txXfrm>
        <a:off x="393140" y="2639317"/>
        <a:ext cx="5065880" cy="506120"/>
      </dsp:txXfrm>
    </dsp:sp>
    <dsp:sp modelId="{AFB9B9FD-76AA-49CA-A657-081B2B98B280}">
      <dsp:nvSpPr>
        <dsp:cNvPr id="0" name=""/>
        <dsp:cNvSpPr/>
      </dsp:nvSpPr>
      <dsp:spPr>
        <a:xfrm>
          <a:off x="0" y="3754217"/>
          <a:ext cx="73152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E7905-1EF7-4F1D-98C7-DDE323637A1F}">
      <dsp:nvSpPr>
        <dsp:cNvPr id="0" name=""/>
        <dsp:cNvSpPr/>
      </dsp:nvSpPr>
      <dsp:spPr>
        <a:xfrm>
          <a:off x="365760" y="3473777"/>
          <a:ext cx="512064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PEMBANGUNAN ROHANI &amp; AKHLAK</a:t>
          </a:r>
        </a:p>
      </dsp:txBody>
      <dsp:txXfrm>
        <a:off x="393140" y="3501157"/>
        <a:ext cx="5065880" cy="506120"/>
      </dsp:txXfrm>
    </dsp:sp>
    <dsp:sp modelId="{43917606-E3FE-4CD7-A2E4-E126E0A6EFFC}">
      <dsp:nvSpPr>
        <dsp:cNvPr id="0" name=""/>
        <dsp:cNvSpPr/>
      </dsp:nvSpPr>
      <dsp:spPr>
        <a:xfrm>
          <a:off x="0" y="4616057"/>
          <a:ext cx="73152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D5A6A-2DC3-4AA5-9074-62599B3A3E3F}">
      <dsp:nvSpPr>
        <dsp:cNvPr id="0" name=""/>
        <dsp:cNvSpPr/>
      </dsp:nvSpPr>
      <dsp:spPr>
        <a:xfrm>
          <a:off x="365760" y="4335617"/>
          <a:ext cx="512064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PEMBANGUNAN ADAB SOSIAL</a:t>
          </a:r>
        </a:p>
      </dsp:txBody>
      <dsp:txXfrm>
        <a:off x="393140" y="4362997"/>
        <a:ext cx="5065880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90A0D-E452-4971-BC31-E920B53E9E61}">
      <dsp:nvSpPr>
        <dsp:cNvPr id="0" name=""/>
        <dsp:cNvSpPr/>
      </dsp:nvSpPr>
      <dsp:spPr>
        <a:xfrm>
          <a:off x="0" y="1885073"/>
          <a:ext cx="73152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E95B7-7102-4926-A67E-1E99F6FE9251}">
      <dsp:nvSpPr>
        <dsp:cNvPr id="0" name=""/>
        <dsp:cNvSpPr/>
      </dsp:nvSpPr>
      <dsp:spPr>
        <a:xfrm>
          <a:off x="347900" y="704183"/>
          <a:ext cx="6964824" cy="14022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Menghuraikan</a:t>
          </a:r>
          <a:r>
            <a:rPr lang="en-US" sz="1500" kern="1200" dirty="0"/>
            <a:t> </a:t>
          </a:r>
          <a:r>
            <a:rPr lang="en-US" sz="1500" kern="1200" dirty="0" err="1"/>
            <a:t>Konsep</a:t>
          </a:r>
          <a:r>
            <a:rPr lang="en-US" sz="1500" kern="1200" dirty="0"/>
            <a:t> </a:t>
          </a:r>
          <a:r>
            <a:rPr lang="en-US" sz="1500" kern="1200" dirty="0" err="1"/>
            <a:t>Insan</a:t>
          </a:r>
          <a:r>
            <a:rPr lang="en-US" sz="1500" kern="1200" dirty="0"/>
            <a:t> Sejahtera </a:t>
          </a:r>
          <a:r>
            <a:rPr lang="en-US" sz="1500" kern="1200" dirty="0" err="1"/>
            <a:t>Melalui</a:t>
          </a:r>
          <a:r>
            <a:rPr lang="en-US" sz="1500" kern="1200" dirty="0"/>
            <a:t> </a:t>
          </a:r>
          <a:r>
            <a:rPr lang="en-US" sz="1500" kern="1200" dirty="0" err="1"/>
            <a:t>Perlembagaan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Insan</a:t>
          </a:r>
          <a:r>
            <a:rPr lang="en-US" sz="1500" kern="1200" dirty="0"/>
            <a:t> JERI </a:t>
          </a:r>
          <a:r>
            <a:rPr lang="en-US" sz="1500" kern="1200" dirty="0" err="1"/>
            <a:t>Iaitu</a:t>
          </a:r>
          <a:r>
            <a:rPr lang="en-US" sz="1500" kern="1200" dirty="0"/>
            <a:t> </a:t>
          </a:r>
          <a:r>
            <a:rPr lang="en-US" sz="1500" kern="1200" dirty="0" err="1"/>
            <a:t>Potensi</a:t>
          </a:r>
          <a:r>
            <a:rPr lang="en-US" sz="1500" kern="1200" dirty="0"/>
            <a:t> </a:t>
          </a:r>
          <a:r>
            <a:rPr lang="en-US" sz="1500" kern="1200" dirty="0" err="1"/>
            <a:t>Individu</a:t>
          </a:r>
          <a:r>
            <a:rPr lang="en-US" sz="1500" kern="1200" dirty="0"/>
            <a:t> Dan </a:t>
          </a:r>
          <a:r>
            <a:rPr lang="en-US" sz="1500" kern="1200" dirty="0" err="1"/>
            <a:t>Perkembangan</a:t>
          </a:r>
          <a:r>
            <a:rPr lang="en-US" sz="1500" kern="1200" dirty="0"/>
            <a:t> </a:t>
          </a:r>
          <a:r>
            <a:rPr lang="en-US" sz="1500" kern="1200" dirty="0" err="1"/>
            <a:t>Psikologi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Manusia</a:t>
          </a:r>
          <a:r>
            <a:rPr lang="en-US" sz="1500" kern="1200" dirty="0"/>
            <a:t> (</a:t>
          </a:r>
          <a:r>
            <a:rPr lang="en-US" sz="1500" kern="1200" dirty="0" err="1"/>
            <a:t>Jasmani</a:t>
          </a:r>
          <a:r>
            <a:rPr lang="en-US" sz="1500" kern="1200" dirty="0"/>
            <a:t>/</a:t>
          </a:r>
          <a:r>
            <a:rPr lang="en-US" sz="1500" kern="1200" dirty="0" err="1"/>
            <a:t>Fizikal</a:t>
          </a:r>
          <a:r>
            <a:rPr lang="en-US" sz="1500" kern="1200" dirty="0"/>
            <a:t>, </a:t>
          </a:r>
          <a:r>
            <a:rPr lang="en-US" sz="1500" kern="1200" dirty="0" err="1"/>
            <a:t>Emosi</a:t>
          </a:r>
          <a:r>
            <a:rPr lang="en-US" sz="1500" kern="1200" dirty="0"/>
            <a:t>/</a:t>
          </a:r>
          <a:r>
            <a:rPr lang="en-US" sz="1500" kern="1200" dirty="0" err="1"/>
            <a:t>Afektif</a:t>
          </a:r>
          <a:r>
            <a:rPr lang="en-US" sz="1500" kern="1200" dirty="0"/>
            <a:t> ,</a:t>
          </a:r>
          <a:r>
            <a:rPr lang="en-US" sz="1500" kern="1200" dirty="0" err="1"/>
            <a:t>Rohani</a:t>
          </a:r>
          <a:r>
            <a:rPr lang="en-US" sz="1500" kern="1200" dirty="0"/>
            <a:t>/Spiritual Dan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Intelek</a:t>
          </a:r>
          <a:r>
            <a:rPr lang="en-US" sz="1500" kern="1200" dirty="0"/>
            <a:t>/</a:t>
          </a:r>
          <a:r>
            <a:rPr lang="en-US" sz="1500" kern="1200" dirty="0" err="1"/>
            <a:t>Kognitif</a:t>
          </a:r>
          <a:r>
            <a:rPr lang="en-US" sz="1500" kern="1200" dirty="0"/>
            <a:t>)</a:t>
          </a:r>
        </a:p>
      </dsp:txBody>
      <dsp:txXfrm>
        <a:off x="416354" y="772637"/>
        <a:ext cx="6827916" cy="1265382"/>
      </dsp:txXfrm>
    </dsp:sp>
    <dsp:sp modelId="{1B9692C4-4EBE-4A6D-BF5B-F56977FFE7D0}">
      <dsp:nvSpPr>
        <dsp:cNvPr id="0" name=""/>
        <dsp:cNvSpPr/>
      </dsp:nvSpPr>
      <dsp:spPr>
        <a:xfrm>
          <a:off x="0" y="2795490"/>
          <a:ext cx="73152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8E61C-DEE4-4A13-9D11-F8C4DEE46AA5}">
      <dsp:nvSpPr>
        <dsp:cNvPr id="0" name=""/>
        <dsp:cNvSpPr/>
      </dsp:nvSpPr>
      <dsp:spPr>
        <a:xfrm>
          <a:off x="348257" y="2344073"/>
          <a:ext cx="6965149" cy="672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Menganalisis</a:t>
          </a:r>
          <a:r>
            <a:rPr lang="en-US" sz="1500" kern="1200" dirty="0"/>
            <a:t> </a:t>
          </a:r>
          <a:r>
            <a:rPr lang="en-US" sz="1500" kern="1200" dirty="0" err="1"/>
            <a:t>Faham</a:t>
          </a:r>
          <a:r>
            <a:rPr lang="en-US" sz="1500" kern="1200" dirty="0"/>
            <a:t> </a:t>
          </a:r>
          <a:r>
            <a:rPr lang="en-US" sz="1500" kern="1200" dirty="0" err="1"/>
            <a:t>Insan</a:t>
          </a:r>
          <a:r>
            <a:rPr lang="en-US" sz="1500" kern="1200" dirty="0"/>
            <a:t> Sejahtera </a:t>
          </a:r>
          <a:r>
            <a:rPr lang="en-US" sz="1500" kern="1200" dirty="0" err="1"/>
            <a:t>dalam</a:t>
          </a:r>
          <a:r>
            <a:rPr lang="en-US" sz="1500" kern="1200" dirty="0"/>
            <a:t> </a:t>
          </a:r>
          <a:r>
            <a:rPr lang="en-US" sz="1500" kern="1200" dirty="0" err="1"/>
            <a:t>mendepani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cabaran-cabaran</a:t>
          </a:r>
          <a:r>
            <a:rPr lang="en-US" sz="1500" kern="1200" dirty="0"/>
            <a:t> </a:t>
          </a:r>
          <a:r>
            <a:rPr lang="en-US" sz="1500" kern="1200" dirty="0" err="1"/>
            <a:t>kemanusiaan</a:t>
          </a:r>
          <a:r>
            <a:rPr lang="en-US" sz="1500" kern="1200" dirty="0"/>
            <a:t> </a:t>
          </a:r>
          <a:r>
            <a:rPr lang="en-US" sz="1500" kern="1200" dirty="0" err="1"/>
            <a:t>diperingkat</a:t>
          </a:r>
          <a:r>
            <a:rPr lang="en-US" sz="1500" kern="1200" dirty="0"/>
            <a:t> </a:t>
          </a:r>
          <a:r>
            <a:rPr lang="en-US" sz="1500" kern="1200" dirty="0" err="1"/>
            <a:t>lokal</a:t>
          </a:r>
          <a:r>
            <a:rPr lang="en-US" sz="1500" kern="1200" dirty="0"/>
            <a:t>, </a:t>
          </a:r>
          <a:r>
            <a:rPr lang="en-US" sz="1500" kern="1200" dirty="0" err="1"/>
            <a:t>nasional</a:t>
          </a:r>
          <a:r>
            <a:rPr lang="en-US" sz="1500" kern="1200" dirty="0"/>
            <a:t> </a:t>
          </a:r>
          <a:r>
            <a:rPr lang="en-US" sz="1500" kern="1200" dirty="0" err="1"/>
            <a:t>dan</a:t>
          </a:r>
          <a:r>
            <a:rPr lang="en-US" sz="1500" kern="1200" dirty="0"/>
            <a:t> global</a:t>
          </a:r>
        </a:p>
      </dsp:txBody>
      <dsp:txXfrm>
        <a:off x="381101" y="2376917"/>
        <a:ext cx="6899461" cy="607128"/>
      </dsp:txXfrm>
    </dsp:sp>
    <dsp:sp modelId="{7A003EF2-4D8C-4C91-A568-E17F6D2A98D4}">
      <dsp:nvSpPr>
        <dsp:cNvPr id="0" name=""/>
        <dsp:cNvSpPr/>
      </dsp:nvSpPr>
      <dsp:spPr>
        <a:xfrm>
          <a:off x="0" y="4039091"/>
          <a:ext cx="73152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7219A-756A-4A09-886B-ECB0B7764880}">
      <dsp:nvSpPr>
        <dsp:cNvPr id="0" name=""/>
        <dsp:cNvSpPr/>
      </dsp:nvSpPr>
      <dsp:spPr>
        <a:xfrm>
          <a:off x="348257" y="3254490"/>
          <a:ext cx="6965149" cy="10060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500" kern="1200" dirty="0"/>
            <a:t>Menjelaskan hubungan antara Insan dengan Alam dalam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konteks</a:t>
          </a:r>
          <a:r>
            <a:rPr lang="en-US" sz="1500" kern="1200" dirty="0"/>
            <a:t> </a:t>
          </a:r>
          <a:r>
            <a:rPr lang="en-US" sz="1500" kern="1200" dirty="0" err="1"/>
            <a:t>Ekologi</a:t>
          </a:r>
          <a:r>
            <a:rPr lang="en-US" sz="1500" kern="1200" dirty="0"/>
            <a:t> </a:t>
          </a:r>
          <a:r>
            <a:rPr lang="en-US" sz="1500" kern="1200" dirty="0" err="1"/>
            <a:t>Semasa</a:t>
          </a:r>
          <a:r>
            <a:rPr lang="en-US" sz="1500" kern="1200" dirty="0"/>
            <a:t> – </a:t>
          </a:r>
          <a:r>
            <a:rPr lang="en-US" sz="1500" kern="1200" dirty="0" err="1"/>
            <a:t>kebertanggungjawaban</a:t>
          </a:r>
          <a:r>
            <a:rPr lang="en-US" sz="1500" kern="1200" dirty="0"/>
            <a:t> </a:t>
          </a:r>
          <a:r>
            <a:rPr lang="en-US" sz="1500" kern="1200" dirty="0" err="1"/>
            <a:t>dalam</a:t>
          </a:r>
          <a:r>
            <a:rPr lang="en-US" sz="1500" kern="1200" dirty="0"/>
            <a:t> </a:t>
          </a:r>
          <a:r>
            <a:rPr lang="en-US" sz="1500" kern="1200" dirty="0" err="1"/>
            <a:t>mensejahterakan</a:t>
          </a:r>
          <a:r>
            <a:rPr lang="en-US" sz="1500" kern="1200" dirty="0"/>
            <a:t> </a:t>
          </a:r>
          <a:r>
            <a:rPr lang="en-US" sz="1500" kern="1200" dirty="0" err="1"/>
            <a:t>alam</a:t>
          </a:r>
          <a:endParaRPr lang="en-US" sz="1500" kern="1200" dirty="0"/>
        </a:p>
      </dsp:txBody>
      <dsp:txXfrm>
        <a:off x="397366" y="3303599"/>
        <a:ext cx="6866931" cy="907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90A0D-E452-4971-BC31-E920B53E9E61}">
      <dsp:nvSpPr>
        <dsp:cNvPr id="0" name=""/>
        <dsp:cNvSpPr/>
      </dsp:nvSpPr>
      <dsp:spPr>
        <a:xfrm>
          <a:off x="0" y="436097"/>
          <a:ext cx="73152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E95B7-7102-4926-A67E-1E99F6FE9251}">
      <dsp:nvSpPr>
        <dsp:cNvPr id="0" name=""/>
        <dsp:cNvSpPr/>
      </dsp:nvSpPr>
      <dsp:spPr>
        <a:xfrm>
          <a:off x="365760" y="8057"/>
          <a:ext cx="512064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ISLAM</a:t>
          </a:r>
        </a:p>
      </dsp:txBody>
      <dsp:txXfrm>
        <a:off x="407550" y="49847"/>
        <a:ext cx="5037060" cy="772500"/>
      </dsp:txXfrm>
    </dsp:sp>
    <dsp:sp modelId="{1B9692C4-4EBE-4A6D-BF5B-F56977FFE7D0}">
      <dsp:nvSpPr>
        <dsp:cNvPr id="0" name=""/>
        <dsp:cNvSpPr/>
      </dsp:nvSpPr>
      <dsp:spPr>
        <a:xfrm>
          <a:off x="0" y="1751537"/>
          <a:ext cx="73152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8E61C-DEE4-4A13-9D11-F8C4DEE46AA5}">
      <dsp:nvSpPr>
        <dsp:cNvPr id="0" name=""/>
        <dsp:cNvSpPr/>
      </dsp:nvSpPr>
      <dsp:spPr>
        <a:xfrm>
          <a:off x="365760" y="1323497"/>
          <a:ext cx="512064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BUDDHISM</a:t>
          </a:r>
        </a:p>
      </dsp:txBody>
      <dsp:txXfrm>
        <a:off x="407550" y="1365287"/>
        <a:ext cx="5037060" cy="772500"/>
      </dsp:txXfrm>
    </dsp:sp>
    <dsp:sp modelId="{7A003EF2-4D8C-4C91-A568-E17F6D2A98D4}">
      <dsp:nvSpPr>
        <dsp:cNvPr id="0" name=""/>
        <dsp:cNvSpPr/>
      </dsp:nvSpPr>
      <dsp:spPr>
        <a:xfrm>
          <a:off x="0" y="3066977"/>
          <a:ext cx="73152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7219A-756A-4A09-886B-ECB0B7764880}">
      <dsp:nvSpPr>
        <dsp:cNvPr id="0" name=""/>
        <dsp:cNvSpPr/>
      </dsp:nvSpPr>
      <dsp:spPr>
        <a:xfrm>
          <a:off x="365760" y="2638937"/>
          <a:ext cx="512064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CONFUCIANISM</a:t>
          </a:r>
        </a:p>
      </dsp:txBody>
      <dsp:txXfrm>
        <a:off x="407550" y="2680727"/>
        <a:ext cx="5037060" cy="772500"/>
      </dsp:txXfrm>
    </dsp:sp>
    <dsp:sp modelId="{0ACCDC8F-494A-46A2-A9C8-6AD56C18922C}">
      <dsp:nvSpPr>
        <dsp:cNvPr id="0" name=""/>
        <dsp:cNvSpPr/>
      </dsp:nvSpPr>
      <dsp:spPr>
        <a:xfrm>
          <a:off x="0" y="4382417"/>
          <a:ext cx="73152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86EFF-8E0F-466B-B4CA-B29ABEF53A32}">
      <dsp:nvSpPr>
        <dsp:cNvPr id="0" name=""/>
        <dsp:cNvSpPr/>
      </dsp:nvSpPr>
      <dsp:spPr>
        <a:xfrm>
          <a:off x="365760" y="3954377"/>
          <a:ext cx="5120640" cy="856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KRISTIAN</a:t>
          </a:r>
        </a:p>
      </dsp:txBody>
      <dsp:txXfrm>
        <a:off x="407550" y="3996167"/>
        <a:ext cx="5037060" cy="77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08FEB-AE47-457E-8364-3201D6F1BC1F}">
      <dsp:nvSpPr>
        <dsp:cNvPr id="0" name=""/>
        <dsp:cNvSpPr/>
      </dsp:nvSpPr>
      <dsp:spPr>
        <a:xfrm>
          <a:off x="0" y="641837"/>
          <a:ext cx="7315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5659A-2769-4D45-B08C-85D175D6A9DA}">
      <dsp:nvSpPr>
        <dsp:cNvPr id="0" name=""/>
        <dsp:cNvSpPr/>
      </dsp:nvSpPr>
      <dsp:spPr>
        <a:xfrm>
          <a:off x="365760" y="346637"/>
          <a:ext cx="51206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EKONOMI ADIL</a:t>
          </a:r>
        </a:p>
      </dsp:txBody>
      <dsp:txXfrm>
        <a:off x="394581" y="375458"/>
        <a:ext cx="5062998" cy="532758"/>
      </dsp:txXfrm>
    </dsp:sp>
    <dsp:sp modelId="{50B83F33-C1BB-4C6A-817F-563F40E0C707}">
      <dsp:nvSpPr>
        <dsp:cNvPr id="0" name=""/>
        <dsp:cNvSpPr/>
      </dsp:nvSpPr>
      <dsp:spPr>
        <a:xfrm>
          <a:off x="0" y="1549037"/>
          <a:ext cx="7315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C7265-5F3D-48FF-A921-E976EC96E32E}">
      <dsp:nvSpPr>
        <dsp:cNvPr id="0" name=""/>
        <dsp:cNvSpPr/>
      </dsp:nvSpPr>
      <dsp:spPr>
        <a:xfrm>
          <a:off x="365760" y="1253837"/>
          <a:ext cx="51206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POLITIK STABIL</a:t>
          </a:r>
        </a:p>
      </dsp:txBody>
      <dsp:txXfrm>
        <a:off x="394581" y="1282658"/>
        <a:ext cx="5062998" cy="532758"/>
      </dsp:txXfrm>
    </dsp:sp>
    <dsp:sp modelId="{09CCFF18-FDBE-4B81-9E65-EA5298C5DBAA}">
      <dsp:nvSpPr>
        <dsp:cNvPr id="0" name=""/>
        <dsp:cNvSpPr/>
      </dsp:nvSpPr>
      <dsp:spPr>
        <a:xfrm>
          <a:off x="0" y="2456237"/>
          <a:ext cx="7315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193FD-AD74-4132-83B8-058AA53FCBC3}">
      <dsp:nvSpPr>
        <dsp:cNvPr id="0" name=""/>
        <dsp:cNvSpPr/>
      </dsp:nvSpPr>
      <dsp:spPr>
        <a:xfrm>
          <a:off x="365760" y="2161037"/>
          <a:ext cx="51206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KEADILAN SOSIAL </a:t>
          </a:r>
        </a:p>
      </dsp:txBody>
      <dsp:txXfrm>
        <a:off x="394581" y="2189858"/>
        <a:ext cx="5062998" cy="532758"/>
      </dsp:txXfrm>
    </dsp:sp>
    <dsp:sp modelId="{823B4639-4FDC-4832-871F-02A1E3B9D923}">
      <dsp:nvSpPr>
        <dsp:cNvPr id="0" name=""/>
        <dsp:cNvSpPr/>
      </dsp:nvSpPr>
      <dsp:spPr>
        <a:xfrm>
          <a:off x="0" y="3363437"/>
          <a:ext cx="7315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D02FC-D7FC-4D2A-89C3-A6B72E49A2C7}">
      <dsp:nvSpPr>
        <dsp:cNvPr id="0" name=""/>
        <dsp:cNvSpPr/>
      </dsp:nvSpPr>
      <dsp:spPr>
        <a:xfrm>
          <a:off x="365760" y="3068237"/>
          <a:ext cx="51206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BUDAYA &amp; WARISAN TERPELIHARA</a:t>
          </a:r>
        </a:p>
      </dsp:txBody>
      <dsp:txXfrm>
        <a:off x="394581" y="3097058"/>
        <a:ext cx="5062998" cy="532758"/>
      </dsp:txXfrm>
    </dsp:sp>
    <dsp:sp modelId="{92DB7E41-996C-4731-A5E7-6A34624A9ABA}">
      <dsp:nvSpPr>
        <dsp:cNvPr id="0" name=""/>
        <dsp:cNvSpPr/>
      </dsp:nvSpPr>
      <dsp:spPr>
        <a:xfrm>
          <a:off x="0" y="4270637"/>
          <a:ext cx="73152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C1E4F-628E-4F38-879E-8593932DF3AC}">
      <dsp:nvSpPr>
        <dsp:cNvPr id="0" name=""/>
        <dsp:cNvSpPr/>
      </dsp:nvSpPr>
      <dsp:spPr>
        <a:xfrm>
          <a:off x="365760" y="3975437"/>
          <a:ext cx="51206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KELUARGA DAN MASYARAKAT HARMONI</a:t>
          </a:r>
        </a:p>
      </dsp:txBody>
      <dsp:txXfrm>
        <a:off x="394581" y="4004258"/>
        <a:ext cx="5062998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9756C-7E77-4E37-A89A-3207FADC2FC6}">
      <dsp:nvSpPr>
        <dsp:cNvPr id="0" name=""/>
        <dsp:cNvSpPr/>
      </dsp:nvSpPr>
      <dsp:spPr>
        <a:xfrm>
          <a:off x="0" y="354017"/>
          <a:ext cx="7315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A353F-7841-407E-B597-EDE4170F5168}">
      <dsp:nvSpPr>
        <dsp:cNvPr id="0" name=""/>
        <dsp:cNvSpPr/>
      </dsp:nvSpPr>
      <dsp:spPr>
        <a:xfrm>
          <a:off x="365760" y="14537"/>
          <a:ext cx="512064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MEMELIHARA NYAWA</a:t>
          </a:r>
        </a:p>
      </dsp:txBody>
      <dsp:txXfrm>
        <a:off x="398904" y="47681"/>
        <a:ext cx="5054352" cy="612672"/>
      </dsp:txXfrm>
    </dsp:sp>
    <dsp:sp modelId="{D025CA37-C8F4-473A-8F02-ADB21D7E32B8}">
      <dsp:nvSpPr>
        <dsp:cNvPr id="0" name=""/>
        <dsp:cNvSpPr/>
      </dsp:nvSpPr>
      <dsp:spPr>
        <a:xfrm>
          <a:off x="0" y="1397297"/>
          <a:ext cx="7315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81387-517E-4A68-8988-1585FB1E4680}">
      <dsp:nvSpPr>
        <dsp:cNvPr id="0" name=""/>
        <dsp:cNvSpPr/>
      </dsp:nvSpPr>
      <dsp:spPr>
        <a:xfrm>
          <a:off x="365760" y="1057817"/>
          <a:ext cx="512064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MEMELIHARA AQAL</a:t>
          </a:r>
        </a:p>
      </dsp:txBody>
      <dsp:txXfrm>
        <a:off x="398904" y="1090961"/>
        <a:ext cx="5054352" cy="612672"/>
      </dsp:txXfrm>
    </dsp:sp>
    <dsp:sp modelId="{8EA02D76-ACE0-4D6A-B7E3-7D3EE17532BB}">
      <dsp:nvSpPr>
        <dsp:cNvPr id="0" name=""/>
        <dsp:cNvSpPr/>
      </dsp:nvSpPr>
      <dsp:spPr>
        <a:xfrm>
          <a:off x="0" y="2440577"/>
          <a:ext cx="7315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1D00C-9D75-4BFF-AD73-D83651E9377B}">
      <dsp:nvSpPr>
        <dsp:cNvPr id="0" name=""/>
        <dsp:cNvSpPr/>
      </dsp:nvSpPr>
      <dsp:spPr>
        <a:xfrm>
          <a:off x="365760" y="2101097"/>
          <a:ext cx="512064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MEMELIHARA KETURUNAN</a:t>
          </a:r>
        </a:p>
      </dsp:txBody>
      <dsp:txXfrm>
        <a:off x="398904" y="2134241"/>
        <a:ext cx="5054352" cy="612672"/>
      </dsp:txXfrm>
    </dsp:sp>
    <dsp:sp modelId="{F8A9D56D-36E8-4100-9249-8D1DB7B48AB1}">
      <dsp:nvSpPr>
        <dsp:cNvPr id="0" name=""/>
        <dsp:cNvSpPr/>
      </dsp:nvSpPr>
      <dsp:spPr>
        <a:xfrm>
          <a:off x="0" y="3483857"/>
          <a:ext cx="7315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28132-0AC6-4F70-9816-6FACE8308142}">
      <dsp:nvSpPr>
        <dsp:cNvPr id="0" name=""/>
        <dsp:cNvSpPr/>
      </dsp:nvSpPr>
      <dsp:spPr>
        <a:xfrm>
          <a:off x="365760" y="3144377"/>
          <a:ext cx="512064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MEMELIHARA HARTA</a:t>
          </a:r>
        </a:p>
      </dsp:txBody>
      <dsp:txXfrm>
        <a:off x="398904" y="3177521"/>
        <a:ext cx="5054352" cy="612672"/>
      </dsp:txXfrm>
    </dsp:sp>
    <dsp:sp modelId="{536540A4-B46A-4EF6-8ADF-E8D071F7D872}">
      <dsp:nvSpPr>
        <dsp:cNvPr id="0" name=""/>
        <dsp:cNvSpPr/>
      </dsp:nvSpPr>
      <dsp:spPr>
        <a:xfrm>
          <a:off x="0" y="4527137"/>
          <a:ext cx="7315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33ECE-A038-4FA1-A2C5-8C660D068A89}">
      <dsp:nvSpPr>
        <dsp:cNvPr id="0" name=""/>
        <dsp:cNvSpPr/>
      </dsp:nvSpPr>
      <dsp:spPr>
        <a:xfrm>
          <a:off x="365760" y="4187657"/>
          <a:ext cx="512064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MENJAGA AGAMA</a:t>
          </a:r>
        </a:p>
      </dsp:txBody>
      <dsp:txXfrm>
        <a:off x="398904" y="4220801"/>
        <a:ext cx="5054352" cy="6126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E17B7-6438-42BF-8692-C99E85B72836}">
      <dsp:nvSpPr>
        <dsp:cNvPr id="0" name=""/>
        <dsp:cNvSpPr/>
      </dsp:nvSpPr>
      <dsp:spPr>
        <a:xfrm>
          <a:off x="0" y="907450"/>
          <a:ext cx="73152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A7C2A-D54E-428D-AA08-5C5668AA2EA5}">
      <dsp:nvSpPr>
        <dsp:cNvPr id="0" name=""/>
        <dsp:cNvSpPr/>
      </dsp:nvSpPr>
      <dsp:spPr>
        <a:xfrm>
          <a:off x="365760" y="73668"/>
          <a:ext cx="5120640" cy="10699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sistem</a:t>
          </a:r>
          <a:r>
            <a:rPr lang="en-US" sz="1400" kern="1200" dirty="0"/>
            <a:t> Islam </a:t>
          </a:r>
          <a:r>
            <a:rPr lang="en-US" sz="1400" kern="1200" dirty="0" err="1"/>
            <a:t>keadilan</a:t>
          </a:r>
          <a:r>
            <a:rPr lang="en-US" sz="1400" kern="1200" dirty="0"/>
            <a:t> </a:t>
          </a:r>
          <a:r>
            <a:rPr lang="en-US" sz="1400" kern="1200" dirty="0" err="1"/>
            <a:t>sosial</a:t>
          </a:r>
          <a:r>
            <a:rPr lang="en-US" sz="1400" kern="1200" dirty="0"/>
            <a:t> </a:t>
          </a:r>
          <a:r>
            <a:rPr lang="en-US" sz="1400" kern="1200" dirty="0" err="1"/>
            <a:t>mengatasi</a:t>
          </a:r>
          <a:r>
            <a:rPr lang="en-US" sz="1400" kern="1200" dirty="0"/>
            <a:t> </a:t>
          </a:r>
          <a:r>
            <a:rPr lang="en-US" sz="1400" kern="1200" dirty="0" err="1"/>
            <a:t>objektif</a:t>
          </a:r>
          <a:r>
            <a:rPr lang="en-US" sz="1400" kern="1200" dirty="0"/>
            <a:t> </a:t>
          </a:r>
          <a:r>
            <a:rPr lang="en-US" sz="1400" kern="1200" dirty="0" err="1"/>
            <a:t>mencari</a:t>
          </a:r>
          <a:r>
            <a:rPr lang="en-US" sz="1400" kern="1200" dirty="0"/>
            <a:t> </a:t>
          </a:r>
          <a:r>
            <a:rPr lang="en-US" sz="1400" kern="1200" dirty="0" err="1"/>
            <a:t>keuntungan</a:t>
          </a:r>
          <a:r>
            <a:rPr lang="en-US" sz="800" kern="1200" dirty="0"/>
            <a:t>.</a:t>
          </a:r>
        </a:p>
      </dsp:txBody>
      <dsp:txXfrm>
        <a:off x="417990" y="125898"/>
        <a:ext cx="5016180" cy="965481"/>
      </dsp:txXfrm>
    </dsp:sp>
    <dsp:sp modelId="{A6B11136-14F2-418C-9E36-E6A254DA3990}">
      <dsp:nvSpPr>
        <dsp:cNvPr id="0" name=""/>
        <dsp:cNvSpPr/>
      </dsp:nvSpPr>
      <dsp:spPr>
        <a:xfrm>
          <a:off x="0" y="2071608"/>
          <a:ext cx="73152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8EA97-98F7-4C78-BF01-95DBDA18BB36}">
      <dsp:nvSpPr>
        <dsp:cNvPr id="0" name=""/>
        <dsp:cNvSpPr/>
      </dsp:nvSpPr>
      <dsp:spPr>
        <a:xfrm>
          <a:off x="348507" y="1431557"/>
          <a:ext cx="5120640" cy="9107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berdasarkan</a:t>
          </a:r>
          <a:r>
            <a:rPr lang="en-US" sz="1400" kern="1200" dirty="0"/>
            <a:t> </a:t>
          </a:r>
          <a:r>
            <a:rPr lang="en-US" sz="1400" kern="1200" dirty="0" err="1"/>
            <a:t>prinsip</a:t>
          </a:r>
          <a:r>
            <a:rPr lang="en-US" sz="1400" kern="1200" dirty="0"/>
            <a:t> Islam yang </a:t>
          </a:r>
          <a:r>
            <a:rPr lang="en-US" sz="1400" kern="1200" dirty="0" err="1"/>
            <a:t>diterima</a:t>
          </a:r>
          <a:r>
            <a:rPr lang="en-US" sz="1400" kern="1200" dirty="0"/>
            <a:t> </a:t>
          </a:r>
          <a:r>
            <a:rPr lang="en-US" sz="1400" kern="1200" dirty="0" err="1"/>
            <a:t>sejagat</a:t>
          </a:r>
          <a:r>
            <a:rPr lang="en-US" sz="1400" kern="1200" dirty="0"/>
            <a:t> – TA’AWUN, TAKAFUL</a:t>
          </a:r>
          <a:r>
            <a:rPr lang="en-US" sz="800" kern="1200" dirty="0"/>
            <a:t>.</a:t>
          </a:r>
        </a:p>
      </dsp:txBody>
      <dsp:txXfrm>
        <a:off x="392965" y="1476015"/>
        <a:ext cx="5031724" cy="821801"/>
      </dsp:txXfrm>
    </dsp:sp>
    <dsp:sp modelId="{56F7A79F-2BD6-4388-A4DD-6BE34C0E4BA3}">
      <dsp:nvSpPr>
        <dsp:cNvPr id="0" name=""/>
        <dsp:cNvSpPr/>
      </dsp:nvSpPr>
      <dsp:spPr>
        <a:xfrm>
          <a:off x="0" y="3434910"/>
          <a:ext cx="73152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5EA2C-292A-4F06-82EA-F6705C22C1B7}">
      <dsp:nvSpPr>
        <dsp:cNvPr id="0" name=""/>
        <dsp:cNvSpPr/>
      </dsp:nvSpPr>
      <dsp:spPr>
        <a:xfrm>
          <a:off x="365760" y="2561208"/>
          <a:ext cx="5120640" cy="11098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Peranan</a:t>
          </a:r>
          <a:r>
            <a:rPr lang="en-US" sz="1400" kern="1200" dirty="0"/>
            <a:t> </a:t>
          </a:r>
          <a:r>
            <a:rPr lang="en-US" sz="1400" kern="1200" dirty="0" err="1"/>
            <a:t>Ekonomi</a:t>
          </a:r>
          <a:r>
            <a:rPr lang="en-US" sz="1400" kern="1200" dirty="0"/>
            <a:t> </a:t>
          </a:r>
          <a:r>
            <a:rPr lang="en-US" sz="1400" kern="1200" dirty="0" err="1"/>
            <a:t>Solidariti</a:t>
          </a:r>
          <a:r>
            <a:rPr lang="en-US" sz="1400" kern="1200" dirty="0"/>
            <a:t> </a:t>
          </a:r>
          <a:r>
            <a:rPr lang="en-US" sz="1400" kern="1200" dirty="0" err="1"/>
            <a:t>dan</a:t>
          </a:r>
          <a:r>
            <a:rPr lang="en-US" sz="1400" kern="1200" dirty="0"/>
            <a:t> </a:t>
          </a:r>
          <a:r>
            <a:rPr lang="en-US" sz="1400" kern="1200" dirty="0" err="1"/>
            <a:t>filantropi</a:t>
          </a:r>
          <a:r>
            <a:rPr lang="en-US" sz="1400" kern="1200" dirty="0"/>
            <a:t>  </a:t>
          </a:r>
          <a:r>
            <a:rPr lang="en-US" sz="1400" kern="1200" dirty="0" err="1"/>
            <a:t>dalam</a:t>
          </a:r>
          <a:r>
            <a:rPr lang="en-US" sz="1400" kern="1200" dirty="0"/>
            <a:t> </a:t>
          </a:r>
          <a:r>
            <a:rPr lang="en-US" sz="1400" kern="1200" dirty="0" err="1"/>
            <a:t>menggalakkan</a:t>
          </a:r>
          <a:r>
            <a:rPr lang="en-US" sz="1400" kern="1200" dirty="0"/>
            <a:t> </a:t>
          </a:r>
          <a:r>
            <a:rPr lang="en-US" sz="1400" kern="1200" dirty="0" err="1"/>
            <a:t>aktiviti</a:t>
          </a:r>
          <a:r>
            <a:rPr lang="en-US" sz="1400" kern="1200" dirty="0"/>
            <a:t> </a:t>
          </a:r>
          <a:r>
            <a:rPr lang="en-US" sz="1400" kern="1200" dirty="0" err="1"/>
            <a:t>keusahawanan</a:t>
          </a:r>
          <a:r>
            <a:rPr lang="en-US" sz="1400" kern="1200" dirty="0"/>
            <a:t>.</a:t>
          </a:r>
        </a:p>
      </dsp:txBody>
      <dsp:txXfrm>
        <a:off x="419939" y="2615387"/>
        <a:ext cx="5012282" cy="1001504"/>
      </dsp:txXfrm>
    </dsp:sp>
    <dsp:sp modelId="{9A1078D4-E565-40AD-B725-244744D55FB1}">
      <dsp:nvSpPr>
        <dsp:cNvPr id="0" name=""/>
        <dsp:cNvSpPr/>
      </dsp:nvSpPr>
      <dsp:spPr>
        <a:xfrm>
          <a:off x="0" y="4644406"/>
          <a:ext cx="73152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8D05E-14DE-4CAB-9EE8-5F556D74C29C}">
      <dsp:nvSpPr>
        <dsp:cNvPr id="0" name=""/>
        <dsp:cNvSpPr/>
      </dsp:nvSpPr>
      <dsp:spPr>
        <a:xfrm>
          <a:off x="365760" y="3924510"/>
          <a:ext cx="5120640" cy="956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kerajaan</a:t>
          </a:r>
          <a:r>
            <a:rPr lang="en-US" sz="1400" kern="1200" dirty="0"/>
            <a:t> </a:t>
          </a:r>
          <a:r>
            <a:rPr lang="en-US" sz="1400" kern="1200" dirty="0" err="1"/>
            <a:t>perlu</a:t>
          </a:r>
          <a:r>
            <a:rPr lang="en-US" sz="1400" kern="1200" dirty="0"/>
            <a:t> </a:t>
          </a:r>
          <a:r>
            <a:rPr lang="en-US" sz="1400" kern="1200" dirty="0" err="1"/>
            <a:t>memainkan</a:t>
          </a:r>
          <a:r>
            <a:rPr lang="en-US" sz="1400" kern="1200" dirty="0"/>
            <a:t> </a:t>
          </a:r>
          <a:r>
            <a:rPr lang="en-US" sz="1400" kern="1200" dirty="0" err="1"/>
            <a:t>peranan</a:t>
          </a:r>
          <a:r>
            <a:rPr lang="en-US" sz="1400" kern="1200" dirty="0"/>
            <a:t> </a:t>
          </a:r>
          <a:r>
            <a:rPr lang="en-US" sz="1400" kern="1200" dirty="0" err="1"/>
            <a:t>utama</a:t>
          </a:r>
          <a:r>
            <a:rPr lang="en-US" sz="1400" kern="1200" dirty="0"/>
            <a:t> </a:t>
          </a:r>
          <a:r>
            <a:rPr lang="en-US" sz="1400" kern="1200" dirty="0" err="1"/>
            <a:t>untuk</a:t>
          </a:r>
          <a:r>
            <a:rPr lang="en-US" sz="1400" kern="1200" dirty="0"/>
            <a:t> </a:t>
          </a:r>
          <a:r>
            <a:rPr lang="en-US" sz="1400" kern="1200" dirty="0" err="1"/>
            <a:t>menyemarakkan</a:t>
          </a:r>
          <a:r>
            <a:rPr lang="en-US" sz="1400" kern="1200" dirty="0"/>
            <a:t> </a:t>
          </a:r>
          <a:r>
            <a:rPr lang="en-US" sz="1400" kern="1200" dirty="0" err="1"/>
            <a:t>bidang</a:t>
          </a:r>
          <a:r>
            <a:rPr lang="en-US" sz="1400" kern="1200" dirty="0"/>
            <a:t> </a:t>
          </a:r>
          <a:r>
            <a:rPr lang="en-US" sz="1400" kern="1200" dirty="0" err="1"/>
            <a:t>keusahawanan</a:t>
          </a:r>
          <a:r>
            <a:rPr lang="en-US" sz="1400" kern="1200" dirty="0"/>
            <a:t> Islam</a:t>
          </a:r>
        </a:p>
      </dsp:txBody>
      <dsp:txXfrm>
        <a:off x="412431" y="3971181"/>
        <a:ext cx="5027298" cy="8627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8AAC0-D6FC-4AA4-A6E7-8EDFDA30E96D}">
      <dsp:nvSpPr>
        <dsp:cNvPr id="0" name=""/>
        <dsp:cNvSpPr/>
      </dsp:nvSpPr>
      <dsp:spPr>
        <a:xfrm>
          <a:off x="0" y="1968812"/>
          <a:ext cx="73152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94636-692D-472B-9B86-BDDB7F2C6B8D}">
      <dsp:nvSpPr>
        <dsp:cNvPr id="0" name=""/>
        <dsp:cNvSpPr/>
      </dsp:nvSpPr>
      <dsp:spPr>
        <a:xfrm>
          <a:off x="365760" y="1629465"/>
          <a:ext cx="5120640" cy="4721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TIDAK HANYA BERFOKUS PADA PEMBANGUNAN MATERIAL DAN FIZIKAL</a:t>
          </a:r>
        </a:p>
      </dsp:txBody>
      <dsp:txXfrm>
        <a:off x="388810" y="1652515"/>
        <a:ext cx="5074540" cy="426087"/>
      </dsp:txXfrm>
    </dsp:sp>
    <dsp:sp modelId="{9FCFCA18-344C-4F7E-9E1A-6651FF293FA8}">
      <dsp:nvSpPr>
        <dsp:cNvPr id="0" name=""/>
        <dsp:cNvSpPr/>
      </dsp:nvSpPr>
      <dsp:spPr>
        <a:xfrm>
          <a:off x="0" y="2606547"/>
          <a:ext cx="73152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E5F0F-DBC7-4807-898D-2906A1B62DE9}">
      <dsp:nvSpPr>
        <dsp:cNvPr id="0" name=""/>
        <dsp:cNvSpPr/>
      </dsp:nvSpPr>
      <dsp:spPr>
        <a:xfrm>
          <a:off x="365760" y="2244212"/>
          <a:ext cx="5120640" cy="4951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MENITIK BERATKAN PEMBANGUNAN INSAN ITU TERLEBIH DAHULU – SEBAGAI KHALIFAH</a:t>
          </a:r>
        </a:p>
      </dsp:txBody>
      <dsp:txXfrm>
        <a:off x="389932" y="2268384"/>
        <a:ext cx="5072296" cy="446830"/>
      </dsp:txXfrm>
    </dsp:sp>
    <dsp:sp modelId="{CEC75ED9-AA40-45F8-BF7D-44427106E3FC}">
      <dsp:nvSpPr>
        <dsp:cNvPr id="0" name=""/>
        <dsp:cNvSpPr/>
      </dsp:nvSpPr>
      <dsp:spPr>
        <a:xfrm>
          <a:off x="0" y="3265009"/>
          <a:ext cx="73152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AB401-B85D-47E0-A23C-CAE0ECA6B0C9}">
      <dsp:nvSpPr>
        <dsp:cNvPr id="0" name=""/>
        <dsp:cNvSpPr/>
      </dsp:nvSpPr>
      <dsp:spPr>
        <a:xfrm>
          <a:off x="365760" y="2881947"/>
          <a:ext cx="5120640" cy="515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PEMBANGUNAN SEIMBANG – DUNIA UNTUK AKHIRAT</a:t>
          </a:r>
        </a:p>
      </dsp:txBody>
      <dsp:txXfrm>
        <a:off x="390944" y="2907131"/>
        <a:ext cx="5070272" cy="4655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8AAC0-D6FC-4AA4-A6E7-8EDFDA30E96D}">
      <dsp:nvSpPr>
        <dsp:cNvPr id="0" name=""/>
        <dsp:cNvSpPr/>
      </dsp:nvSpPr>
      <dsp:spPr>
        <a:xfrm>
          <a:off x="0" y="1048196"/>
          <a:ext cx="7315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94636-692D-472B-9B86-BDDB7F2C6B8D}">
      <dsp:nvSpPr>
        <dsp:cNvPr id="0" name=""/>
        <dsp:cNvSpPr/>
      </dsp:nvSpPr>
      <dsp:spPr>
        <a:xfrm>
          <a:off x="365760" y="180974"/>
          <a:ext cx="5120640" cy="1206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Aspek-aspek</a:t>
          </a:r>
          <a:r>
            <a:rPr lang="en-US" sz="2300" kern="1200" dirty="0"/>
            <a:t> yang </a:t>
          </a:r>
          <a:r>
            <a:rPr lang="en-US" sz="2300" kern="1200" dirty="0" err="1"/>
            <a:t>perlu</a:t>
          </a:r>
          <a:r>
            <a:rPr lang="en-US" sz="2300" kern="1200" dirty="0"/>
            <a:t> </a:t>
          </a:r>
          <a:r>
            <a:rPr lang="en-US" sz="2300" kern="1200" dirty="0" err="1"/>
            <a:t>dibangunkan</a:t>
          </a:r>
          <a:r>
            <a:rPr lang="en-US" sz="2300" kern="1200" dirty="0"/>
            <a:t>?</a:t>
          </a:r>
        </a:p>
      </dsp:txBody>
      <dsp:txXfrm>
        <a:off x="424666" y="239880"/>
        <a:ext cx="5002828" cy="1088890"/>
      </dsp:txXfrm>
    </dsp:sp>
    <dsp:sp modelId="{9FCFCA18-344C-4F7E-9E1A-6651FF293FA8}">
      <dsp:nvSpPr>
        <dsp:cNvPr id="0" name=""/>
        <dsp:cNvSpPr/>
      </dsp:nvSpPr>
      <dsp:spPr>
        <a:xfrm>
          <a:off x="0" y="2677962"/>
          <a:ext cx="7315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E5F0F-DBC7-4807-898D-2906A1B62DE9}">
      <dsp:nvSpPr>
        <dsp:cNvPr id="0" name=""/>
        <dsp:cNvSpPr/>
      </dsp:nvSpPr>
      <dsp:spPr>
        <a:xfrm>
          <a:off x="365760" y="1751996"/>
          <a:ext cx="5120640" cy="1265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Matlamat</a:t>
          </a:r>
          <a:r>
            <a:rPr lang="en-US" sz="2300" kern="1200" dirty="0"/>
            <a:t> </a:t>
          </a:r>
          <a:r>
            <a:rPr lang="en-US" sz="2300" kern="1200" dirty="0" err="1"/>
            <a:t>pembangunan</a:t>
          </a:r>
          <a:endParaRPr lang="en-US" sz="2300" kern="1200" dirty="0"/>
        </a:p>
      </dsp:txBody>
      <dsp:txXfrm>
        <a:off x="427534" y="1813770"/>
        <a:ext cx="4997092" cy="1141897"/>
      </dsp:txXfrm>
    </dsp:sp>
    <dsp:sp modelId="{CEC75ED9-AA40-45F8-BF7D-44427106E3FC}">
      <dsp:nvSpPr>
        <dsp:cNvPr id="0" name=""/>
        <dsp:cNvSpPr/>
      </dsp:nvSpPr>
      <dsp:spPr>
        <a:xfrm>
          <a:off x="0" y="4360700"/>
          <a:ext cx="73152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AB401-B85D-47E0-A23C-CAE0ECA6B0C9}">
      <dsp:nvSpPr>
        <dsp:cNvPr id="0" name=""/>
        <dsp:cNvSpPr/>
      </dsp:nvSpPr>
      <dsp:spPr>
        <a:xfrm>
          <a:off x="365760" y="3381762"/>
          <a:ext cx="5120640" cy="13184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Garis</a:t>
          </a:r>
          <a:r>
            <a:rPr lang="en-US" sz="2300" kern="1200" dirty="0"/>
            <a:t> </a:t>
          </a:r>
          <a:r>
            <a:rPr lang="en-US" sz="2300" kern="1200" dirty="0" err="1"/>
            <a:t>Panduan</a:t>
          </a:r>
          <a:r>
            <a:rPr lang="en-US" sz="2300" kern="1200" dirty="0"/>
            <a:t> Pembangunan</a:t>
          </a:r>
        </a:p>
      </dsp:txBody>
      <dsp:txXfrm>
        <a:off x="430120" y="3446122"/>
        <a:ext cx="4991920" cy="1189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.wikipedia.org/wiki/Indeks_Keamanan_Dunia#cite_note-1" TargetMode="External"/><Relationship Id="rId2" Type="http://schemas.openxmlformats.org/officeDocument/2006/relationships/hyperlink" Target="https://ms.wikipedia.org/w/index.php?title=Institut_untuk_Ekonomi_dan_Keamanan&amp;action=edit&amp;redlink=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FALSAFAH &amp; ISU SEMASA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KONSEP &amp; FALSAFAH SEJAHTERA</a:t>
            </a:r>
          </a:p>
        </p:txBody>
      </p:sp>
    </p:spTree>
    <p:extLst>
      <p:ext uri="{BB962C8B-B14F-4D97-AF65-F5344CB8AC3E}">
        <p14:creationId xmlns:p14="http://schemas.microsoft.com/office/powerpoint/2010/main" val="61566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solidFill>
                  <a:srgbClr val="7030A0"/>
                </a:solidFill>
              </a:rPr>
              <a:t>MAQASID SYARIAH: </a:t>
            </a:r>
            <a:br>
              <a:rPr lang="en-US" sz="2800" dirty="0"/>
            </a:br>
            <a:r>
              <a:rPr lang="en-US" sz="2800" dirty="0"/>
              <a:t>MATLAMAT UTAMANYA ADALAH MEMELIHARA</a:t>
            </a:r>
            <a:br>
              <a:rPr lang="en-US" sz="2800" dirty="0"/>
            </a:br>
            <a:r>
              <a:rPr lang="en-US" sz="2800" dirty="0"/>
              <a:t>KESEJAHTERAAN, KEAMANAN &amp; KESEIMBANGAN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052413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90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POLITIK PASCA KEBENARAN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dunia</a:t>
            </a:r>
            <a:r>
              <a:rPr lang="en-MY" dirty="0"/>
              <a:t> </a:t>
            </a:r>
            <a:r>
              <a:rPr lang="en-MY" dirty="0" err="1"/>
              <a:t>politik</a:t>
            </a:r>
            <a:r>
              <a:rPr lang="en-MY" dirty="0"/>
              <a:t>, era </a:t>
            </a:r>
            <a:r>
              <a:rPr lang="en-MY" dirty="0" err="1"/>
              <a:t>dimana</a:t>
            </a:r>
            <a:r>
              <a:rPr lang="en-MY" dirty="0"/>
              <a:t> </a:t>
            </a:r>
            <a:r>
              <a:rPr lang="en-MY" dirty="0" err="1"/>
              <a:t>kita</a:t>
            </a:r>
            <a:r>
              <a:rPr lang="en-MY" dirty="0"/>
              <a:t> </a:t>
            </a:r>
            <a:r>
              <a:rPr lang="en-MY" dirty="0" err="1"/>
              <a:t>berada</a:t>
            </a:r>
            <a:r>
              <a:rPr lang="en-MY" dirty="0"/>
              <a:t> </a:t>
            </a:r>
            <a:r>
              <a:rPr lang="en-MY" dirty="0" err="1"/>
              <a:t>ketika</a:t>
            </a:r>
            <a:r>
              <a:rPr lang="en-MY" dirty="0"/>
              <a:t> </a:t>
            </a:r>
            <a:r>
              <a:rPr lang="en-MY" dirty="0" err="1"/>
              <a:t>ini</a:t>
            </a:r>
            <a:r>
              <a:rPr lang="en-MY" dirty="0"/>
              <a:t>, </a:t>
            </a:r>
            <a:r>
              <a:rPr lang="en-MY" dirty="0" err="1"/>
              <a:t>disebut</a:t>
            </a:r>
            <a:r>
              <a:rPr lang="en-MY" dirty="0"/>
              <a:t> era </a:t>
            </a:r>
            <a:r>
              <a:rPr lang="en-MY" dirty="0" err="1"/>
              <a:t>pasca-kebenaran</a:t>
            </a:r>
            <a:r>
              <a:rPr lang="en-MY" dirty="0"/>
              <a:t> </a:t>
            </a:r>
            <a:r>
              <a:rPr lang="en-MY" dirty="0" err="1"/>
              <a:t>atau</a:t>
            </a:r>
            <a:r>
              <a:rPr lang="en-MY" dirty="0"/>
              <a:t> </a:t>
            </a:r>
            <a:r>
              <a:rPr lang="en-MY" dirty="0" err="1"/>
              <a:t>pasca-fakta</a:t>
            </a:r>
            <a:r>
              <a:rPr lang="en-MY" dirty="0"/>
              <a:t> yang mana </a:t>
            </a:r>
            <a:r>
              <a:rPr lang="en-MY" dirty="0" err="1"/>
              <a:t>kebenaran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kepalsuan</a:t>
            </a:r>
            <a:r>
              <a:rPr lang="en-MY" dirty="0"/>
              <a:t>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sahaja</a:t>
            </a:r>
            <a:r>
              <a:rPr lang="en-MY" dirty="0"/>
              <a:t> </a:t>
            </a:r>
            <a:r>
              <a:rPr lang="en-MY" dirty="0" err="1"/>
              <a:t>disimulasi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dimanipulasi</a:t>
            </a:r>
            <a:r>
              <a:rPr lang="en-MY" dirty="0"/>
              <a:t> </a:t>
            </a:r>
            <a:r>
              <a:rPr lang="en-MY" dirty="0" err="1"/>
              <a:t>bagi</a:t>
            </a:r>
            <a:r>
              <a:rPr lang="en-MY" dirty="0"/>
              <a:t> </a:t>
            </a:r>
            <a:r>
              <a:rPr lang="en-MY" dirty="0" err="1"/>
              <a:t>memenuhi</a:t>
            </a:r>
            <a:r>
              <a:rPr lang="en-MY" dirty="0"/>
              <a:t> </a:t>
            </a:r>
            <a:r>
              <a:rPr lang="en-MY" dirty="0" err="1"/>
              <a:t>matlamat</a:t>
            </a:r>
            <a:r>
              <a:rPr lang="en-MY" dirty="0"/>
              <a:t> </a:t>
            </a:r>
            <a:r>
              <a:rPr lang="en-MY" dirty="0" err="1"/>
              <a:t>tertentu</a:t>
            </a:r>
            <a:r>
              <a:rPr lang="en-MY" dirty="0"/>
              <a:t>.</a:t>
            </a:r>
          </a:p>
          <a:p>
            <a:pPr algn="just"/>
            <a:r>
              <a:rPr lang="en-MY" dirty="0"/>
              <a:t>Hari demi </a:t>
            </a:r>
            <a:r>
              <a:rPr lang="en-MY" dirty="0" err="1"/>
              <a:t>hari</a:t>
            </a:r>
            <a:r>
              <a:rPr lang="en-MY" dirty="0"/>
              <a:t> </a:t>
            </a:r>
            <a:r>
              <a:rPr lang="en-MY" dirty="0" err="1"/>
              <a:t>semakin</a:t>
            </a:r>
            <a:r>
              <a:rPr lang="en-MY" dirty="0"/>
              <a:t> </a:t>
            </a:r>
            <a:r>
              <a:rPr lang="en-MY" dirty="0" err="1"/>
              <a:t>sukar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rakyat</a:t>
            </a:r>
            <a:r>
              <a:rPr lang="en-MY" dirty="0"/>
              <a:t> Malaysia </a:t>
            </a:r>
            <a:r>
              <a:rPr lang="en-MY" dirty="0" err="1"/>
              <a:t>mengenalpasti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mengetahui</a:t>
            </a:r>
            <a:r>
              <a:rPr lang="en-MY" dirty="0"/>
              <a:t> </a:t>
            </a:r>
            <a:r>
              <a:rPr lang="en-MY" dirty="0" err="1"/>
              <a:t>apakah</a:t>
            </a:r>
            <a:r>
              <a:rPr lang="en-MY" dirty="0"/>
              <a:t> </a:t>
            </a:r>
            <a:r>
              <a:rPr lang="en-MY" dirty="0" err="1"/>
              <a:t>berita</a:t>
            </a:r>
            <a:r>
              <a:rPr lang="en-MY" dirty="0"/>
              <a:t> yang </a:t>
            </a:r>
            <a:r>
              <a:rPr lang="en-MY" dirty="0" err="1"/>
              <a:t>mereka</a:t>
            </a:r>
            <a:r>
              <a:rPr lang="en-MY" dirty="0"/>
              <a:t> </a:t>
            </a:r>
            <a:r>
              <a:rPr lang="en-MY" dirty="0" err="1"/>
              <a:t>perolehi</a:t>
            </a:r>
            <a:r>
              <a:rPr lang="en-MY" dirty="0"/>
              <a:t> </a:t>
            </a:r>
            <a:r>
              <a:rPr lang="en-MY" dirty="0" err="1"/>
              <a:t>benar</a:t>
            </a:r>
            <a:r>
              <a:rPr lang="en-MY" dirty="0"/>
              <a:t> </a:t>
            </a:r>
            <a:r>
              <a:rPr lang="en-MY" dirty="0" err="1"/>
              <a:t>atau</a:t>
            </a:r>
            <a:r>
              <a:rPr lang="en-MY" dirty="0"/>
              <a:t> </a:t>
            </a:r>
            <a:r>
              <a:rPr lang="en-MY" dirty="0" err="1"/>
              <a:t>palsu</a:t>
            </a:r>
            <a:r>
              <a:rPr lang="en-MY" dirty="0"/>
              <a:t>. </a:t>
            </a:r>
            <a:r>
              <a:rPr lang="en-MY" dirty="0" err="1"/>
              <a:t>Pelbagai</a:t>
            </a:r>
            <a:r>
              <a:rPr lang="en-MY" dirty="0"/>
              <a:t> </a:t>
            </a:r>
            <a:r>
              <a:rPr lang="en-MY" dirty="0" err="1"/>
              <a:t>berita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fakta</a:t>
            </a:r>
            <a:r>
              <a:rPr lang="en-MY" dirty="0"/>
              <a:t> yang </a:t>
            </a:r>
            <a:r>
              <a:rPr lang="en-MY" dirty="0" err="1"/>
              <a:t>keluar</a:t>
            </a:r>
            <a:r>
              <a:rPr lang="en-MY" dirty="0"/>
              <a:t> </a:t>
            </a:r>
            <a:r>
              <a:rPr lang="en-MY" dirty="0" err="1"/>
              <a:t>dimedia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waktu</a:t>
            </a:r>
            <a:r>
              <a:rPr lang="en-MY" dirty="0"/>
              <a:t> yang </a:t>
            </a:r>
            <a:r>
              <a:rPr lang="en-MY" dirty="0" err="1"/>
              <a:t>singkat</a:t>
            </a:r>
            <a:r>
              <a:rPr lang="en-MY" dirty="0"/>
              <a:t> </a:t>
            </a:r>
            <a:r>
              <a:rPr lang="en-MY" dirty="0" err="1"/>
              <a:t>bertukar</a:t>
            </a:r>
            <a:r>
              <a:rPr lang="en-MY" dirty="0"/>
              <a:t> </a:t>
            </a:r>
            <a:r>
              <a:rPr lang="en-MY" dirty="0" err="1"/>
              <a:t>taraf</a:t>
            </a:r>
            <a:r>
              <a:rPr lang="en-MY" dirty="0"/>
              <a:t> </a:t>
            </a:r>
            <a:r>
              <a:rPr lang="en-MY" dirty="0" err="1"/>
              <a:t>menjadi</a:t>
            </a:r>
            <a:r>
              <a:rPr lang="en-MY" dirty="0"/>
              <a:t> “</a:t>
            </a:r>
            <a:r>
              <a:rPr lang="en-MY" dirty="0" err="1"/>
              <a:t>berita</a:t>
            </a:r>
            <a:r>
              <a:rPr lang="en-MY" dirty="0"/>
              <a:t> </a:t>
            </a:r>
            <a:r>
              <a:rPr lang="en-MY" dirty="0" err="1"/>
              <a:t>palsu</a:t>
            </a:r>
            <a:r>
              <a:rPr lang="en-MY" dirty="0"/>
              <a:t>” </a:t>
            </a:r>
            <a:r>
              <a:rPr lang="en-MY" dirty="0" err="1"/>
              <a:t>atau</a:t>
            </a:r>
            <a:r>
              <a:rPr lang="en-MY" dirty="0"/>
              <a:t> “fake news”. </a:t>
            </a:r>
            <a:r>
              <a:rPr lang="en-MY" dirty="0" err="1"/>
              <a:t>Peristiwa-peristiwa</a:t>
            </a:r>
            <a:r>
              <a:rPr lang="en-MY" dirty="0"/>
              <a:t> </a:t>
            </a:r>
            <a:r>
              <a:rPr lang="en-MY" dirty="0" err="1"/>
              <a:t>penting</a:t>
            </a:r>
            <a:r>
              <a:rPr lang="en-MY" dirty="0"/>
              <a:t> di Tanah Air yang </a:t>
            </a:r>
            <a:r>
              <a:rPr lang="en-MY" dirty="0" err="1"/>
              <a:t>berlaku</a:t>
            </a:r>
            <a:r>
              <a:rPr lang="en-MY" dirty="0"/>
              <a:t> </a:t>
            </a:r>
            <a:r>
              <a:rPr lang="en-MY" dirty="0" err="1"/>
              <a:t>ditanggap</a:t>
            </a:r>
            <a:r>
              <a:rPr lang="en-MY" dirty="0"/>
              <a:t>, </a:t>
            </a:r>
            <a:r>
              <a:rPr lang="en-MY" dirty="0" err="1"/>
              <a:t>ditafsir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dihebahkan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pelbagai</a:t>
            </a:r>
            <a:r>
              <a:rPr lang="en-MY" dirty="0"/>
              <a:t> </a:t>
            </a:r>
            <a:r>
              <a:rPr lang="en-MY" dirty="0" err="1"/>
              <a:t>versi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edisi</a:t>
            </a:r>
            <a:r>
              <a:rPr lang="en-MY" dirty="0"/>
              <a:t> </a:t>
            </a:r>
            <a:r>
              <a:rPr lang="en-MY" dirty="0" err="1"/>
              <a:t>mengikut</a:t>
            </a:r>
            <a:r>
              <a:rPr lang="en-MY" dirty="0"/>
              <a:t> </a:t>
            </a:r>
            <a:r>
              <a:rPr lang="en-MY" dirty="0" err="1"/>
              <a:t>kepentingan</a:t>
            </a:r>
            <a:r>
              <a:rPr lang="en-MY" dirty="0"/>
              <a:t> </a:t>
            </a:r>
            <a:r>
              <a:rPr lang="en-MY" dirty="0" err="1"/>
              <a:t>kelompok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ideologi</a:t>
            </a:r>
            <a:r>
              <a:rPr lang="en-MY" dirty="0"/>
              <a:t> </a:t>
            </a:r>
            <a:r>
              <a:rPr lang="en-MY" dirty="0" err="1"/>
              <a:t>masing-masing</a:t>
            </a:r>
            <a:r>
              <a:rPr lang="en-MY" dirty="0"/>
              <a:t>. </a:t>
            </a:r>
          </a:p>
          <a:p>
            <a:pPr algn="just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347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POLITIK PASCA KEBENARAN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err="1"/>
              <a:t>Masing-masing</a:t>
            </a:r>
            <a:r>
              <a:rPr lang="en-MY" dirty="0"/>
              <a:t> </a:t>
            </a:r>
            <a:r>
              <a:rPr lang="en-MY" dirty="0" err="1"/>
              <a:t>menggerakkan</a:t>
            </a:r>
            <a:r>
              <a:rPr lang="en-MY" dirty="0"/>
              <a:t> </a:t>
            </a:r>
            <a:r>
              <a:rPr lang="en-MY" dirty="0" err="1"/>
              <a:t>gerombolan</a:t>
            </a:r>
            <a:r>
              <a:rPr lang="en-MY" dirty="0"/>
              <a:t> </a:t>
            </a:r>
            <a:r>
              <a:rPr lang="en-MY" dirty="0" err="1"/>
              <a:t>cybertrooper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menyerang</a:t>
            </a:r>
            <a:r>
              <a:rPr lang="en-MY" dirty="0"/>
              <a:t>, </a:t>
            </a:r>
            <a:r>
              <a:rPr lang="en-MY" dirty="0" err="1"/>
              <a:t>mematahkan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mempropagandakan</a:t>
            </a:r>
            <a:r>
              <a:rPr lang="en-MY" dirty="0"/>
              <a:t> </a:t>
            </a:r>
            <a:r>
              <a:rPr lang="en-MY" dirty="0" err="1"/>
              <a:t>naratif</a:t>
            </a:r>
            <a:r>
              <a:rPr lang="en-MY" dirty="0"/>
              <a:t> </a:t>
            </a:r>
            <a:r>
              <a:rPr lang="en-MY" dirty="0" err="1"/>
              <a:t>masing-masing</a:t>
            </a:r>
            <a:r>
              <a:rPr lang="en-MY" dirty="0"/>
              <a:t> </a:t>
            </a:r>
            <a:r>
              <a:rPr lang="en-MY" dirty="0" err="1"/>
              <a:t>tanpa</a:t>
            </a:r>
            <a:r>
              <a:rPr lang="en-MY" dirty="0"/>
              <a:t> </a:t>
            </a:r>
            <a:r>
              <a:rPr lang="en-MY" dirty="0" err="1"/>
              <a:t>mengambil-kira</a:t>
            </a:r>
            <a:r>
              <a:rPr lang="en-MY" dirty="0"/>
              <a:t> </a:t>
            </a:r>
            <a:r>
              <a:rPr lang="en-MY" dirty="0" err="1"/>
              <a:t>prinsip-prinsip</a:t>
            </a:r>
            <a:r>
              <a:rPr lang="en-MY" dirty="0"/>
              <a:t> </a:t>
            </a:r>
            <a:r>
              <a:rPr lang="en-MY" dirty="0" err="1"/>
              <a:t>kebenaran</a:t>
            </a:r>
            <a:r>
              <a:rPr lang="en-MY" dirty="0"/>
              <a:t> </a:t>
            </a:r>
            <a:r>
              <a:rPr lang="en-MY" dirty="0" err="1"/>
              <a:t>tetapi</a:t>
            </a:r>
            <a:r>
              <a:rPr lang="en-MY" dirty="0"/>
              <a:t> </a:t>
            </a:r>
            <a:r>
              <a:rPr lang="en-MY" dirty="0" err="1"/>
              <a:t>semata-mata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kemenangan</a:t>
            </a:r>
            <a:r>
              <a:rPr lang="en-MY" dirty="0"/>
              <a:t> </a:t>
            </a:r>
            <a:r>
              <a:rPr lang="en-MY" dirty="0" err="1"/>
              <a:t>persepsi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pengaruh</a:t>
            </a:r>
            <a:r>
              <a:rPr lang="en-MY" dirty="0"/>
              <a:t>. Media </a:t>
            </a:r>
            <a:r>
              <a:rPr lang="en-MY" dirty="0" err="1"/>
              <a:t>sosial</a:t>
            </a:r>
            <a:r>
              <a:rPr lang="en-MY" dirty="0"/>
              <a:t> yang </a:t>
            </a:r>
            <a:r>
              <a:rPr lang="en-MY" dirty="0" err="1"/>
              <a:t>kebetulan</a:t>
            </a:r>
            <a:r>
              <a:rPr lang="en-MY" dirty="0"/>
              <a:t> </a:t>
            </a:r>
            <a:r>
              <a:rPr lang="en-MY" dirty="0" err="1"/>
              <a:t>menjadi</a:t>
            </a:r>
            <a:r>
              <a:rPr lang="en-MY" dirty="0"/>
              <a:t> </a:t>
            </a:r>
            <a:r>
              <a:rPr lang="en-MY" dirty="0" err="1"/>
              <a:t>gelanggang</a:t>
            </a:r>
            <a:r>
              <a:rPr lang="en-MY" dirty="0"/>
              <a:t> </a:t>
            </a:r>
            <a:r>
              <a:rPr lang="en-MY" dirty="0" err="1"/>
              <a:t>utama</a:t>
            </a:r>
            <a:r>
              <a:rPr lang="en-MY" dirty="0"/>
              <a:t> </a:t>
            </a:r>
            <a:r>
              <a:rPr lang="en-MY" dirty="0" err="1"/>
              <a:t>bagi</a:t>
            </a:r>
            <a:r>
              <a:rPr lang="en-MY" dirty="0"/>
              <a:t> </a:t>
            </a:r>
            <a:r>
              <a:rPr lang="en-MY" dirty="0" err="1"/>
              <a:t>menjayakan</a:t>
            </a:r>
            <a:r>
              <a:rPr lang="en-MY" dirty="0"/>
              <a:t> </a:t>
            </a:r>
            <a:r>
              <a:rPr lang="en-MY" dirty="0" err="1"/>
              <a:t>konsep-konsep</a:t>
            </a:r>
            <a:r>
              <a:rPr lang="en-MY" dirty="0"/>
              <a:t> </a:t>
            </a:r>
            <a:r>
              <a:rPr lang="en-MY" dirty="0" err="1"/>
              <a:t>utama</a:t>
            </a:r>
            <a:r>
              <a:rPr lang="en-MY" dirty="0"/>
              <a:t> </a:t>
            </a:r>
            <a:r>
              <a:rPr lang="en-MY" dirty="0" err="1"/>
              <a:t>pasca-modenisme</a:t>
            </a:r>
            <a:r>
              <a:rPr lang="en-MY" dirty="0"/>
              <a:t> </a:t>
            </a:r>
            <a:r>
              <a:rPr lang="en-MY" dirty="0" err="1"/>
              <a:t>seperti</a:t>
            </a:r>
            <a:r>
              <a:rPr lang="en-MY" dirty="0"/>
              <a:t> </a:t>
            </a:r>
            <a:r>
              <a:rPr lang="en-MY" dirty="0" err="1"/>
              <a:t>realiti</a:t>
            </a:r>
            <a:r>
              <a:rPr lang="en-MY" dirty="0"/>
              <a:t> </a:t>
            </a:r>
            <a:r>
              <a:rPr lang="en-MY" dirty="0" err="1"/>
              <a:t>buatan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simulasi</a:t>
            </a:r>
            <a:r>
              <a:rPr lang="en-MY" dirty="0"/>
              <a:t> </a:t>
            </a:r>
            <a:r>
              <a:rPr lang="en-MY" dirty="0" err="1"/>
              <a:t>realiti</a:t>
            </a:r>
            <a:r>
              <a:rPr lang="en-MY" dirty="0"/>
              <a:t> </a:t>
            </a:r>
            <a:r>
              <a:rPr lang="en-MY" dirty="0" err="1"/>
              <a:t>mempermudahkan</a:t>
            </a:r>
            <a:r>
              <a:rPr lang="en-MY" dirty="0"/>
              <a:t> </a:t>
            </a:r>
            <a:r>
              <a:rPr lang="en-MY" dirty="0" err="1"/>
              <a:t>lagi</a:t>
            </a:r>
            <a:r>
              <a:rPr lang="en-MY" dirty="0"/>
              <a:t> </a:t>
            </a:r>
            <a:r>
              <a:rPr lang="en-MY" dirty="0" err="1"/>
              <a:t>kebenaran</a:t>
            </a:r>
            <a:r>
              <a:rPr lang="en-MY" dirty="0"/>
              <a:t> </a:t>
            </a:r>
            <a:r>
              <a:rPr lang="en-MY" dirty="0" err="1"/>
              <a:t>ditukarkan</a:t>
            </a:r>
            <a:r>
              <a:rPr lang="en-MY" dirty="0"/>
              <a:t> </a:t>
            </a:r>
            <a:r>
              <a:rPr lang="en-MY" dirty="0" err="1"/>
              <a:t>menjadi</a:t>
            </a:r>
            <a:r>
              <a:rPr lang="en-MY" dirty="0"/>
              <a:t> “</a:t>
            </a:r>
            <a:r>
              <a:rPr lang="en-MY" dirty="0" err="1"/>
              <a:t>kepalsuan</a:t>
            </a:r>
            <a:r>
              <a:rPr lang="en-MY" dirty="0"/>
              <a:t>”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begitu</a:t>
            </a:r>
            <a:r>
              <a:rPr lang="en-MY" dirty="0"/>
              <a:t> </a:t>
            </a:r>
            <a:r>
              <a:rPr lang="en-MY" dirty="0" err="1"/>
              <a:t>juga</a:t>
            </a:r>
            <a:r>
              <a:rPr lang="en-MY" dirty="0"/>
              <a:t> </a:t>
            </a:r>
            <a:r>
              <a:rPr lang="en-MY" dirty="0" err="1"/>
              <a:t>kepalsuan</a:t>
            </a:r>
            <a:r>
              <a:rPr lang="en-MY" dirty="0"/>
              <a:t> </a:t>
            </a:r>
            <a:r>
              <a:rPr lang="en-MY" dirty="0" err="1"/>
              <a:t>menjadi</a:t>
            </a:r>
            <a:r>
              <a:rPr lang="en-MY" dirty="0"/>
              <a:t> “</a:t>
            </a:r>
            <a:r>
              <a:rPr lang="en-MY" dirty="0" err="1"/>
              <a:t>kebenaran</a:t>
            </a:r>
            <a:r>
              <a:rPr lang="en-MY" dirty="0"/>
              <a:t>”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disumbatkan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benak</a:t>
            </a:r>
            <a:r>
              <a:rPr lang="en-MY" dirty="0"/>
              <a:t> </a:t>
            </a:r>
            <a:r>
              <a:rPr lang="en-MY" dirty="0" err="1"/>
              <a:t>pemikiran</a:t>
            </a:r>
            <a:r>
              <a:rPr lang="en-MY" dirty="0"/>
              <a:t> </a:t>
            </a:r>
            <a:r>
              <a:rPr lang="en-MY" dirty="0" err="1"/>
              <a:t>rakyat</a:t>
            </a:r>
            <a:r>
              <a:rPr lang="en-MY" dirty="0"/>
              <a:t> Malaysia.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78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POLITIK PASCA KEBENARAN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err="1"/>
              <a:t>Bagi</a:t>
            </a:r>
            <a:r>
              <a:rPr lang="en-MY" dirty="0"/>
              <a:t> </a:t>
            </a:r>
            <a:r>
              <a:rPr lang="en-MY" dirty="0" err="1"/>
              <a:t>pasca-kebenaran</a:t>
            </a:r>
            <a:r>
              <a:rPr lang="en-MY" dirty="0"/>
              <a:t>, </a:t>
            </a:r>
            <a:r>
              <a:rPr lang="en-MY" dirty="0" err="1"/>
              <a:t>pasca-positivisme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pasca-modenisme</a:t>
            </a:r>
            <a:r>
              <a:rPr lang="en-MY" dirty="0"/>
              <a:t>, KEBENARAN TIDAK LAGI HAKIKI (REAL) TETAPI NISBI (RELATIVE)</a:t>
            </a:r>
          </a:p>
          <a:p>
            <a:r>
              <a:rPr lang="en-MY" dirty="0" err="1"/>
              <a:t>Sikap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sifat</a:t>
            </a:r>
            <a:r>
              <a:rPr lang="en-MY" dirty="0"/>
              <a:t> </a:t>
            </a:r>
            <a:r>
              <a:rPr lang="en-MY" dirty="0" err="1"/>
              <a:t>pasca-modenisme</a:t>
            </a:r>
            <a:r>
              <a:rPr lang="en-MY" dirty="0"/>
              <a:t> </a:t>
            </a:r>
            <a:r>
              <a:rPr lang="en-MY" dirty="0" err="1"/>
              <a:t>sepertimana</a:t>
            </a:r>
            <a:r>
              <a:rPr lang="en-MY" dirty="0"/>
              <a:t> yang </a:t>
            </a:r>
            <a:r>
              <a:rPr lang="en-MY" dirty="0" err="1"/>
              <a:t>dikemukakan</a:t>
            </a:r>
            <a:r>
              <a:rPr lang="en-MY" dirty="0"/>
              <a:t> </a:t>
            </a:r>
            <a:r>
              <a:rPr lang="en-MY" dirty="0" err="1"/>
              <a:t>oleh</a:t>
            </a:r>
            <a:r>
              <a:rPr lang="en-MY" dirty="0"/>
              <a:t> </a:t>
            </a:r>
            <a:r>
              <a:rPr lang="en-MY" dirty="0" err="1"/>
              <a:t>Lyotard</a:t>
            </a:r>
            <a:r>
              <a:rPr lang="en-MY" dirty="0"/>
              <a:t>, “</a:t>
            </a:r>
            <a:r>
              <a:rPr lang="en-MY" dirty="0" err="1"/>
              <a:t>ketidakpercayaan</a:t>
            </a:r>
            <a:r>
              <a:rPr lang="en-MY" dirty="0"/>
              <a:t> </a:t>
            </a:r>
            <a:r>
              <a:rPr lang="en-MY" dirty="0" err="1"/>
              <a:t>atau</a:t>
            </a:r>
            <a:r>
              <a:rPr lang="en-MY" dirty="0"/>
              <a:t> </a:t>
            </a:r>
            <a:r>
              <a:rPr lang="en-MY" dirty="0" err="1"/>
              <a:t>penolakan</a:t>
            </a:r>
            <a:r>
              <a:rPr lang="en-MY" dirty="0"/>
              <a:t> </a:t>
            </a:r>
            <a:r>
              <a:rPr lang="en-MY" dirty="0" err="1"/>
              <a:t>kepada</a:t>
            </a:r>
            <a:r>
              <a:rPr lang="en-MY" dirty="0"/>
              <a:t> </a:t>
            </a:r>
            <a:r>
              <a:rPr lang="en-MY" dirty="0" err="1"/>
              <a:t>naratif-naratif</a:t>
            </a:r>
            <a:r>
              <a:rPr lang="en-MY" dirty="0"/>
              <a:t> </a:t>
            </a:r>
            <a:r>
              <a:rPr lang="en-MY" dirty="0" err="1"/>
              <a:t>besar</a:t>
            </a:r>
            <a:r>
              <a:rPr lang="en-MY" dirty="0"/>
              <a:t>/</a:t>
            </a:r>
            <a:r>
              <a:rPr lang="en-MY" dirty="0" err="1"/>
              <a:t>lebih</a:t>
            </a:r>
            <a:r>
              <a:rPr lang="en-MY" dirty="0"/>
              <a:t> </a:t>
            </a:r>
            <a:r>
              <a:rPr lang="en-MY" dirty="0" err="1"/>
              <a:t>tinggi</a:t>
            </a:r>
            <a:r>
              <a:rPr lang="en-MY" dirty="0"/>
              <a:t>/</a:t>
            </a:r>
            <a:r>
              <a:rPr lang="en-MY" dirty="0" err="1"/>
              <a:t>induk</a:t>
            </a:r>
            <a:r>
              <a:rPr lang="en-MY" dirty="0"/>
              <a:t>” </a:t>
            </a:r>
            <a:r>
              <a:rPr lang="en-MY" dirty="0" err="1"/>
              <a:t>ini</a:t>
            </a:r>
            <a:r>
              <a:rPr lang="en-MY" dirty="0"/>
              <a:t> </a:t>
            </a:r>
            <a:r>
              <a:rPr lang="en-MY" dirty="0" err="1"/>
              <a:t>akan</a:t>
            </a:r>
            <a:r>
              <a:rPr lang="en-MY" dirty="0"/>
              <a:t> </a:t>
            </a:r>
            <a:r>
              <a:rPr lang="en-MY" dirty="0" err="1"/>
              <a:t>meminggirkan</a:t>
            </a:r>
            <a:r>
              <a:rPr lang="en-MY" dirty="0"/>
              <a:t> </a:t>
            </a:r>
            <a:r>
              <a:rPr lang="en-MY" dirty="0" err="1"/>
              <a:t>kepentingan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penghayatan</a:t>
            </a:r>
            <a:r>
              <a:rPr lang="en-MY" dirty="0"/>
              <a:t> </a:t>
            </a:r>
            <a:r>
              <a:rPr lang="en-MY" dirty="0" err="1"/>
              <a:t>prinsip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kerangka</a:t>
            </a:r>
            <a:r>
              <a:rPr lang="en-MY" dirty="0"/>
              <a:t> </a:t>
            </a:r>
            <a:r>
              <a:rPr lang="en-MY" dirty="0" err="1"/>
              <a:t>kebenaran</a:t>
            </a:r>
            <a:r>
              <a:rPr lang="en-MY" dirty="0"/>
              <a:t> yang </a:t>
            </a:r>
            <a:r>
              <a:rPr lang="en-MY" dirty="0" err="1"/>
              <a:t>hakiki</a:t>
            </a:r>
            <a:r>
              <a:rPr lang="en-MY" dirty="0"/>
              <a:t> </a:t>
            </a:r>
            <a:r>
              <a:rPr lang="en-MY" dirty="0" err="1"/>
              <a:t>lagi</a:t>
            </a:r>
            <a:r>
              <a:rPr lang="en-MY" dirty="0"/>
              <a:t> </a:t>
            </a:r>
            <a:r>
              <a:rPr lang="en-MY" dirty="0" err="1"/>
              <a:t>tetap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sebaliknya</a:t>
            </a:r>
            <a:r>
              <a:rPr lang="en-MY" dirty="0"/>
              <a:t> </a:t>
            </a:r>
            <a:r>
              <a:rPr lang="en-MY" dirty="0" err="1"/>
              <a:t>akan</a:t>
            </a:r>
            <a:r>
              <a:rPr lang="en-MY" dirty="0"/>
              <a:t> </a:t>
            </a:r>
            <a:r>
              <a:rPr lang="en-MY" dirty="0" err="1"/>
              <a:t>memunculkan</a:t>
            </a:r>
            <a:r>
              <a:rPr lang="en-MY" dirty="0"/>
              <a:t> “</a:t>
            </a:r>
            <a:r>
              <a:rPr lang="en-MY" dirty="0" err="1"/>
              <a:t>kebenaran-kebenaran</a:t>
            </a:r>
            <a:r>
              <a:rPr lang="en-MY" dirty="0"/>
              <a:t> yang </a:t>
            </a:r>
            <a:r>
              <a:rPr lang="en-MY" dirty="0" err="1"/>
              <a:t>disimulasi</a:t>
            </a:r>
            <a:r>
              <a:rPr lang="en-MY" dirty="0"/>
              <a:t> </a:t>
            </a:r>
            <a:r>
              <a:rPr lang="en-MY" dirty="0" err="1"/>
              <a:t>atau</a:t>
            </a:r>
            <a:r>
              <a:rPr lang="en-MY" dirty="0"/>
              <a:t> </a:t>
            </a:r>
            <a:r>
              <a:rPr lang="en-MY" dirty="0" err="1"/>
              <a:t>dimanipulasi</a:t>
            </a:r>
            <a:r>
              <a:rPr lang="en-MY" dirty="0"/>
              <a:t> “ </a:t>
            </a:r>
            <a:r>
              <a:rPr lang="en-MY" dirty="0" err="1"/>
              <a:t>bagi</a:t>
            </a:r>
            <a:r>
              <a:rPr lang="en-MY" dirty="0"/>
              <a:t> </a:t>
            </a:r>
            <a:r>
              <a:rPr lang="en-MY" dirty="0" err="1"/>
              <a:t>memenuhi</a:t>
            </a:r>
            <a:r>
              <a:rPr lang="en-MY" dirty="0"/>
              <a:t> </a:t>
            </a:r>
            <a:r>
              <a:rPr lang="en-MY" dirty="0" err="1"/>
              <a:t>kehendak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kepentingan</a:t>
            </a:r>
            <a:r>
              <a:rPr lang="en-MY" dirty="0"/>
              <a:t> </a:t>
            </a:r>
            <a:r>
              <a:rPr lang="en-MY" dirty="0" err="1"/>
              <a:t>kelompok</a:t>
            </a:r>
            <a:r>
              <a:rPr lang="en-MY" dirty="0"/>
              <a:t> </a:t>
            </a:r>
            <a:r>
              <a:rPr lang="en-MY" dirty="0" err="1"/>
              <a:t>dan</a:t>
            </a:r>
            <a:r>
              <a:rPr lang="en-MY" dirty="0"/>
              <a:t> </a:t>
            </a:r>
            <a:r>
              <a:rPr lang="en-MY" dirty="0" err="1"/>
              <a:t>ideologi</a:t>
            </a:r>
            <a:r>
              <a:rPr lang="en-MY" dirty="0"/>
              <a:t> </a:t>
            </a:r>
            <a:r>
              <a:rPr lang="en-MY" dirty="0" err="1"/>
              <a:t>masing-masing</a:t>
            </a:r>
            <a:r>
              <a:rPr lang="en-MY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4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KEADILAN EKONOMI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berhadapan</a:t>
            </a:r>
            <a:r>
              <a:rPr lang="en-US" dirty="0"/>
              <a:t> </a:t>
            </a:r>
            <a:r>
              <a:rPr lang="en-US" dirty="0" err="1"/>
              <a:t>cabaran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berhubung</a:t>
            </a:r>
            <a:r>
              <a:rPr lang="en-US" dirty="0"/>
              <a:t> </a:t>
            </a:r>
            <a:r>
              <a:rPr lang="en-US" dirty="0" err="1"/>
              <a:t>pengagihan</a:t>
            </a:r>
            <a:r>
              <a:rPr lang="en-US" dirty="0"/>
              <a:t> </a:t>
            </a:r>
            <a:r>
              <a:rPr lang="en-US" dirty="0" err="1"/>
              <a:t>kekayaan</a:t>
            </a:r>
            <a:r>
              <a:rPr lang="en-US" dirty="0"/>
              <a:t>.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yang </a:t>
            </a:r>
            <a:r>
              <a:rPr lang="en-US" dirty="0" err="1"/>
              <a:t>pesat</a:t>
            </a:r>
            <a:r>
              <a:rPr lang="en-US" dirty="0"/>
              <a:t> </a:t>
            </a:r>
            <a:r>
              <a:rPr lang="en-US" dirty="0" err="1"/>
              <a:t>melahirkan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yang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jolokan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penganalisis</a:t>
            </a:r>
            <a:r>
              <a:rPr lang="en-US" dirty="0"/>
              <a:t> </a:t>
            </a:r>
            <a:r>
              <a:rPr lang="en-US" dirty="0" err="1"/>
              <a:t>antarabangsa</a:t>
            </a:r>
            <a:r>
              <a:rPr lang="en-US" dirty="0"/>
              <a:t> </a:t>
            </a:r>
            <a:r>
              <a:rPr lang="en-US" dirty="0" err="1"/>
              <a:t>terkenal</a:t>
            </a:r>
            <a:r>
              <a:rPr lang="en-US" dirty="0"/>
              <a:t>, David </a:t>
            </a:r>
            <a:r>
              <a:rPr lang="en-US" dirty="0" err="1"/>
              <a:t>Rothkopf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`superclass' -</a:t>
            </a:r>
            <a:r>
              <a:rPr lang="en-US" dirty="0" err="1"/>
              <a:t>minoriti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amat</a:t>
            </a:r>
            <a:r>
              <a:rPr lang="en-US" dirty="0"/>
              <a:t> kaya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kuasa</a:t>
            </a:r>
            <a:r>
              <a:rPr lang="en-US" dirty="0"/>
              <a:t> </a:t>
            </a:r>
            <a:r>
              <a:rPr lang="en-US" dirty="0" err="1"/>
              <a:t>sesebuah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.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menerajui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menjana</a:t>
            </a:r>
            <a:r>
              <a:rPr lang="en-US" dirty="0"/>
              <a:t> </a:t>
            </a:r>
            <a:r>
              <a:rPr lang="en-US" dirty="0" err="1"/>
              <a:t>kekayaan</a:t>
            </a:r>
            <a:r>
              <a:rPr lang="en-US" dirty="0"/>
              <a:t> </a:t>
            </a:r>
            <a:r>
              <a:rPr lang="en-US" dirty="0" err="1"/>
              <a:t>peribadi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terlintas</a:t>
            </a:r>
            <a:r>
              <a:rPr lang="en-US" dirty="0"/>
              <a:t> </a:t>
            </a:r>
            <a:r>
              <a:rPr lang="en-US" dirty="0" err="1"/>
              <a:t>separuh</a:t>
            </a:r>
            <a:r>
              <a:rPr lang="en-US" dirty="0"/>
              <a:t> </a:t>
            </a:r>
            <a:r>
              <a:rPr lang="en-US" dirty="0" err="1"/>
              <a:t>abad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berasaskan</a:t>
            </a:r>
            <a:r>
              <a:rPr lang="en-US" dirty="0"/>
              <a:t> Islam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adil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perniagaan</a:t>
            </a:r>
            <a:r>
              <a:rPr lang="en-US" dirty="0"/>
              <a:t> di mana </a:t>
            </a:r>
            <a:r>
              <a:rPr lang="en-US" dirty="0" err="1"/>
              <a:t>hutang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naik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mendadak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melampaui</a:t>
            </a:r>
            <a:r>
              <a:rPr lang="en-US" dirty="0"/>
              <a:t> </a:t>
            </a:r>
            <a:r>
              <a:rPr lang="en-US" dirty="0" err="1"/>
              <a:t>pulangan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pelaburan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30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KEADILAN EKONOMI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3542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88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KEAMANAN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Indeks</a:t>
            </a:r>
            <a:r>
              <a:rPr lang="en-US" b="1" dirty="0"/>
              <a:t> </a:t>
            </a:r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Dunia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Inggeris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 </a:t>
            </a:r>
            <a:r>
              <a:rPr lang="en-US" b="1" dirty="0"/>
              <a:t>Global Peace Index</a:t>
            </a:r>
            <a:r>
              <a:rPr lang="en-US" dirty="0"/>
              <a:t> (</a:t>
            </a:r>
            <a:r>
              <a:rPr lang="en-US" b="1" dirty="0"/>
              <a:t>GPI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kedudukan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berkenaan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yang </a:t>
            </a:r>
            <a:r>
              <a:rPr lang="en-US" dirty="0" err="1"/>
              <a:t>dialaminya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u="sng" dirty="0" err="1">
                <a:hlinkClick r:id="rId2" tooltip="Institut untuk Ekonomi dan Keamanan (laman tidak wujud)"/>
              </a:rPr>
              <a:t>Institut</a:t>
            </a:r>
            <a:r>
              <a:rPr lang="en-US" u="sng" dirty="0">
                <a:hlinkClick r:id="rId2" tooltip="Institut untuk Ekonomi dan Keamanan (laman tidak wujud)"/>
              </a:rPr>
              <a:t> </a:t>
            </a:r>
            <a:r>
              <a:rPr lang="en-US" u="sng" dirty="0" err="1">
                <a:hlinkClick r:id="rId2" tooltip="Institut untuk Ekonomi dan Keamanan (laman tidak wujud)"/>
              </a:rPr>
              <a:t>untuk</a:t>
            </a:r>
            <a:r>
              <a:rPr lang="en-US" u="sng" dirty="0">
                <a:hlinkClick r:id="rId2" tooltip="Institut untuk Ekonomi dan Keamanan (laman tidak wujud)"/>
              </a:rPr>
              <a:t> </a:t>
            </a:r>
            <a:r>
              <a:rPr lang="en-US" u="sng" dirty="0" err="1">
                <a:hlinkClick r:id="rId2" tooltip="Institut untuk Ekonomi dan Keamanan (laman tidak wujud)"/>
              </a:rPr>
              <a:t>Ekonomi</a:t>
            </a:r>
            <a:r>
              <a:rPr lang="en-US" u="sng" dirty="0">
                <a:hlinkClick r:id="rId2" tooltip="Institut untuk Ekonomi dan Keamanan (laman tidak wujud)"/>
              </a:rPr>
              <a:t> </a:t>
            </a:r>
            <a:r>
              <a:rPr lang="en-US" u="sng" dirty="0" err="1">
                <a:hlinkClick r:id="rId2" tooltip="Institut untuk Ekonomi dan Keamanan (laman tidak wujud)"/>
              </a:rPr>
              <a:t>dan</a:t>
            </a:r>
            <a:r>
              <a:rPr lang="en-US" u="sng" dirty="0">
                <a:hlinkClick r:id="rId2" tooltip="Institut untuk Ekonomi dan Keamanan (laman tidak wujud)"/>
              </a:rPr>
              <a:t> </a:t>
            </a:r>
            <a:r>
              <a:rPr lang="en-US" u="sng" dirty="0" err="1">
                <a:hlinkClick r:id="rId2" tooltip="Institut untuk Ekonomi dan Keamanan (laman tidak wujud)"/>
              </a:rPr>
              <a:t>Keamanan</a:t>
            </a:r>
            <a:r>
              <a:rPr lang="en-US" dirty="0"/>
              <a:t> (IEP)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Penemuan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Global </a:t>
            </a:r>
            <a:r>
              <a:rPr lang="en-US" dirty="0" err="1"/>
              <a:t>adalah</a:t>
            </a:r>
            <a:r>
              <a:rPr lang="en-US" baseline="30000" dirty="0">
                <a:hlinkClick r:id="rId3"/>
              </a:rPr>
              <a:t>[1]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berasaskan</a:t>
            </a:r>
            <a:r>
              <a:rPr lang="en-US" dirty="0"/>
              <a:t> </a:t>
            </a:r>
            <a:r>
              <a:rPr lang="en-US" dirty="0" err="1"/>
              <a:t>penunjuk</a:t>
            </a:r>
            <a:r>
              <a:rPr lang="en-US" dirty="0"/>
              <a:t> </a:t>
            </a:r>
            <a:r>
              <a:rPr lang="en-US" dirty="0" err="1"/>
              <a:t>aras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,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serantau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yang </a:t>
            </a:r>
            <a:r>
              <a:rPr lang="en-US" dirty="0" err="1"/>
              <a:t>acap</a:t>
            </a:r>
            <a:r>
              <a:rPr lang="en-US" dirty="0"/>
              <a:t> kali </a:t>
            </a:r>
            <a:r>
              <a:rPr lang="en-US" dirty="0" err="1"/>
              <a:t>berkongsi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aras</a:t>
            </a:r>
            <a:r>
              <a:rPr lang="en-US" dirty="0"/>
              <a:t> </a:t>
            </a:r>
            <a:r>
              <a:rPr lang="en-US" dirty="0" err="1"/>
              <a:t>ketelusan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pentadbiran</a:t>
            </a:r>
            <a:r>
              <a:rPr lang="en-US" dirty="0"/>
              <a:t> </a:t>
            </a:r>
            <a:r>
              <a:rPr lang="en-US" dirty="0" err="1"/>
              <a:t>kerajaan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rasuah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Negara-</a:t>
            </a:r>
            <a:r>
              <a:rPr lang="en-US" dirty="0" err="1"/>
              <a:t>negara</a:t>
            </a:r>
            <a:r>
              <a:rPr lang="en-US" dirty="0"/>
              <a:t> yang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sebahagian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serantau</a:t>
            </a:r>
            <a:r>
              <a:rPr lang="en-US" dirty="0"/>
              <a:t> yang paling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kedudukan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40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KEAMANAN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sekadar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peperangan</a:t>
            </a:r>
            <a:r>
              <a:rPr lang="en-US" dirty="0"/>
              <a:t> (Diehl, Paul F 2016).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peperangan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semestinya</a:t>
            </a:r>
            <a:r>
              <a:rPr lang="en-US" dirty="0"/>
              <a:t> Negara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kekerasan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kezaliman</a:t>
            </a:r>
            <a:r>
              <a:rPr lang="en-US" dirty="0"/>
              <a:t>.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yang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tempoh</a:t>
            </a:r>
            <a:r>
              <a:rPr lang="en-US" dirty="0"/>
              <a:t> </a:t>
            </a:r>
            <a:r>
              <a:rPr lang="en-US" dirty="0" err="1"/>
              <a:t>peperangan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turut</a:t>
            </a:r>
            <a:r>
              <a:rPr lang="en-US" dirty="0"/>
              <a:t> </a:t>
            </a:r>
            <a:r>
              <a:rPr lang="en-US" dirty="0" err="1"/>
              <a:t>berhadapan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yang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kekerasan</a:t>
            </a:r>
            <a:r>
              <a:rPr lang="en-US" dirty="0"/>
              <a:t>. </a:t>
            </a:r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Myanmar yang </a:t>
            </a:r>
            <a:r>
              <a:rPr lang="en-US" dirty="0" err="1"/>
              <a:t>berhadapan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penempatan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etnik</a:t>
            </a:r>
            <a:r>
              <a:rPr lang="en-US" dirty="0"/>
              <a:t> di </a:t>
            </a:r>
            <a:r>
              <a:rPr lang="en-US" dirty="0" err="1"/>
              <a:t>Rohingya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kekerasan</a:t>
            </a:r>
            <a:r>
              <a:rPr lang="en-US" dirty="0"/>
              <a:t>.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Burundi,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300, 000 </a:t>
            </a:r>
            <a:r>
              <a:rPr lang="en-US" dirty="0" err="1"/>
              <a:t>pelarian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2015 </a:t>
            </a:r>
            <a:r>
              <a:rPr lang="en-US" dirty="0" err="1"/>
              <a:t>iaitu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yang </a:t>
            </a:r>
            <a:r>
              <a:rPr lang="en-US" dirty="0" err="1"/>
              <a:t>dicatatkan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United Nations High 2 Manuscript received 08 </a:t>
            </a:r>
            <a:r>
              <a:rPr lang="en-US" dirty="0" err="1"/>
              <a:t>Ogos</a:t>
            </a:r>
            <a:r>
              <a:rPr lang="en-US" dirty="0"/>
              <a:t> 2019, revised 08 </a:t>
            </a:r>
            <a:r>
              <a:rPr lang="en-US" dirty="0" err="1"/>
              <a:t>Ogos</a:t>
            </a:r>
            <a:r>
              <a:rPr lang="en-US" dirty="0"/>
              <a:t> 2019 Copyright © 2019 </a:t>
            </a:r>
            <a:r>
              <a:rPr lang="en-US" dirty="0" err="1"/>
              <a:t>Tazkia</a:t>
            </a:r>
            <a:r>
              <a:rPr lang="en-US" dirty="0"/>
              <a:t> University College of Islamic Economic. - All rights reserved Commissioner on Refugees (UNHCR).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Iraq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tamatnya</a:t>
            </a:r>
            <a:r>
              <a:rPr lang="en-US" dirty="0"/>
              <a:t> </a:t>
            </a:r>
            <a:r>
              <a:rPr lang="en-US" dirty="0" err="1"/>
              <a:t>peperangan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bererti</a:t>
            </a:r>
            <a:r>
              <a:rPr lang="en-US" dirty="0"/>
              <a:t> Iraq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yang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malah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proses </a:t>
            </a:r>
            <a:r>
              <a:rPr lang="en-US" dirty="0" err="1"/>
              <a:t>pemulihan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rekonsiliasi</a:t>
            </a:r>
            <a:r>
              <a:rPr lang="en-US" dirty="0"/>
              <a:t> </a:t>
            </a:r>
            <a:r>
              <a:rPr lang="en-US" dirty="0" err="1"/>
              <a:t>besar-besaran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5162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KEAMANAN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terhenti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ketiadaan</a:t>
            </a:r>
            <a:r>
              <a:rPr lang="en-US" dirty="0"/>
              <a:t> </a:t>
            </a:r>
            <a:r>
              <a:rPr lang="en-US" dirty="0" err="1"/>
              <a:t>peperangan</a:t>
            </a:r>
            <a:r>
              <a:rPr lang="en-US" dirty="0"/>
              <a:t> </a:t>
            </a:r>
            <a:r>
              <a:rPr lang="en-US" dirty="0" err="1"/>
              <a:t>semata-mata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status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diletakkan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negara-negara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perang</a:t>
            </a:r>
            <a:r>
              <a:rPr lang="en-US" dirty="0"/>
              <a:t>? </a:t>
            </a:r>
            <a:r>
              <a:rPr lang="en-US" dirty="0" err="1"/>
              <a:t>Sekalipun</a:t>
            </a:r>
            <a:r>
              <a:rPr lang="en-US" dirty="0"/>
              <a:t> </a:t>
            </a:r>
            <a:r>
              <a:rPr lang="en-US" dirty="0" err="1"/>
              <a:t>tiada</a:t>
            </a:r>
            <a:r>
              <a:rPr lang="en-US" dirty="0"/>
              <a:t> </a:t>
            </a:r>
            <a:r>
              <a:rPr lang="en-US" dirty="0" err="1"/>
              <a:t>peperangan</a:t>
            </a:r>
            <a:r>
              <a:rPr lang="en-US" dirty="0"/>
              <a:t> </a:t>
            </a:r>
            <a:r>
              <a:rPr lang="en-US" dirty="0" err="1"/>
              <a:t>senjata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, </a:t>
            </a:r>
            <a:r>
              <a:rPr lang="en-US" dirty="0" err="1"/>
              <a:t>tiada</a:t>
            </a:r>
            <a:r>
              <a:rPr lang="en-US" dirty="0"/>
              <a:t> </a:t>
            </a:r>
            <a:r>
              <a:rPr lang="en-US" dirty="0" err="1"/>
              <a:t>sesiapa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mengatakan</a:t>
            </a:r>
            <a:r>
              <a:rPr lang="en-US" dirty="0"/>
              <a:t> </a:t>
            </a:r>
            <a:r>
              <a:rPr lang="en-US" dirty="0" err="1"/>
              <a:t>negara-negara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Amerika Syarikat </a:t>
            </a:r>
            <a:r>
              <a:rPr lang="en-US" dirty="0" err="1"/>
              <a:t>dan</a:t>
            </a:r>
            <a:r>
              <a:rPr lang="en-US" dirty="0"/>
              <a:t> Korea Utara </a:t>
            </a:r>
            <a:r>
              <a:rPr lang="en-US" dirty="0" err="1"/>
              <a:t>atau</a:t>
            </a:r>
            <a:r>
              <a:rPr lang="en-US" dirty="0"/>
              <a:t> Israel </a:t>
            </a:r>
            <a:r>
              <a:rPr lang="en-US" dirty="0" err="1"/>
              <a:t>dan</a:t>
            </a:r>
            <a:r>
              <a:rPr lang="en-US" dirty="0"/>
              <a:t> Iran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yang </a:t>
            </a:r>
            <a:r>
              <a:rPr lang="en-US" dirty="0" err="1"/>
              <a:t>aman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membina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holistik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kira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yang </a:t>
            </a:r>
            <a:r>
              <a:rPr lang="en-US" dirty="0" err="1"/>
              <a:t>sejagat</a:t>
            </a:r>
            <a:r>
              <a:rPr lang="en-US" dirty="0"/>
              <a:t>. </a:t>
            </a:r>
            <a:r>
              <a:rPr lang="en-US" dirty="0" err="1"/>
              <a:t>Justeru</a:t>
            </a:r>
            <a:r>
              <a:rPr lang="en-US" dirty="0"/>
              <a:t> </a:t>
            </a:r>
            <a:r>
              <a:rPr lang="en-US" dirty="0" err="1"/>
              <a:t>kajian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semula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yang </a:t>
            </a:r>
            <a:r>
              <a:rPr lang="en-US" dirty="0" err="1"/>
              <a:t>digunapakai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Global Peace Index (GPI)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siri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Global Peace Index yang </a:t>
            </a:r>
            <a:r>
              <a:rPr lang="en-US" dirty="0" err="1"/>
              <a:t>telah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6229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KEAMANAN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Wacana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mengelakkan</a:t>
            </a:r>
            <a:r>
              <a:rPr lang="en-US" dirty="0"/>
              <a:t> </a:t>
            </a:r>
            <a:r>
              <a:rPr lang="en-US" dirty="0" err="1"/>
              <a:t>berlakunya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mengetepikan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individual. Islam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agama yang </a:t>
            </a:r>
            <a:r>
              <a:rPr lang="en-US" dirty="0" err="1"/>
              <a:t>mementingkan</a:t>
            </a:r>
            <a:r>
              <a:rPr lang="en-US" dirty="0"/>
              <a:t> </a:t>
            </a:r>
            <a:r>
              <a:rPr lang="en-US" dirty="0" err="1"/>
              <a:t>kualiti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yang </a:t>
            </a:r>
            <a:r>
              <a:rPr lang="en-US" dirty="0" err="1"/>
              <a:t>dikenali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. </a:t>
            </a:r>
            <a:r>
              <a:rPr lang="en-US" dirty="0" err="1"/>
              <a:t>Kualiti</a:t>
            </a:r>
            <a:r>
              <a:rPr lang="en-US" dirty="0"/>
              <a:t> </a:t>
            </a:r>
            <a:r>
              <a:rPr lang="en-US" dirty="0" err="1"/>
              <a:t>akhlak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sahaja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kesan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kebertanggungjawaban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awam</a:t>
            </a:r>
            <a:r>
              <a:rPr lang="en-US" dirty="0"/>
              <a:t> </a:t>
            </a:r>
            <a:r>
              <a:rPr lang="en-US" dirty="0" err="1"/>
              <a:t>sahaja</a:t>
            </a:r>
            <a:r>
              <a:rPr lang="en-US" dirty="0"/>
              <a:t> </a:t>
            </a:r>
            <a:r>
              <a:rPr lang="en-US" dirty="0" err="1"/>
              <a:t>malah</a:t>
            </a:r>
            <a:r>
              <a:rPr lang="en-US" dirty="0"/>
              <a:t> </a:t>
            </a:r>
            <a:r>
              <a:rPr lang="en-US" dirty="0" err="1"/>
              <a:t>kebertanggungjawaban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yang </a:t>
            </a:r>
            <a:r>
              <a:rPr lang="en-US" dirty="0" err="1"/>
              <a:t>dibawa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ajaran</a:t>
            </a:r>
            <a:r>
              <a:rPr lang="en-US" dirty="0"/>
              <a:t> Islam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iaitu</a:t>
            </a:r>
            <a:r>
              <a:rPr lang="en-US" dirty="0"/>
              <a:t> yang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(Johan </a:t>
            </a:r>
            <a:r>
              <a:rPr lang="en-US" dirty="0" err="1"/>
              <a:t>Galtung</a:t>
            </a:r>
            <a:r>
              <a:rPr lang="en-US" dirty="0"/>
              <a:t> 1964).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kerjasama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institusi</a:t>
            </a:r>
            <a:r>
              <a:rPr lang="en-US" dirty="0"/>
              <a:t>,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Islam,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187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APLIKASI FALSAFAH SEJAHTERA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42458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470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KEAMANAN GLOBAL PERSPEKTIF ISLAM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Dalam</a:t>
            </a:r>
            <a:r>
              <a:rPr lang="en-US" dirty="0"/>
              <a:t> al-Quran, </a:t>
            </a:r>
            <a:r>
              <a:rPr lang="en-US" dirty="0" err="1"/>
              <a:t>keamanan</a:t>
            </a:r>
            <a:r>
              <a:rPr lang="en-US" dirty="0"/>
              <a:t> yang </a:t>
            </a:r>
            <a:r>
              <a:rPr lang="en-US" dirty="0" err="1"/>
              <a:t>dirujuk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kata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salam</a:t>
            </a:r>
            <a:r>
              <a:rPr lang="en-US" dirty="0"/>
              <a:t>, </a:t>
            </a:r>
            <a:r>
              <a:rPr lang="en-US" dirty="0" err="1"/>
              <a:t>silm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sulh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al-Quran (</a:t>
            </a:r>
            <a:r>
              <a:rPr lang="en-US" dirty="0" err="1"/>
              <a:t>Kadayifci</a:t>
            </a:r>
            <a:r>
              <a:rPr lang="en-US" dirty="0"/>
              <a:t>-Orellana 2003). </a:t>
            </a:r>
            <a:r>
              <a:rPr lang="en-US" dirty="0" err="1"/>
              <a:t>Penggunaan</a:t>
            </a:r>
            <a:r>
              <a:rPr lang="en-US" dirty="0"/>
              <a:t> kata </a:t>
            </a:r>
            <a:r>
              <a:rPr lang="en-US" dirty="0" err="1"/>
              <a:t>dalam</a:t>
            </a:r>
            <a:r>
              <a:rPr lang="en-US" dirty="0"/>
              <a:t> Bahasa Arab </a:t>
            </a:r>
            <a:r>
              <a:rPr lang="en-US" dirty="0" err="1"/>
              <a:t>kontemporari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perkataan</a:t>
            </a:r>
            <a:r>
              <a:rPr lang="en-US" dirty="0"/>
              <a:t> </a:t>
            </a:r>
            <a:r>
              <a:rPr lang="en-US" dirty="0" err="1"/>
              <a:t>salām</a:t>
            </a:r>
            <a:r>
              <a:rPr lang="en-US" dirty="0"/>
              <a:t> yang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sejahtera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selamat</a:t>
            </a:r>
            <a:r>
              <a:rPr lang="en-US" dirty="0"/>
              <a:t>. Kata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salām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Arab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salima</a:t>
            </a:r>
            <a:r>
              <a:rPr lang="en-US" dirty="0"/>
              <a:t>/</a:t>
            </a:r>
            <a:r>
              <a:rPr lang="en-US" dirty="0" err="1"/>
              <a:t>yaslamu</a:t>
            </a:r>
            <a:r>
              <a:rPr lang="en-US" dirty="0"/>
              <a:t>/</a:t>
            </a:r>
            <a:r>
              <a:rPr lang="en-US" dirty="0" err="1"/>
              <a:t>salāmatan</a:t>
            </a:r>
            <a:r>
              <a:rPr lang="en-US" dirty="0"/>
              <a:t>/</a:t>
            </a:r>
            <a:r>
              <a:rPr lang="en-US" dirty="0" err="1"/>
              <a:t>salāman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Lisan</a:t>
            </a:r>
            <a:r>
              <a:rPr lang="en-US" dirty="0"/>
              <a:t> al-‘Arab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Mu’jam</a:t>
            </a:r>
            <a:r>
              <a:rPr lang="en-US" dirty="0"/>
              <a:t> al-</a:t>
            </a:r>
            <a:r>
              <a:rPr lang="en-US" dirty="0" err="1"/>
              <a:t>Sihah</a:t>
            </a:r>
            <a:r>
              <a:rPr lang="en-US" dirty="0"/>
              <a:t>, </a:t>
            </a:r>
            <a:r>
              <a:rPr lang="en-US" dirty="0" err="1"/>
              <a:t>perkataan</a:t>
            </a:r>
            <a:r>
              <a:rPr lang="en-US" dirty="0"/>
              <a:t> al-</a:t>
            </a:r>
            <a:r>
              <a:rPr lang="en-US" dirty="0" err="1"/>
              <a:t>Salām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al-</a:t>
            </a:r>
            <a:r>
              <a:rPr lang="en-US" dirty="0" err="1"/>
              <a:t>Amān</a:t>
            </a:r>
            <a:r>
              <a:rPr lang="en-US" dirty="0"/>
              <a:t> yang </a:t>
            </a:r>
            <a:r>
              <a:rPr lang="en-US" dirty="0" err="1"/>
              <a:t>bermaksud</a:t>
            </a:r>
            <a:r>
              <a:rPr lang="en-US" dirty="0"/>
              <a:t> </a:t>
            </a:r>
            <a:r>
              <a:rPr lang="en-US" dirty="0" err="1"/>
              <a:t>sentosa</a:t>
            </a:r>
            <a:r>
              <a:rPr lang="en-US" dirty="0"/>
              <a:t> </a:t>
            </a:r>
            <a:r>
              <a:rPr lang="en-US" dirty="0" err="1"/>
              <a:t>iaitu</a:t>
            </a:r>
            <a:r>
              <a:rPr lang="en-US" dirty="0"/>
              <a:t> </a:t>
            </a:r>
            <a:r>
              <a:rPr lang="en-US" dirty="0" err="1"/>
              <a:t>lawan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takut</a:t>
            </a:r>
            <a:r>
              <a:rPr lang="en-US" dirty="0"/>
              <a:t>, al-</a:t>
            </a:r>
            <a:r>
              <a:rPr lang="en-US" dirty="0" err="1"/>
              <a:t>taslīm</a:t>
            </a:r>
            <a:r>
              <a:rPr lang="en-US" dirty="0"/>
              <a:t> </a:t>
            </a:r>
            <a:r>
              <a:rPr lang="en-US" dirty="0" err="1"/>
              <a:t>bermaksud</a:t>
            </a:r>
            <a:r>
              <a:rPr lang="en-US" dirty="0"/>
              <a:t> </a:t>
            </a:r>
            <a:r>
              <a:rPr lang="en-US" dirty="0" err="1"/>
              <a:t>ketundukan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al-</a:t>
            </a:r>
            <a:r>
              <a:rPr lang="en-US" dirty="0" err="1"/>
              <a:t>Tahiyah</a:t>
            </a:r>
            <a:r>
              <a:rPr lang="en-US" dirty="0"/>
              <a:t> </a:t>
            </a:r>
            <a:r>
              <a:rPr lang="en-US" dirty="0" err="1"/>
              <a:t>iaitu</a:t>
            </a:r>
            <a:r>
              <a:rPr lang="en-US" dirty="0"/>
              <a:t> </a:t>
            </a:r>
            <a:r>
              <a:rPr lang="en-US" dirty="0" err="1"/>
              <a:t>ucapan</a:t>
            </a:r>
            <a:r>
              <a:rPr lang="en-US" dirty="0"/>
              <a:t> </a:t>
            </a:r>
            <a:r>
              <a:rPr lang="en-US" dirty="0" err="1"/>
              <a:t>salam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sejahtera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orang lain.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Mu’jam</a:t>
            </a:r>
            <a:r>
              <a:rPr lang="en-US" dirty="0"/>
              <a:t> al-‘Ayn, </a:t>
            </a:r>
            <a:r>
              <a:rPr lang="en-US" dirty="0" err="1"/>
              <a:t>perkataan</a:t>
            </a:r>
            <a:r>
              <a:rPr lang="en-US" dirty="0"/>
              <a:t> </a:t>
            </a:r>
            <a:r>
              <a:rPr lang="en-US" dirty="0" err="1"/>
              <a:t>salm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lawan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harb</a:t>
            </a:r>
            <a:r>
              <a:rPr lang="en-US" dirty="0"/>
              <a:t> </a:t>
            </a:r>
            <a:r>
              <a:rPr lang="en-US" dirty="0" err="1"/>
              <a:t>iaitu</a:t>
            </a:r>
            <a:r>
              <a:rPr lang="en-US" dirty="0"/>
              <a:t> </a:t>
            </a:r>
            <a:r>
              <a:rPr lang="en-US" dirty="0" err="1"/>
              <a:t>perang</a:t>
            </a:r>
            <a:r>
              <a:rPr lang="en-US" dirty="0"/>
              <a:t>. (Ibn </a:t>
            </a:r>
            <a:r>
              <a:rPr lang="en-US" dirty="0" err="1"/>
              <a:t>Manzur</a:t>
            </a:r>
            <a:r>
              <a:rPr lang="en-US" dirty="0"/>
              <a:t> 1956; Ismail bin Hamad al-</a:t>
            </a:r>
            <a:r>
              <a:rPr lang="en-US" dirty="0" err="1"/>
              <a:t>Jauhari</a:t>
            </a:r>
            <a:r>
              <a:rPr lang="en-US" dirty="0"/>
              <a:t> 1981; al-Khalil b. Ahmad t.th). </a:t>
            </a:r>
          </a:p>
          <a:p>
            <a:pPr algn="just"/>
            <a:r>
              <a:rPr lang="en-US" dirty="0"/>
              <a:t>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kepelbagaian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perkataan</a:t>
            </a:r>
            <a:r>
              <a:rPr lang="en-US" dirty="0"/>
              <a:t> al-</a:t>
            </a:r>
            <a:r>
              <a:rPr lang="en-US" dirty="0" err="1"/>
              <a:t>salam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terhad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perang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ketundukan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859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KEAMANAN GLOBAL PERSPEKTIF ISLAM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dirujuk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al-</a:t>
            </a:r>
            <a:r>
              <a:rPr lang="en-US" dirty="0" err="1"/>
              <a:t>amn</a:t>
            </a:r>
            <a:r>
              <a:rPr lang="en-US" dirty="0"/>
              <a:t> yang </a:t>
            </a:r>
            <a:r>
              <a:rPr lang="en-US" dirty="0" err="1"/>
              <a:t>bermaksud</a:t>
            </a:r>
            <a:r>
              <a:rPr lang="en-US" dirty="0"/>
              <a:t> </a:t>
            </a: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keselamatan</a:t>
            </a:r>
            <a:r>
              <a:rPr lang="en-US" dirty="0"/>
              <a:t>.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perkataan</a:t>
            </a:r>
            <a:r>
              <a:rPr lang="en-US" dirty="0"/>
              <a:t> al-</a:t>
            </a:r>
            <a:r>
              <a:rPr lang="en-US" dirty="0" err="1"/>
              <a:t>amn</a:t>
            </a:r>
            <a:r>
              <a:rPr lang="en-US" dirty="0"/>
              <a:t>,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perkataan</a:t>
            </a:r>
            <a:r>
              <a:rPr lang="en-US" dirty="0"/>
              <a:t> al-</a:t>
            </a:r>
            <a:r>
              <a:rPr lang="en-US" dirty="0" err="1"/>
              <a:t>amanah</a:t>
            </a:r>
            <a:r>
              <a:rPr lang="en-US" dirty="0"/>
              <a:t>. Al-</a:t>
            </a:r>
            <a:r>
              <a:rPr lang="en-US" dirty="0" err="1"/>
              <a:t>Ghazzali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membicarakan</a:t>
            </a:r>
            <a:r>
              <a:rPr lang="en-US" dirty="0"/>
              <a:t> </a:t>
            </a:r>
            <a:r>
              <a:rPr lang="en-US" dirty="0" err="1"/>
              <a:t>perihal</a:t>
            </a:r>
            <a:r>
              <a:rPr lang="en-US" dirty="0"/>
              <a:t> </a:t>
            </a:r>
            <a:r>
              <a:rPr lang="en-US" dirty="0" err="1"/>
              <a:t>amanah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perlakuan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 orang lain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hak-haknya</a:t>
            </a:r>
            <a:r>
              <a:rPr lang="en-US" dirty="0"/>
              <a:t>. </a:t>
            </a:r>
            <a:r>
              <a:rPr lang="en-US" dirty="0" err="1"/>
              <a:t>Perkataan</a:t>
            </a:r>
            <a:r>
              <a:rPr lang="en-US" dirty="0"/>
              <a:t> </a:t>
            </a:r>
            <a:r>
              <a:rPr lang="en-US" dirty="0" err="1"/>
              <a:t>berlawanan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al-</a:t>
            </a:r>
            <a:r>
              <a:rPr lang="en-US" dirty="0" err="1"/>
              <a:t>amanah</a:t>
            </a:r>
            <a:r>
              <a:rPr lang="en-US" dirty="0"/>
              <a:t>, </a:t>
            </a:r>
            <a:r>
              <a:rPr lang="en-US" dirty="0" err="1"/>
              <a:t>adalah</a:t>
            </a:r>
            <a:r>
              <a:rPr lang="en-US" dirty="0"/>
              <a:t> al-</a:t>
            </a:r>
            <a:r>
              <a:rPr lang="en-US" dirty="0" err="1"/>
              <a:t>khiyanah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perkataan</a:t>
            </a:r>
            <a:r>
              <a:rPr lang="en-US" dirty="0"/>
              <a:t> al-</a:t>
            </a:r>
            <a:r>
              <a:rPr lang="en-US" dirty="0" err="1"/>
              <a:t>khawn</a:t>
            </a:r>
            <a:r>
              <a:rPr lang="en-US" dirty="0"/>
              <a:t> (</a:t>
            </a:r>
            <a:r>
              <a:rPr lang="en-US" dirty="0" err="1"/>
              <a:t>kekurangan</a:t>
            </a:r>
            <a:r>
              <a:rPr lang="en-US" dirty="0"/>
              <a:t>), </a:t>
            </a:r>
            <a:r>
              <a:rPr lang="en-US" dirty="0" err="1"/>
              <a:t>iaitu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berbuat</a:t>
            </a:r>
            <a:r>
              <a:rPr lang="en-US" dirty="0"/>
              <a:t> </a:t>
            </a:r>
            <a:r>
              <a:rPr lang="en-US" dirty="0" err="1"/>
              <a:t>khianat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orang lain </a:t>
            </a:r>
            <a:r>
              <a:rPr lang="en-US" dirty="0" err="1"/>
              <a:t>iaitu</a:t>
            </a:r>
            <a:r>
              <a:rPr lang="en-US" dirty="0"/>
              <a:t> </a:t>
            </a:r>
            <a:r>
              <a:rPr lang="en-US" dirty="0" err="1"/>
              <a:t>mengurangkan</a:t>
            </a:r>
            <a:r>
              <a:rPr lang="en-US" dirty="0"/>
              <a:t> </a:t>
            </a:r>
            <a:r>
              <a:rPr lang="en-US" dirty="0" err="1"/>
              <a:t>hak-hak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Menurut</a:t>
            </a:r>
            <a:r>
              <a:rPr lang="en-US" dirty="0"/>
              <a:t> al-</a:t>
            </a:r>
            <a:r>
              <a:rPr lang="en-US" dirty="0" err="1"/>
              <a:t>Ghazzali</a:t>
            </a:r>
            <a:r>
              <a:rPr lang="en-US" dirty="0"/>
              <a:t>, Ibn Abbas </a:t>
            </a:r>
            <a:r>
              <a:rPr lang="en-US" dirty="0" err="1"/>
              <a:t>turut</a:t>
            </a:r>
            <a:r>
              <a:rPr lang="en-US" dirty="0"/>
              <a:t> </a:t>
            </a:r>
            <a:r>
              <a:rPr lang="en-US" dirty="0" err="1"/>
              <a:t>berpendapat</a:t>
            </a:r>
            <a:r>
              <a:rPr lang="en-US" dirty="0"/>
              <a:t> </a:t>
            </a:r>
            <a:r>
              <a:rPr lang="en-US" dirty="0" err="1"/>
              <a:t>bahawa</a:t>
            </a:r>
            <a:r>
              <a:rPr lang="en-US" dirty="0"/>
              <a:t> </a:t>
            </a:r>
            <a:r>
              <a:rPr lang="en-US" dirty="0" err="1"/>
              <a:t>amanah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ketaatan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ibadah</a:t>
            </a:r>
            <a:r>
              <a:rPr lang="en-US" dirty="0"/>
              <a:t>.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amanah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dikaitkan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ketauhidan</a:t>
            </a:r>
            <a:r>
              <a:rPr lang="en-US" dirty="0"/>
              <a:t> </a:t>
            </a:r>
            <a:r>
              <a:rPr lang="en-US" dirty="0" err="1"/>
              <a:t>iaitu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 </a:t>
            </a:r>
            <a:r>
              <a:rPr lang="en-US" dirty="0" err="1"/>
              <a:t>iman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yang </a:t>
            </a:r>
            <a:r>
              <a:rPr lang="en-US" dirty="0" err="1"/>
              <a:t>tiada</a:t>
            </a:r>
            <a:r>
              <a:rPr lang="en-US" dirty="0"/>
              <a:t> al-</a:t>
            </a:r>
            <a:r>
              <a:rPr lang="en-US" dirty="0" err="1"/>
              <a:t>amanah</a:t>
            </a:r>
            <a:r>
              <a:rPr lang="en-US" dirty="0"/>
              <a:t> (al-</a:t>
            </a:r>
            <a:r>
              <a:rPr lang="en-US" dirty="0" err="1"/>
              <a:t>Ghazzali</a:t>
            </a:r>
            <a:r>
              <a:rPr lang="en-US" dirty="0"/>
              <a:t> 1990: 39).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berkait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al-</a:t>
            </a:r>
            <a:r>
              <a:rPr lang="en-US" dirty="0" err="1"/>
              <a:t>amanah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al-</a:t>
            </a:r>
            <a:r>
              <a:rPr lang="en-US" dirty="0" err="1"/>
              <a:t>mas’uliyyah</a:t>
            </a:r>
            <a:r>
              <a:rPr lang="en-US" dirty="0"/>
              <a:t> </a:t>
            </a:r>
            <a:r>
              <a:rPr lang="en-US" dirty="0" err="1"/>
              <a:t>iaitu</a:t>
            </a:r>
            <a:r>
              <a:rPr lang="en-US" dirty="0"/>
              <a:t> </a:t>
            </a:r>
            <a:r>
              <a:rPr lang="en-US" dirty="0" err="1"/>
              <a:t>bertanggungjawab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Inggeris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accountability. </a:t>
            </a:r>
            <a:r>
              <a:rPr lang="en-US" dirty="0" err="1"/>
              <a:t>Dalam</a:t>
            </a:r>
            <a:r>
              <a:rPr lang="en-US" dirty="0"/>
              <a:t> Islam,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amanah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dipertanggungjawabkan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percakapan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olehnya</a:t>
            </a:r>
            <a:r>
              <a:rPr lang="en-US" dirty="0"/>
              <a:t>. </a:t>
            </a:r>
            <a:r>
              <a:rPr lang="en-US" dirty="0" err="1"/>
              <a:t>Firman</a:t>
            </a:r>
            <a:r>
              <a:rPr lang="en-US" dirty="0"/>
              <a:t> Allah </a:t>
            </a:r>
            <a:r>
              <a:rPr lang="en-US" dirty="0" err="1"/>
              <a:t>dalam</a:t>
            </a:r>
            <a:r>
              <a:rPr lang="en-US" dirty="0"/>
              <a:t> surah al-Nahl:93</a:t>
            </a:r>
          </a:p>
        </p:txBody>
      </p:sp>
    </p:spTree>
    <p:extLst>
      <p:ext uri="{BB962C8B-B14F-4D97-AF65-F5344CB8AC3E}">
        <p14:creationId xmlns:p14="http://schemas.microsoft.com/office/powerpoint/2010/main" val="1373256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ISLAM &amp; KEAMANAN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Kadayifci</a:t>
            </a:r>
            <a:r>
              <a:rPr lang="en-US" dirty="0"/>
              <a:t> Orellana (2003)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meringkaskan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Islam </a:t>
            </a:r>
            <a:r>
              <a:rPr lang="en-US" dirty="0" err="1"/>
              <a:t>kepada</a:t>
            </a:r>
            <a:r>
              <a:rPr lang="en-US" dirty="0"/>
              <a:t> 5 </a:t>
            </a:r>
            <a:r>
              <a:rPr lang="en-US" dirty="0" err="1"/>
              <a:t>elemen</a:t>
            </a:r>
            <a:r>
              <a:rPr lang="en-US" dirty="0"/>
              <a:t>, </a:t>
            </a:r>
            <a:r>
              <a:rPr lang="en-US" dirty="0" err="1"/>
              <a:t>iaitu</a:t>
            </a:r>
            <a:r>
              <a:rPr lang="en-US" dirty="0"/>
              <a:t> </a:t>
            </a:r>
            <a:r>
              <a:rPr lang="en-US" dirty="0" err="1"/>
              <a:t>Tawhid</a:t>
            </a:r>
            <a:r>
              <a:rPr lang="en-US" dirty="0"/>
              <a:t> (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sejagat</a:t>
            </a:r>
            <a:r>
              <a:rPr lang="en-US" dirty="0"/>
              <a:t>), </a:t>
            </a:r>
            <a:r>
              <a:rPr lang="en-US" dirty="0" err="1"/>
              <a:t>fitrah</a:t>
            </a:r>
            <a:r>
              <a:rPr lang="en-US" dirty="0"/>
              <a:t>, al-‘</a:t>
            </a:r>
            <a:r>
              <a:rPr lang="en-US" dirty="0" err="1"/>
              <a:t>adl</a:t>
            </a:r>
            <a:r>
              <a:rPr lang="en-US" dirty="0"/>
              <a:t> (</a:t>
            </a:r>
            <a:r>
              <a:rPr lang="en-US" dirty="0" err="1"/>
              <a:t>keadilan</a:t>
            </a:r>
            <a:r>
              <a:rPr lang="en-US" dirty="0"/>
              <a:t>), al-‘</a:t>
            </a:r>
            <a:r>
              <a:rPr lang="en-US" dirty="0" err="1"/>
              <a:t>afwu</a:t>
            </a:r>
            <a:r>
              <a:rPr lang="en-US" dirty="0"/>
              <a:t> (</a:t>
            </a:r>
            <a:r>
              <a:rPr lang="en-US" dirty="0" err="1"/>
              <a:t>memaafkan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rahmah</a:t>
            </a:r>
            <a:r>
              <a:rPr lang="en-US" dirty="0"/>
              <a:t> (</a:t>
            </a:r>
            <a:r>
              <a:rPr lang="en-US" dirty="0" err="1"/>
              <a:t>kepermurahan</a:t>
            </a:r>
            <a:r>
              <a:rPr lang="en-US" dirty="0"/>
              <a:t>). </a:t>
            </a:r>
            <a:r>
              <a:rPr lang="en-US" dirty="0" err="1"/>
              <a:t>Beliau</a:t>
            </a:r>
            <a:r>
              <a:rPr lang="en-US" dirty="0"/>
              <a:t> </a:t>
            </a:r>
            <a:r>
              <a:rPr lang="en-US" dirty="0" err="1"/>
              <a:t>berpendapat</a:t>
            </a:r>
            <a:r>
              <a:rPr lang="en-US" dirty="0"/>
              <a:t> </a:t>
            </a:r>
            <a:r>
              <a:rPr lang="en-US" dirty="0" err="1"/>
              <a:t>konsep-konsep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mengurangkan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kekerasan</a:t>
            </a:r>
            <a:r>
              <a:rPr lang="en-US" dirty="0"/>
              <a:t>. </a:t>
            </a:r>
            <a:r>
              <a:rPr lang="en-US" dirty="0" err="1"/>
              <a:t>Menurut</a:t>
            </a:r>
            <a:r>
              <a:rPr lang="en-US" dirty="0"/>
              <a:t> Mohammed Abu </a:t>
            </a:r>
            <a:r>
              <a:rPr lang="en-US" dirty="0" err="1"/>
              <a:t>Nimer</a:t>
            </a:r>
            <a:r>
              <a:rPr lang="en-US" dirty="0"/>
              <a:t> (2000) yang </a:t>
            </a:r>
            <a:r>
              <a:rPr lang="en-US" dirty="0" err="1"/>
              <a:t>menamakan</a:t>
            </a:r>
            <a:r>
              <a:rPr lang="en-US" dirty="0"/>
              <a:t> </a:t>
            </a:r>
            <a:r>
              <a:rPr lang="en-US" dirty="0" err="1"/>
              <a:t>wacana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Islamic Peacebuilding and Non-violence </a:t>
            </a:r>
            <a:r>
              <a:rPr lang="en-US" dirty="0" err="1"/>
              <a:t>menyebut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Islamic Peacebuilding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adil</a:t>
            </a:r>
            <a:r>
              <a:rPr lang="en-US" dirty="0"/>
              <a:t>, </a:t>
            </a:r>
            <a:r>
              <a:rPr lang="en-US" dirty="0" err="1"/>
              <a:t>ihsan</a:t>
            </a:r>
            <a:r>
              <a:rPr lang="en-US" dirty="0"/>
              <a:t>, </a:t>
            </a:r>
            <a:r>
              <a:rPr lang="en-US" dirty="0" err="1"/>
              <a:t>kesejagatan</a:t>
            </a:r>
            <a:r>
              <a:rPr lang="en-US" dirty="0"/>
              <a:t>, </a:t>
            </a:r>
            <a:r>
              <a:rPr lang="en-US" dirty="0" err="1"/>
              <a:t>kesama-rataan</a:t>
            </a:r>
            <a:r>
              <a:rPr lang="en-US" dirty="0"/>
              <a:t>, </a:t>
            </a:r>
            <a:r>
              <a:rPr lang="en-US" dirty="0" err="1"/>
              <a:t>maruah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kemaafan</a:t>
            </a:r>
            <a:r>
              <a:rPr lang="en-US" dirty="0"/>
              <a:t>, </a:t>
            </a:r>
            <a:r>
              <a:rPr lang="en-US" dirty="0" err="1"/>
              <a:t>sabar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solidariti</a:t>
            </a:r>
            <a:r>
              <a:rPr lang="en-US" dirty="0"/>
              <a:t> </a:t>
            </a:r>
            <a:r>
              <a:rPr lang="en-US" dirty="0" err="1"/>
              <a:t>ummah</a:t>
            </a:r>
            <a:r>
              <a:rPr lang="en-US" dirty="0"/>
              <a:t>.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64496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9624" cy="4601183"/>
          </a:xfrm>
        </p:spPr>
        <p:txBody>
          <a:bodyPr>
            <a:normAutofit/>
          </a:bodyPr>
          <a:lstStyle/>
          <a:p>
            <a:r>
              <a:rPr lang="en-US" sz="2800" dirty="0"/>
              <a:t>“PEMBANGUNAN”</a:t>
            </a:r>
            <a:br>
              <a:rPr lang="en-US" sz="2800" dirty="0"/>
            </a:br>
            <a:r>
              <a:rPr lang="en-US" sz="2800" dirty="0"/>
              <a:t>ACUAN BARAT </a:t>
            </a:r>
            <a:br>
              <a:rPr lang="en-US" sz="2800" dirty="0"/>
            </a:br>
            <a:r>
              <a:rPr lang="en-US" sz="2800" dirty="0"/>
              <a:t>VS</a:t>
            </a:r>
            <a:br>
              <a:rPr lang="en-US" sz="2800" dirty="0"/>
            </a:br>
            <a:r>
              <a:rPr lang="en-US" sz="2800" dirty="0"/>
              <a:t>PEMBANGUNAN SEJAHTERA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038920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290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9624" cy="4601183"/>
          </a:xfrm>
        </p:spPr>
        <p:txBody>
          <a:bodyPr>
            <a:normAutofit/>
          </a:bodyPr>
          <a:lstStyle/>
          <a:p>
            <a:r>
              <a:rPr lang="en-US" sz="2800" dirty="0"/>
              <a:t>“PEMBANGUNAN”</a:t>
            </a:r>
            <a:br>
              <a:rPr lang="en-US" sz="2800" dirty="0"/>
            </a:br>
            <a:r>
              <a:rPr lang="en-US" sz="2800" dirty="0"/>
              <a:t>ACUAN BARAT </a:t>
            </a:r>
            <a:br>
              <a:rPr lang="en-US" sz="2800" dirty="0"/>
            </a:br>
            <a:r>
              <a:rPr lang="en-US" sz="2800" dirty="0"/>
              <a:t>VS</a:t>
            </a:r>
            <a:br>
              <a:rPr lang="en-US" sz="2800" dirty="0"/>
            </a:br>
            <a:r>
              <a:rPr lang="en-US" sz="2800" dirty="0"/>
              <a:t>PEMBANGUNAN SEJAHTERA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347542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096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2060"/>
                </a:solidFill>
              </a:rPr>
              <a:t>LATIHAN MINDA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HURAIKAN INDIKATOR SEJAHTERA: PERSPEKTIF MALAYSIA</a:t>
            </a:r>
          </a:p>
        </p:txBody>
      </p:sp>
    </p:spTree>
    <p:extLst>
      <p:ext uri="{BB962C8B-B14F-4D97-AF65-F5344CB8AC3E}">
        <p14:creationId xmlns:p14="http://schemas.microsoft.com/office/powerpoint/2010/main" val="196674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HASIL PEMBELAJARAN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  <a:tabLst>
                <a:tab pos="6340475" algn="l"/>
              </a:tabLst>
            </a:pPr>
            <a:r>
              <a:rPr lang="en-US" dirty="0" err="1"/>
              <a:t>Menjayakan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Bersepadu</a:t>
            </a:r>
            <a:r>
              <a:rPr lang="en-US" dirty="0"/>
              <a:t>, Sejahtera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Ekologikal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1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dirty="0"/>
              <a:t>6 KONSEP PMBGUNAN INSAN SEJAHTERA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1800" i="1" dirty="0" err="1"/>
              <a:t>Kitab</a:t>
            </a:r>
            <a:r>
              <a:rPr lang="en-US" sz="1800" i="1" dirty="0"/>
              <a:t> </a:t>
            </a:r>
            <a:r>
              <a:rPr lang="en-US" sz="1800" i="1" dirty="0" err="1"/>
              <a:t>Hidayah</a:t>
            </a:r>
            <a:r>
              <a:rPr lang="en-US" sz="1800" i="1" dirty="0"/>
              <a:t> al </a:t>
            </a:r>
            <a:r>
              <a:rPr lang="en-US" sz="1800" i="1" dirty="0" err="1"/>
              <a:t>Salikin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30840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290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HASIL PEMBELAJARAN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  <a:tabLst>
                <a:tab pos="6340475" algn="l"/>
              </a:tabLst>
            </a:pPr>
            <a:r>
              <a:rPr lang="en-US" dirty="0" err="1"/>
              <a:t>Menjayakan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Insan</a:t>
            </a:r>
            <a:r>
              <a:rPr lang="en-US" dirty="0"/>
              <a:t> </a:t>
            </a:r>
            <a:r>
              <a:rPr lang="en-US" dirty="0" err="1"/>
              <a:t>Bersepadu</a:t>
            </a:r>
            <a:r>
              <a:rPr lang="en-US" dirty="0"/>
              <a:t>, Sejahtera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Ekologikal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6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APLIKASI SEJAHTERA DARI PELBAGAI PERSPEKTIF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09291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300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PERBINCANGAN KUMPULAN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BINCANGKAN APA YANG ANDA FAHAM TENTANG MAKNA SEJAHTERA DAN BAGAIMANA MAHU MENCAPAI KEHIDUPAN SEJAHTERA?</a:t>
            </a:r>
          </a:p>
        </p:txBody>
      </p:sp>
    </p:spTree>
    <p:extLst>
      <p:ext uri="{BB962C8B-B14F-4D97-AF65-F5344CB8AC3E}">
        <p14:creationId xmlns:p14="http://schemas.microsoft.com/office/powerpoint/2010/main" val="1548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i="1" dirty="0">
                <a:solidFill>
                  <a:srgbClr val="002060"/>
                </a:solidFill>
              </a:rPr>
              <a:t>PERBINCANGAN KUMPULAN</a:t>
            </a:r>
            <a:br>
              <a:rPr lang="en-US" sz="2800" i="1" dirty="0">
                <a:solidFill>
                  <a:srgbClr val="002060"/>
                </a:solidFill>
              </a:rPr>
            </a:br>
            <a:br>
              <a:rPr lang="en-US" sz="2800" dirty="0"/>
            </a:br>
            <a:r>
              <a:rPr lang="en-US" sz="2800" dirty="0"/>
              <a:t>BAGAIMANA MENCAPAI KEHIDUPAN SEJAHTERA DARI PERSPEKTIF AGAMA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596810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899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SEJAHTERA &amp; PEMBANGUNAN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011762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1515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223</TotalTime>
  <Words>1582</Words>
  <Application>Microsoft Office PowerPoint</Application>
  <PresentationFormat>Widescreen</PresentationFormat>
  <Paragraphs>100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Corbel</vt:lpstr>
      <vt:lpstr>Wingdings 2</vt:lpstr>
      <vt:lpstr>Frame</vt:lpstr>
      <vt:lpstr>FALSAFAH &amp; ISU SEMASA</vt:lpstr>
      <vt:lpstr>APLIKASI FALSAFAH SEJAHTERA</vt:lpstr>
      <vt:lpstr>HASIL PEMBELAJARAN</vt:lpstr>
      <vt:lpstr>6 KONSEP PMBGUNAN INSAN SEJAHTERA   Kitab Hidayah al Salikin</vt:lpstr>
      <vt:lpstr>HASIL PEMBELAJARAN</vt:lpstr>
      <vt:lpstr>APLIKASI SEJAHTERA DARI PELBAGAI PERSPEKTIF</vt:lpstr>
      <vt:lpstr>PERBINCANGAN KUMPULAN</vt:lpstr>
      <vt:lpstr>PERBINCANGAN KUMPULAN  BAGAIMANA MENCAPAI KEHIDUPAN SEJAHTERA DARI PERSPEKTIF AGAMA </vt:lpstr>
      <vt:lpstr>SEJAHTERA &amp; PEMBANGUNAN</vt:lpstr>
      <vt:lpstr>MAQASID SYARIAH:  MATLAMAT UTAMANYA ADALAH MEMELIHARA KESEJAHTERAAN, KEAMANAN &amp; KESEIMBANGAN</vt:lpstr>
      <vt:lpstr>POLITIK PASCA KEBENARAN</vt:lpstr>
      <vt:lpstr>POLITIK PASCA KEBENARAN</vt:lpstr>
      <vt:lpstr>POLITIK PASCA KEBENARAN</vt:lpstr>
      <vt:lpstr>KEADILAN EKONOMI</vt:lpstr>
      <vt:lpstr>KEADILAN EKONOMI</vt:lpstr>
      <vt:lpstr>KEAMANAN GLOBAL</vt:lpstr>
      <vt:lpstr>KEAMANAN GLOBAL</vt:lpstr>
      <vt:lpstr>KEAMANAN GLOBAL</vt:lpstr>
      <vt:lpstr>KEAMANAN GLOBAL</vt:lpstr>
      <vt:lpstr>KEAMANAN GLOBAL PERSPEKTIF ISLAM</vt:lpstr>
      <vt:lpstr>KEAMANAN GLOBAL PERSPEKTIF ISLAM</vt:lpstr>
      <vt:lpstr>ISLAM &amp; KEAMANAN</vt:lpstr>
      <vt:lpstr>“PEMBANGUNAN” ACUAN BARAT  VS PEMBANGUNAN SEJAHTERA</vt:lpstr>
      <vt:lpstr>“PEMBANGUNAN” ACUAN BARAT  VS PEMBANGUNAN SEJAHTERA</vt:lpstr>
      <vt:lpstr>LATIHAN MINDA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FALSAFAH &amp; ISU SEMASA</dc:title>
  <dc:creator>DR. ANIDAH BINTI ROBANI</dc:creator>
  <cp:lastModifiedBy>Izham Hamadi</cp:lastModifiedBy>
  <cp:revision>15</cp:revision>
  <dcterms:created xsi:type="dcterms:W3CDTF">2020-01-31T08:02:30Z</dcterms:created>
  <dcterms:modified xsi:type="dcterms:W3CDTF">2021-06-14T09:12:13Z</dcterms:modified>
</cp:coreProperties>
</file>