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33"/>
  </p:notesMasterIdLst>
  <p:sldIdLst>
    <p:sldId id="256" r:id="rId3"/>
    <p:sldId id="290" r:id="rId4"/>
    <p:sldId id="257" r:id="rId5"/>
    <p:sldId id="258" r:id="rId6"/>
    <p:sldId id="260" r:id="rId7"/>
    <p:sldId id="261" r:id="rId8"/>
    <p:sldId id="262" r:id="rId9"/>
    <p:sldId id="267" r:id="rId10"/>
    <p:sldId id="268" r:id="rId11"/>
    <p:sldId id="263" r:id="rId12"/>
    <p:sldId id="266" r:id="rId13"/>
    <p:sldId id="269" r:id="rId14"/>
    <p:sldId id="271" r:id="rId15"/>
    <p:sldId id="270" r:id="rId16"/>
    <p:sldId id="272" r:id="rId17"/>
    <p:sldId id="264" r:id="rId18"/>
    <p:sldId id="273" r:id="rId19"/>
    <p:sldId id="274" r:id="rId20"/>
    <p:sldId id="277" r:id="rId21"/>
    <p:sldId id="275" r:id="rId22"/>
    <p:sldId id="278" r:id="rId23"/>
    <p:sldId id="279" r:id="rId24"/>
    <p:sldId id="280" r:id="rId25"/>
    <p:sldId id="287" r:id="rId26"/>
    <p:sldId id="288" r:id="rId27"/>
    <p:sldId id="289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87" d="100"/>
          <a:sy n="87" d="100"/>
        </p:scale>
        <p:origin x="-2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A1FB0-DE16-4092-94C3-9452E62B49A2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F9F3CE-A145-4B84-9869-2AD0D27D84D5}">
      <dgm:prSet phldrT="[Text]"/>
      <dgm:spPr/>
      <dgm:t>
        <a:bodyPr/>
        <a:lstStyle/>
        <a:p>
          <a:r>
            <a:rPr lang="en-US" dirty="0" err="1" smtClean="0">
              <a:latin typeface="+mn-lt"/>
            </a:rPr>
            <a:t>Epistemologi</a:t>
          </a:r>
          <a:r>
            <a:rPr lang="en-US" dirty="0" smtClean="0">
              <a:latin typeface="+mn-lt"/>
            </a:rPr>
            <a:t>?</a:t>
          </a:r>
          <a:endParaRPr lang="en-US" dirty="0">
            <a:latin typeface="+mn-lt"/>
          </a:endParaRPr>
        </a:p>
      </dgm:t>
    </dgm:pt>
    <dgm:pt modelId="{2F881042-B0BB-49BC-B63C-B488669CBABE}" type="parTrans" cxnId="{0F758826-6D37-4CA7-B71B-BFBC02F8085A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0EE1CF88-D38A-4FFD-B463-DC6622345EF6}" type="sibTrans" cxnId="{0F758826-6D37-4CA7-B71B-BFBC02F8085A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F5FAFD96-5D3D-4374-AD26-8F6A7BFE1937}">
      <dgm:prSet phldrT="[Text]" custT="1"/>
      <dgm:spPr/>
      <dgm:t>
        <a:bodyPr/>
        <a:lstStyle/>
        <a:p>
          <a:pPr algn="just"/>
          <a:r>
            <a:rPr lang="en-MY" sz="2000" dirty="0" smtClean="0">
              <a:latin typeface="Bell MT" panose="02020503060305020303" pitchFamily="18" charset="0"/>
            </a:rPr>
            <a:t>Bahasa </a:t>
          </a:r>
          <a:r>
            <a:rPr lang="en-MY" sz="2000" dirty="0" err="1" smtClean="0">
              <a:latin typeface="Bell MT" panose="02020503060305020303" pitchFamily="18" charset="0"/>
            </a:rPr>
            <a:t>Yunani</a:t>
          </a:r>
          <a:r>
            <a:rPr lang="en-MY" sz="2000" dirty="0" smtClean="0">
              <a:latin typeface="Bell MT" panose="02020503060305020303" pitchFamily="18" charset="0"/>
            </a:rPr>
            <a:t>: </a:t>
          </a:r>
          <a:r>
            <a:rPr lang="en-MY" sz="2000" i="1" dirty="0" smtClean="0">
              <a:latin typeface="Bell MT" panose="02020503060305020303" pitchFamily="18" charset="0"/>
            </a:rPr>
            <a:t>episteme</a:t>
          </a:r>
          <a:r>
            <a:rPr lang="en-MY" sz="2000" dirty="0" smtClean="0">
              <a:latin typeface="Bell MT" panose="02020503060305020303" pitchFamily="18" charset="0"/>
            </a:rPr>
            <a:t> =  </a:t>
          </a:r>
          <a:r>
            <a:rPr lang="en-MY" sz="2000" dirty="0" err="1" smtClean="0">
              <a:latin typeface="Bell MT" panose="02020503060305020303" pitchFamily="18" charset="0"/>
            </a:rPr>
            <a:t>ilmu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atau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pengetahuan</a:t>
          </a:r>
          <a:r>
            <a:rPr lang="en-MY" sz="2000" dirty="0" smtClean="0">
              <a:latin typeface="Bell MT" panose="02020503060305020303" pitchFamily="18" charset="0"/>
            </a:rPr>
            <a:t>, </a:t>
          </a:r>
          <a:r>
            <a:rPr lang="en-MY" sz="2000" i="1" dirty="0" smtClean="0">
              <a:latin typeface="Bell MT" panose="02020503060305020303" pitchFamily="18" charset="0"/>
            </a:rPr>
            <a:t>logos</a:t>
          </a:r>
          <a:r>
            <a:rPr lang="en-MY" sz="2000" dirty="0" smtClean="0">
              <a:latin typeface="Bell MT" panose="02020503060305020303" pitchFamily="18" charset="0"/>
            </a:rPr>
            <a:t> = </a:t>
          </a:r>
          <a:r>
            <a:rPr lang="en-MY" sz="2000" dirty="0" err="1" smtClean="0">
              <a:latin typeface="Bell MT" panose="02020503060305020303" pitchFamily="18" charset="0"/>
            </a:rPr>
            <a:t>teori</a:t>
          </a:r>
          <a:r>
            <a:rPr lang="en-MY" sz="2000" dirty="0" smtClean="0">
              <a:latin typeface="Bell MT" panose="02020503060305020303" pitchFamily="18" charset="0"/>
            </a:rPr>
            <a:t>. </a:t>
          </a:r>
          <a:r>
            <a:rPr lang="en-US" sz="2000" b="1" dirty="0" err="1" smtClean="0">
              <a:latin typeface="Bell MT" panose="02020503060305020303" pitchFamily="18" charset="0"/>
            </a:rPr>
            <a:t>Epistemologi</a:t>
          </a:r>
          <a:r>
            <a:rPr lang="en-US" sz="2000" b="1" dirty="0" smtClean="0">
              <a:latin typeface="Bell MT" panose="02020503060305020303" pitchFamily="18" charset="0"/>
            </a:rPr>
            <a:t> = </a:t>
          </a:r>
          <a:r>
            <a:rPr lang="en-US" sz="2000" b="1" dirty="0" err="1" smtClean="0">
              <a:latin typeface="Bell MT" panose="02020503060305020303" pitchFamily="18" charset="0"/>
            </a:rPr>
            <a:t>teori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pengetahuan</a:t>
          </a:r>
          <a:endParaRPr lang="en-US" sz="2000" b="1" dirty="0">
            <a:latin typeface="Bell MT" panose="02020503060305020303" pitchFamily="18" charset="0"/>
          </a:endParaRPr>
        </a:p>
      </dgm:t>
    </dgm:pt>
    <dgm:pt modelId="{D685E0AF-E334-4B3D-B8C7-23F76C2B16D7}" type="parTrans" cxnId="{684F6743-B187-4D3E-9B17-499BB8610692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F2FE5A3B-5ECF-4D50-938E-23666223DF99}" type="sibTrans" cxnId="{684F6743-B187-4D3E-9B17-499BB8610692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392A6BCE-0154-4613-8570-CD2FD6794582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Epistemologi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melibatkan</a:t>
          </a:r>
          <a:r>
            <a:rPr lang="en-US" sz="2000" dirty="0" smtClean="0">
              <a:latin typeface="Bell MT" panose="02020503060305020303" pitchFamily="18" charset="0"/>
            </a:rPr>
            <a:t> 3 </a:t>
          </a:r>
          <a:r>
            <a:rPr lang="en-US" sz="2000" dirty="0" err="1" smtClean="0">
              <a:latin typeface="Bell MT" panose="02020503060305020303" pitchFamily="18" charset="0"/>
            </a:rPr>
            <a:t>perkara</a:t>
          </a:r>
          <a:r>
            <a:rPr lang="en-US" sz="2000" dirty="0" smtClean="0">
              <a:latin typeface="Bell MT" panose="02020503060305020303" pitchFamily="18" charset="0"/>
            </a:rPr>
            <a:t>:</a:t>
          </a:r>
        </a:p>
        <a:p>
          <a:pPr algn="just"/>
          <a:r>
            <a:rPr lang="en-US" sz="2000" dirty="0" smtClean="0">
              <a:latin typeface="Bell MT" panose="02020503060305020303" pitchFamily="18" charset="0"/>
            </a:rPr>
            <a:t>1- </a:t>
          </a:r>
          <a:r>
            <a:rPr lang="en-US" sz="2000" dirty="0" err="1" smtClean="0">
              <a:latin typeface="Bell MT" panose="02020503060305020303" pitchFamily="18" charset="0"/>
            </a:rPr>
            <a:t>Sumber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(</a:t>
          </a:r>
          <a:r>
            <a:rPr lang="en-US" sz="2000" i="1" dirty="0" smtClean="0">
              <a:latin typeface="Bell MT" panose="02020503060305020303" pitchFamily="18" charset="0"/>
            </a:rPr>
            <a:t>way of knowledge</a:t>
          </a:r>
          <a:r>
            <a:rPr lang="en-US" sz="2000" dirty="0" smtClean="0">
              <a:latin typeface="Bell MT" panose="02020503060305020303" pitchFamily="18" charset="0"/>
            </a:rPr>
            <a:t>)</a:t>
          </a:r>
        </a:p>
        <a:p>
          <a:pPr algn="just"/>
          <a:r>
            <a:rPr lang="en-US" sz="2000" dirty="0" smtClean="0">
              <a:latin typeface="Bell MT" panose="02020503060305020303" pitchFamily="18" charset="0"/>
            </a:rPr>
            <a:t>2- </a:t>
          </a:r>
          <a:r>
            <a:rPr lang="en-US" sz="2000" dirty="0" err="1" smtClean="0">
              <a:latin typeface="Bell MT" panose="02020503060305020303" pitchFamily="18" charset="0"/>
            </a:rPr>
            <a:t>Tabie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(</a:t>
          </a:r>
          <a:r>
            <a:rPr lang="en-US" sz="2000" i="1" dirty="0" smtClean="0">
              <a:latin typeface="Bell MT" panose="02020503060305020303" pitchFamily="18" charset="0"/>
            </a:rPr>
            <a:t>the nature of knowledge</a:t>
          </a:r>
          <a:r>
            <a:rPr lang="en-US" sz="2000" dirty="0" smtClean="0">
              <a:latin typeface="Bell MT" panose="02020503060305020303" pitchFamily="18" charset="0"/>
            </a:rPr>
            <a:t>)</a:t>
          </a:r>
        </a:p>
        <a:p>
          <a:pPr algn="just"/>
          <a:r>
            <a:rPr lang="en-US" sz="2000" dirty="0" smtClean="0">
              <a:latin typeface="Bell MT" panose="02020503060305020303" pitchFamily="18" charset="0"/>
            </a:rPr>
            <a:t>3- </a:t>
          </a:r>
          <a:r>
            <a:rPr lang="en-US" sz="2000" dirty="0" err="1" smtClean="0">
              <a:latin typeface="Bell MT" panose="02020503060305020303" pitchFamily="18" charset="0"/>
            </a:rPr>
            <a:t>Kemungkinan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batasan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(</a:t>
          </a:r>
          <a:r>
            <a:rPr lang="en-US" sz="2000" i="1" u="none" dirty="0" smtClean="0">
              <a:latin typeface="Bell MT" panose="02020503060305020303" pitchFamily="18" charset="0"/>
            </a:rPr>
            <a:t>the possibility of knowledge)</a:t>
          </a:r>
        </a:p>
      </dgm:t>
    </dgm:pt>
    <dgm:pt modelId="{DC3C878C-6E3C-4CA6-BD5D-444F1B83B114}" type="parTrans" cxnId="{88396521-9AFF-48DE-A97C-E95C296CDB0A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74C4A50A-0F6A-4CEA-AA85-38F518A671A5}" type="sibTrans" cxnId="{88396521-9AFF-48DE-A97C-E95C296CDB0A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12030113-F661-498F-AD70-BF4ECF3B4694}">
      <dgm:prSet phldrT="[Text]" custT="1"/>
      <dgm:spPr/>
      <dgm:t>
        <a:bodyPr/>
        <a:lstStyle/>
        <a:p>
          <a:pPr algn="just"/>
          <a:r>
            <a:rPr lang="en-MY" sz="2000" dirty="0" smtClean="0">
              <a:latin typeface="Bell MT" panose="02020503060305020303" pitchFamily="18" charset="0"/>
            </a:rPr>
            <a:t>Webster New International Dictionary: “</a:t>
          </a:r>
        </a:p>
        <a:p>
          <a:pPr algn="just"/>
          <a:r>
            <a:rPr lang="en-MY" sz="2000" i="1" dirty="0" smtClean="0">
              <a:latin typeface="Bell MT" panose="02020503060305020303" pitchFamily="18" charset="0"/>
            </a:rPr>
            <a:t>“</a:t>
          </a:r>
          <a:r>
            <a:rPr lang="en-MY" sz="2000" i="1" dirty="0" err="1" smtClean="0">
              <a:latin typeface="Bell MT" panose="02020503060305020303" pitchFamily="18" charset="0"/>
            </a:rPr>
            <a:t>Epistimology</a:t>
          </a:r>
          <a:r>
            <a:rPr lang="en-MY" sz="2000" i="1" dirty="0" smtClean="0">
              <a:latin typeface="Bell MT" panose="02020503060305020303" pitchFamily="18" charset="0"/>
            </a:rPr>
            <a:t> is the theory or science the method and grounds of knowledge, especially with reference to its limits and validity”</a:t>
          </a:r>
        </a:p>
        <a:p>
          <a:pPr algn="just"/>
          <a:r>
            <a:rPr lang="en-MY" sz="2000" dirty="0" smtClean="0">
              <a:latin typeface="Bell MT" panose="02020503060305020303" pitchFamily="18" charset="0"/>
            </a:rPr>
            <a:t>“</a:t>
          </a:r>
          <a:r>
            <a:rPr lang="en-MY" sz="2000" dirty="0" err="1" smtClean="0">
              <a:latin typeface="Bell MT" panose="02020503060305020303" pitchFamily="18" charset="0"/>
            </a:rPr>
            <a:t>Epistemologi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adalah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teori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atau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ilmu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pengetahuan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tentang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metod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dasar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pengetahuan</a:t>
          </a:r>
          <a:r>
            <a:rPr lang="en-MY" sz="2000" dirty="0" smtClean="0">
              <a:latin typeface="Bell MT" panose="02020503060305020303" pitchFamily="18" charset="0"/>
            </a:rPr>
            <a:t>, </a:t>
          </a:r>
          <a:r>
            <a:rPr lang="en-MY" sz="2000" dirty="0" err="1" smtClean="0">
              <a:latin typeface="Bell MT" panose="02020503060305020303" pitchFamily="18" charset="0"/>
            </a:rPr>
            <a:t>khususnya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berkaitan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batas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pengetahuan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kesahan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berlakunya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pengetahuan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itu</a:t>
          </a:r>
          <a:r>
            <a:rPr lang="en-MY" sz="2000" dirty="0" smtClean="0">
              <a:latin typeface="Bell MT" panose="02020503060305020303" pitchFamily="18" charset="0"/>
            </a:rPr>
            <a:t>” </a:t>
          </a:r>
          <a:r>
            <a:rPr lang="en-MY" sz="2000" dirty="0" smtClean="0"/>
            <a:t> </a:t>
          </a:r>
          <a:endParaRPr lang="en-US" sz="2000" i="1" u="none" dirty="0" smtClean="0">
            <a:latin typeface="Bell MT" panose="02020503060305020303" pitchFamily="18" charset="0"/>
          </a:endParaRPr>
        </a:p>
      </dgm:t>
    </dgm:pt>
    <dgm:pt modelId="{F1EF7293-9C7C-4125-A016-8070DF6BABCB}" type="parTrans" cxnId="{65369FC3-634E-433C-86DF-9AE174140882}">
      <dgm:prSet/>
      <dgm:spPr/>
      <dgm:t>
        <a:bodyPr/>
        <a:lstStyle/>
        <a:p>
          <a:endParaRPr lang="en-US"/>
        </a:p>
      </dgm:t>
    </dgm:pt>
    <dgm:pt modelId="{5D8D2007-D08D-476F-8664-7CAC57EAE430}" type="sibTrans" cxnId="{65369FC3-634E-433C-86DF-9AE174140882}">
      <dgm:prSet/>
      <dgm:spPr/>
      <dgm:t>
        <a:bodyPr/>
        <a:lstStyle/>
        <a:p>
          <a:endParaRPr lang="en-US"/>
        </a:p>
      </dgm:t>
    </dgm:pt>
    <dgm:pt modelId="{48AA8E5B-716E-40DA-B538-13FC57E14A78}" type="pres">
      <dgm:prSet presAssocID="{0A1A1FB0-DE16-4092-94C3-9452E62B49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B1B610-F139-40D2-8C3D-2FD93D50BE0F}" type="pres">
      <dgm:prSet presAssocID="{E1F9F3CE-A145-4B84-9869-2AD0D27D84D5}" presName="root" presStyleCnt="0"/>
      <dgm:spPr/>
    </dgm:pt>
    <dgm:pt modelId="{55F0E6E2-3B61-491E-8195-851AD8175FEE}" type="pres">
      <dgm:prSet presAssocID="{E1F9F3CE-A145-4B84-9869-2AD0D27D84D5}" presName="rootComposite" presStyleCnt="0"/>
      <dgm:spPr/>
    </dgm:pt>
    <dgm:pt modelId="{FAACBAAA-D664-4D82-BDB0-95205AC0D7BA}" type="pres">
      <dgm:prSet presAssocID="{E1F9F3CE-A145-4B84-9869-2AD0D27D84D5}" presName="rootText" presStyleLbl="node1" presStyleIdx="0" presStyleCnt="1" custScaleX="133523" custScaleY="79275"/>
      <dgm:spPr/>
      <dgm:t>
        <a:bodyPr/>
        <a:lstStyle/>
        <a:p>
          <a:endParaRPr lang="en-US"/>
        </a:p>
      </dgm:t>
    </dgm:pt>
    <dgm:pt modelId="{D775FDFE-B70C-492E-B28D-72CAB9208D63}" type="pres">
      <dgm:prSet presAssocID="{E1F9F3CE-A145-4B84-9869-2AD0D27D84D5}" presName="rootConnector" presStyleLbl="node1" presStyleIdx="0" presStyleCnt="1"/>
      <dgm:spPr/>
      <dgm:t>
        <a:bodyPr/>
        <a:lstStyle/>
        <a:p>
          <a:endParaRPr lang="en-US"/>
        </a:p>
      </dgm:t>
    </dgm:pt>
    <dgm:pt modelId="{4EC8B8D9-367C-411A-A966-2BAAD526F6AF}" type="pres">
      <dgm:prSet presAssocID="{E1F9F3CE-A145-4B84-9869-2AD0D27D84D5}" presName="childShape" presStyleCnt="0"/>
      <dgm:spPr/>
    </dgm:pt>
    <dgm:pt modelId="{6E5D90D0-75A8-44A4-8C34-EBB684328384}" type="pres">
      <dgm:prSet presAssocID="{D685E0AF-E334-4B3D-B8C7-23F76C2B16D7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B2BE83C-FE1F-4BD1-817C-BD155E113C60}" type="pres">
      <dgm:prSet presAssocID="{F5FAFD96-5D3D-4374-AD26-8F6A7BFE1937}" presName="childText" presStyleLbl="bgAcc1" presStyleIdx="0" presStyleCnt="3" custScaleX="408462" custScaleY="116805" custLinFactNeighborY="-14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E8E7A-84FA-49CB-8F2C-B8FAB2CBE87B}" type="pres">
      <dgm:prSet presAssocID="{F1EF7293-9C7C-4125-A016-8070DF6BABCB}" presName="Name13" presStyleLbl="parChTrans1D2" presStyleIdx="1" presStyleCnt="3"/>
      <dgm:spPr/>
      <dgm:t>
        <a:bodyPr/>
        <a:lstStyle/>
        <a:p>
          <a:endParaRPr lang="en-US"/>
        </a:p>
      </dgm:t>
    </dgm:pt>
    <dgm:pt modelId="{DF79D03E-EF9F-425C-B27E-73C42BF623F4}" type="pres">
      <dgm:prSet presAssocID="{12030113-F661-498F-AD70-BF4ECF3B4694}" presName="childText" presStyleLbl="bgAcc1" presStyleIdx="1" presStyleCnt="3" custScaleX="660641" custScaleY="200458" custLinFactNeighborX="2150" custLinFactNeighborY="-14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294DF-2055-4AEF-ACDA-FE641C5C864C}" type="pres">
      <dgm:prSet presAssocID="{DC3C878C-6E3C-4CA6-BD5D-444F1B83B114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D9C2AE2-CB46-4EE9-B489-758008FFBCF3}" type="pres">
      <dgm:prSet presAssocID="{392A6BCE-0154-4613-8570-CD2FD6794582}" presName="childText" presStyleLbl="bgAcc1" presStyleIdx="2" presStyleCnt="3" custScaleX="528262" custScaleY="152450" custLinFactNeighborY="-7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A2BDA-4526-47F7-8CC3-E8DD23CAF0B2}" type="presOf" srcId="{0A1A1FB0-DE16-4092-94C3-9452E62B49A2}" destId="{48AA8E5B-716E-40DA-B538-13FC57E14A78}" srcOrd="0" destOrd="0" presId="urn:microsoft.com/office/officeart/2005/8/layout/hierarchy3"/>
    <dgm:cxn modelId="{88396521-9AFF-48DE-A97C-E95C296CDB0A}" srcId="{E1F9F3CE-A145-4B84-9869-2AD0D27D84D5}" destId="{392A6BCE-0154-4613-8570-CD2FD6794582}" srcOrd="2" destOrd="0" parTransId="{DC3C878C-6E3C-4CA6-BD5D-444F1B83B114}" sibTransId="{74C4A50A-0F6A-4CEA-AA85-38F518A671A5}"/>
    <dgm:cxn modelId="{0ECE7C3B-C529-48BF-AC9A-BFE1E84B74FA}" type="presOf" srcId="{E1F9F3CE-A145-4B84-9869-2AD0D27D84D5}" destId="{D775FDFE-B70C-492E-B28D-72CAB9208D63}" srcOrd="1" destOrd="0" presId="urn:microsoft.com/office/officeart/2005/8/layout/hierarchy3"/>
    <dgm:cxn modelId="{C4E604F0-749E-40A5-AB5E-3C7B8CFAB189}" type="presOf" srcId="{E1F9F3CE-A145-4B84-9869-2AD0D27D84D5}" destId="{FAACBAAA-D664-4D82-BDB0-95205AC0D7BA}" srcOrd="0" destOrd="0" presId="urn:microsoft.com/office/officeart/2005/8/layout/hierarchy3"/>
    <dgm:cxn modelId="{65369FC3-634E-433C-86DF-9AE174140882}" srcId="{E1F9F3CE-A145-4B84-9869-2AD0D27D84D5}" destId="{12030113-F661-498F-AD70-BF4ECF3B4694}" srcOrd="1" destOrd="0" parTransId="{F1EF7293-9C7C-4125-A016-8070DF6BABCB}" sibTransId="{5D8D2007-D08D-476F-8664-7CAC57EAE430}"/>
    <dgm:cxn modelId="{40EA6463-6B1B-41F5-9D13-387A6FDD2938}" type="presOf" srcId="{392A6BCE-0154-4613-8570-CD2FD6794582}" destId="{FD9C2AE2-CB46-4EE9-B489-758008FFBCF3}" srcOrd="0" destOrd="0" presId="urn:microsoft.com/office/officeart/2005/8/layout/hierarchy3"/>
    <dgm:cxn modelId="{0F758826-6D37-4CA7-B71B-BFBC02F8085A}" srcId="{0A1A1FB0-DE16-4092-94C3-9452E62B49A2}" destId="{E1F9F3CE-A145-4B84-9869-2AD0D27D84D5}" srcOrd="0" destOrd="0" parTransId="{2F881042-B0BB-49BC-B63C-B488669CBABE}" sibTransId="{0EE1CF88-D38A-4FFD-B463-DC6622345EF6}"/>
    <dgm:cxn modelId="{684F6743-B187-4D3E-9B17-499BB8610692}" srcId="{E1F9F3CE-A145-4B84-9869-2AD0D27D84D5}" destId="{F5FAFD96-5D3D-4374-AD26-8F6A7BFE1937}" srcOrd="0" destOrd="0" parTransId="{D685E0AF-E334-4B3D-B8C7-23F76C2B16D7}" sibTransId="{F2FE5A3B-5ECF-4D50-938E-23666223DF99}"/>
    <dgm:cxn modelId="{CE353092-BD0F-4773-8B80-37F04E4C7374}" type="presOf" srcId="{F5FAFD96-5D3D-4374-AD26-8F6A7BFE1937}" destId="{5B2BE83C-FE1F-4BD1-817C-BD155E113C60}" srcOrd="0" destOrd="0" presId="urn:microsoft.com/office/officeart/2005/8/layout/hierarchy3"/>
    <dgm:cxn modelId="{CCA69204-8F0A-4A82-B78D-4231CA451FC4}" type="presOf" srcId="{F1EF7293-9C7C-4125-A016-8070DF6BABCB}" destId="{449E8E7A-84FA-49CB-8F2C-B8FAB2CBE87B}" srcOrd="0" destOrd="0" presId="urn:microsoft.com/office/officeart/2005/8/layout/hierarchy3"/>
    <dgm:cxn modelId="{9D0F3FEF-6329-4105-892F-3640E0C86765}" type="presOf" srcId="{DC3C878C-6E3C-4CA6-BD5D-444F1B83B114}" destId="{3EE294DF-2055-4AEF-ACDA-FE641C5C864C}" srcOrd="0" destOrd="0" presId="urn:microsoft.com/office/officeart/2005/8/layout/hierarchy3"/>
    <dgm:cxn modelId="{F85327AE-31B7-4B49-9C05-5A1B17718588}" type="presOf" srcId="{D685E0AF-E334-4B3D-B8C7-23F76C2B16D7}" destId="{6E5D90D0-75A8-44A4-8C34-EBB684328384}" srcOrd="0" destOrd="0" presId="urn:microsoft.com/office/officeart/2005/8/layout/hierarchy3"/>
    <dgm:cxn modelId="{A58BCCB5-4C29-4A01-BAB4-E9F1F84A9DA0}" type="presOf" srcId="{12030113-F661-498F-AD70-BF4ECF3B4694}" destId="{DF79D03E-EF9F-425C-B27E-73C42BF623F4}" srcOrd="0" destOrd="0" presId="urn:microsoft.com/office/officeart/2005/8/layout/hierarchy3"/>
    <dgm:cxn modelId="{8396210E-8903-4648-A7E0-43E850B760F3}" type="presParOf" srcId="{48AA8E5B-716E-40DA-B538-13FC57E14A78}" destId="{B2B1B610-F139-40D2-8C3D-2FD93D50BE0F}" srcOrd="0" destOrd="0" presId="urn:microsoft.com/office/officeart/2005/8/layout/hierarchy3"/>
    <dgm:cxn modelId="{A83D4CE6-546F-4542-BC63-83851877FA23}" type="presParOf" srcId="{B2B1B610-F139-40D2-8C3D-2FD93D50BE0F}" destId="{55F0E6E2-3B61-491E-8195-851AD8175FEE}" srcOrd="0" destOrd="0" presId="urn:microsoft.com/office/officeart/2005/8/layout/hierarchy3"/>
    <dgm:cxn modelId="{6B338E3A-FD1C-48F6-8C43-2F949C7BDB19}" type="presParOf" srcId="{55F0E6E2-3B61-491E-8195-851AD8175FEE}" destId="{FAACBAAA-D664-4D82-BDB0-95205AC0D7BA}" srcOrd="0" destOrd="0" presId="urn:microsoft.com/office/officeart/2005/8/layout/hierarchy3"/>
    <dgm:cxn modelId="{3C0EAE1B-2512-4632-B4CD-E2CD0D1BA6FA}" type="presParOf" srcId="{55F0E6E2-3B61-491E-8195-851AD8175FEE}" destId="{D775FDFE-B70C-492E-B28D-72CAB9208D63}" srcOrd="1" destOrd="0" presId="urn:microsoft.com/office/officeart/2005/8/layout/hierarchy3"/>
    <dgm:cxn modelId="{E2583955-7E6B-427A-8B3A-31F04A27C413}" type="presParOf" srcId="{B2B1B610-F139-40D2-8C3D-2FD93D50BE0F}" destId="{4EC8B8D9-367C-411A-A966-2BAAD526F6AF}" srcOrd="1" destOrd="0" presId="urn:microsoft.com/office/officeart/2005/8/layout/hierarchy3"/>
    <dgm:cxn modelId="{92F2A1EE-4547-4DD9-9EA7-7EBA8B62A7C0}" type="presParOf" srcId="{4EC8B8D9-367C-411A-A966-2BAAD526F6AF}" destId="{6E5D90D0-75A8-44A4-8C34-EBB684328384}" srcOrd="0" destOrd="0" presId="urn:microsoft.com/office/officeart/2005/8/layout/hierarchy3"/>
    <dgm:cxn modelId="{62686CCB-92EC-49F0-8879-D8E82E98F63F}" type="presParOf" srcId="{4EC8B8D9-367C-411A-A966-2BAAD526F6AF}" destId="{5B2BE83C-FE1F-4BD1-817C-BD155E113C60}" srcOrd="1" destOrd="0" presId="urn:microsoft.com/office/officeart/2005/8/layout/hierarchy3"/>
    <dgm:cxn modelId="{285FE7EC-1D20-41B2-997F-576587CD07CF}" type="presParOf" srcId="{4EC8B8D9-367C-411A-A966-2BAAD526F6AF}" destId="{449E8E7A-84FA-49CB-8F2C-B8FAB2CBE87B}" srcOrd="2" destOrd="0" presId="urn:microsoft.com/office/officeart/2005/8/layout/hierarchy3"/>
    <dgm:cxn modelId="{C5E95EFB-D78C-4BE9-AF22-B8EA23E71B0C}" type="presParOf" srcId="{4EC8B8D9-367C-411A-A966-2BAAD526F6AF}" destId="{DF79D03E-EF9F-425C-B27E-73C42BF623F4}" srcOrd="3" destOrd="0" presId="urn:microsoft.com/office/officeart/2005/8/layout/hierarchy3"/>
    <dgm:cxn modelId="{BFA6D88C-FA5D-4402-B926-5B56ED4A0BBA}" type="presParOf" srcId="{4EC8B8D9-367C-411A-A966-2BAAD526F6AF}" destId="{3EE294DF-2055-4AEF-ACDA-FE641C5C864C}" srcOrd="4" destOrd="0" presId="urn:microsoft.com/office/officeart/2005/8/layout/hierarchy3"/>
    <dgm:cxn modelId="{7512A504-54BF-4FFD-94B6-D28E1423CC16}" type="presParOf" srcId="{4EC8B8D9-367C-411A-A966-2BAAD526F6AF}" destId="{FD9C2AE2-CB46-4EE9-B489-758008FFBCF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05FE83-0FB2-4CD7-8935-6D27002DCA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48DB16-8A8C-4431-9D12-79660DDC73A6}">
      <dgm:prSet custT="1"/>
      <dgm:spPr/>
      <dgm:t>
        <a:bodyPr/>
        <a:lstStyle/>
        <a:p>
          <a:pPr algn="just" rtl="0"/>
          <a:r>
            <a:rPr lang="en-US" sz="2400" baseline="0" smtClean="0">
              <a:latin typeface="Bell MT" panose="02020503060305020303" pitchFamily="18" charset="0"/>
            </a:rPr>
            <a:t>Zaman kegemilangan sains dan falsafah di Barat</a:t>
          </a:r>
          <a:endParaRPr lang="en-MY" sz="2400">
            <a:latin typeface="Bell MT" panose="02020503060305020303" pitchFamily="18" charset="0"/>
          </a:endParaRPr>
        </a:p>
      </dgm:t>
    </dgm:pt>
    <dgm:pt modelId="{26A84ED7-44EE-4C0A-968B-2296C0D6D044}" type="parTrans" cxnId="{3E3C206F-5C80-4B00-95AC-93E75E0CD76F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3893577F-3858-4946-9767-015D41B0DCF4}" type="sibTrans" cxnId="{3E3C206F-5C80-4B00-95AC-93E75E0CD76F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590A8B80-2BAE-4237-9287-F214087E9D05}">
      <dgm:prSet custT="1"/>
      <dgm:spPr/>
      <dgm:t>
        <a:bodyPr/>
        <a:lstStyle/>
        <a:p>
          <a:pPr algn="just" rtl="0"/>
          <a:r>
            <a:rPr lang="en-US" sz="2400" baseline="0" dirty="0" err="1" smtClean="0">
              <a:latin typeface="Bell MT" panose="02020503060305020303" pitchFamily="18" charset="0"/>
            </a:rPr>
            <a:t>Perkembangan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penggunaan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akal</a:t>
          </a:r>
          <a:r>
            <a:rPr lang="en-US" sz="2400" baseline="0" dirty="0" smtClean="0">
              <a:latin typeface="Bell MT" panose="02020503060305020303" pitchFamily="18" charset="0"/>
            </a:rPr>
            <a:t>, </a:t>
          </a:r>
          <a:r>
            <a:rPr lang="en-US" sz="2400" baseline="0" dirty="0" err="1" smtClean="0">
              <a:latin typeface="Bell MT" panose="02020503060305020303" pitchFamily="18" charset="0"/>
            </a:rPr>
            <a:t>metode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saintifik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individualisme</a:t>
          </a:r>
          <a:r>
            <a:rPr lang="en-US" sz="2400" baseline="0" dirty="0" smtClean="0">
              <a:latin typeface="Bell MT" panose="02020503060305020303" pitchFamily="18" charset="0"/>
            </a:rPr>
            <a:t> , </a:t>
          </a:r>
          <a:r>
            <a:rPr lang="en-US" sz="2400" baseline="0" dirty="0" err="1" smtClean="0">
              <a:latin typeface="Bell MT" panose="02020503060305020303" pitchFamily="18" charset="0"/>
            </a:rPr>
            <a:t>struktur</a:t>
          </a:r>
          <a:r>
            <a:rPr lang="en-US" sz="2400" baseline="0" dirty="0" smtClean="0">
              <a:latin typeface="Bell MT" panose="02020503060305020303" pitchFamily="18" charset="0"/>
            </a:rPr>
            <a:t> agama </a:t>
          </a:r>
          <a:r>
            <a:rPr lang="en-US" sz="2400" baseline="0" dirty="0" err="1" smtClean="0">
              <a:latin typeface="Bell MT" panose="02020503060305020303" pitchFamily="18" charset="0"/>
            </a:rPr>
            <a:t>dan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politik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sedia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ada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dicabar</a:t>
          </a:r>
          <a:endParaRPr lang="en-MY" sz="2400" dirty="0">
            <a:latin typeface="Bell MT" panose="02020503060305020303" pitchFamily="18" charset="0"/>
          </a:endParaRPr>
        </a:p>
      </dgm:t>
    </dgm:pt>
    <dgm:pt modelId="{EC3D7CB5-50B0-4503-89A3-9ED6F0E64E0A}" type="parTrans" cxnId="{F7EBD277-33C2-45A2-B33A-87552DF80D56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194EF5D1-734A-45D8-B2C6-50654036A9D4}" type="sibTrans" cxnId="{F7EBD277-33C2-45A2-B33A-87552DF80D56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E39E2531-7EDE-41D8-A5C3-1BE2EB92D71C}">
      <dgm:prSet custT="1"/>
      <dgm:spPr/>
      <dgm:t>
        <a:bodyPr/>
        <a:lstStyle/>
        <a:p>
          <a:pPr algn="just" rtl="0"/>
          <a:r>
            <a:rPr lang="en-US" sz="2400" baseline="0" smtClean="0">
              <a:latin typeface="Bell MT" panose="02020503060305020303" pitchFamily="18" charset="0"/>
            </a:rPr>
            <a:t>Mempengaruhi Revolusi  Amerika dan Revolusi Perancis. </a:t>
          </a:r>
          <a:endParaRPr lang="en-MY" sz="2400">
            <a:latin typeface="Bell MT" panose="02020503060305020303" pitchFamily="18" charset="0"/>
          </a:endParaRPr>
        </a:p>
      </dgm:t>
    </dgm:pt>
    <dgm:pt modelId="{08B847B7-8064-4B96-8D01-A8FDA1AC828B}" type="parTrans" cxnId="{98E849F1-1B44-4FF1-84D8-E7E690DC8FE5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618D12DD-6450-4F8E-80BD-123806AC4C46}" type="sibTrans" cxnId="{98E849F1-1B44-4FF1-84D8-E7E690DC8FE5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91B10076-4D66-4D26-9E59-81AF0D7D0CE6}">
      <dgm:prSet custT="1"/>
      <dgm:spPr/>
      <dgm:t>
        <a:bodyPr/>
        <a:lstStyle/>
        <a:p>
          <a:pPr algn="just" rtl="0"/>
          <a:r>
            <a:rPr lang="en-US" sz="2400" baseline="0" smtClean="0">
              <a:latin typeface="Bell MT" panose="02020503060305020303" pitchFamily="18" charset="0"/>
            </a:rPr>
            <a:t>Menghadkan kuasa autoriti agama, membebaskan diri daripada cengkaman dogma agama</a:t>
          </a:r>
          <a:endParaRPr lang="en-MY" sz="2400">
            <a:latin typeface="Bell MT" panose="02020503060305020303" pitchFamily="18" charset="0"/>
          </a:endParaRPr>
        </a:p>
      </dgm:t>
    </dgm:pt>
    <dgm:pt modelId="{07F08745-A369-4BEF-9736-00D281381BCB}" type="parTrans" cxnId="{F3EDCE74-D8D0-4411-BC63-EC2E62FDFCB5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544BF7E2-243F-41A5-9D4C-55F92D8AF8C5}" type="sibTrans" cxnId="{F3EDCE74-D8D0-4411-BC63-EC2E62FDFCB5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7CC1047F-4DC8-486C-BE00-85BD04A7B39A}">
      <dgm:prSet custT="1"/>
      <dgm:spPr/>
      <dgm:t>
        <a:bodyPr/>
        <a:lstStyle/>
        <a:p>
          <a:pPr algn="just" rtl="0"/>
          <a:r>
            <a:rPr lang="en-US" sz="2400" baseline="0" dirty="0" err="1" smtClean="0">
              <a:latin typeface="Bell MT" panose="02020503060305020303" pitchFamily="18" charset="0"/>
            </a:rPr>
            <a:t>Manifestasi</a:t>
          </a:r>
          <a:r>
            <a:rPr lang="en-US" sz="2400" baseline="0" dirty="0" smtClean="0">
              <a:latin typeface="Bell MT" panose="02020503060305020303" pitchFamily="18" charset="0"/>
            </a:rPr>
            <a:t>  </a:t>
          </a:r>
          <a:r>
            <a:rPr lang="en-US" sz="2400" baseline="0" dirty="0" err="1" smtClean="0">
              <a:latin typeface="Bell MT" panose="02020503060305020303" pitchFamily="18" charset="0"/>
            </a:rPr>
            <a:t>anjakan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paradigma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daripada</a:t>
          </a:r>
          <a:r>
            <a:rPr lang="en-US" sz="2400" baseline="0" dirty="0" smtClean="0">
              <a:latin typeface="Bell MT" panose="02020503060305020303" pitchFamily="18" charset="0"/>
            </a:rPr>
            <a:t> zaman </a:t>
          </a:r>
          <a:r>
            <a:rPr lang="en-US" sz="2400" baseline="0" dirty="0" err="1" smtClean="0">
              <a:latin typeface="Bell MT" panose="02020503060305020303" pitchFamily="18" charset="0"/>
            </a:rPr>
            <a:t>klasik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ke</a:t>
          </a:r>
          <a:r>
            <a:rPr lang="en-US" sz="2400" baseline="0" dirty="0" smtClean="0">
              <a:latin typeface="Bell MT" panose="02020503060305020303" pitchFamily="18" charset="0"/>
            </a:rPr>
            <a:t> zaman </a:t>
          </a:r>
          <a:r>
            <a:rPr lang="en-US" sz="2400" baseline="0" dirty="0" err="1" smtClean="0">
              <a:latin typeface="Bell MT" panose="02020503060305020303" pitchFamily="18" charset="0"/>
            </a:rPr>
            <a:t>moden</a:t>
          </a:r>
          <a:r>
            <a:rPr lang="en-US" sz="2400" baseline="0" dirty="0" smtClean="0">
              <a:latin typeface="Bell MT" panose="02020503060305020303" pitchFamily="18" charset="0"/>
            </a:rPr>
            <a:t>; </a:t>
          </a:r>
          <a:r>
            <a:rPr lang="en-US" sz="2400" baseline="0" dirty="0" err="1" smtClean="0">
              <a:latin typeface="Bell MT" panose="02020503060305020303" pitchFamily="18" charset="0"/>
            </a:rPr>
            <a:t>dunia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moden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bermula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dan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sains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menggantikan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kepercayaan</a:t>
          </a:r>
          <a:r>
            <a:rPr lang="en-US" sz="2400" baseline="0" dirty="0" smtClean="0">
              <a:latin typeface="Bell MT" panose="02020503060305020303" pitchFamily="18" charset="0"/>
            </a:rPr>
            <a:t> </a:t>
          </a:r>
          <a:r>
            <a:rPr lang="en-US" sz="2400" baseline="0" dirty="0" err="1" smtClean="0">
              <a:latin typeface="Bell MT" panose="02020503060305020303" pitchFamily="18" charset="0"/>
            </a:rPr>
            <a:t>tahyul</a:t>
          </a:r>
          <a:endParaRPr lang="en-MY" sz="2400" dirty="0">
            <a:latin typeface="Bell MT" panose="02020503060305020303" pitchFamily="18" charset="0"/>
          </a:endParaRPr>
        </a:p>
      </dgm:t>
    </dgm:pt>
    <dgm:pt modelId="{DBB05963-43F3-4DFD-B2C3-3AE8AA4A1900}" type="parTrans" cxnId="{B800273A-86E1-4115-9C7A-6D5F291E5B98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D61C2B6D-E4E7-497B-8535-71402C7F7D1D}" type="sibTrans" cxnId="{B800273A-86E1-4115-9C7A-6D5F291E5B98}">
      <dgm:prSet/>
      <dgm:spPr/>
      <dgm:t>
        <a:bodyPr/>
        <a:lstStyle/>
        <a:p>
          <a:pPr algn="just"/>
          <a:endParaRPr lang="en-US" sz="2400">
            <a:latin typeface="Bell MT" panose="02020503060305020303" pitchFamily="18" charset="0"/>
          </a:endParaRPr>
        </a:p>
      </dgm:t>
    </dgm:pt>
    <dgm:pt modelId="{573A96F7-F2EA-4252-8F9D-EF66A900FEFD}">
      <dgm:prSet custT="1"/>
      <dgm:spPr/>
      <dgm:t>
        <a:bodyPr/>
        <a:lstStyle/>
        <a:p>
          <a:pPr algn="just"/>
          <a:r>
            <a:rPr lang="en-US" sz="2400" dirty="0" err="1" smtClean="0">
              <a:latin typeface="Bell MT" panose="02020503060305020303" pitchFamily="18" charset="0"/>
            </a:rPr>
            <a:t>Revolusi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sains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telah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menghapuskan</a:t>
          </a:r>
          <a:r>
            <a:rPr lang="en-US" sz="2400" dirty="0" smtClean="0">
              <a:latin typeface="Bell MT" panose="02020503060305020303" pitchFamily="18" charset="0"/>
            </a:rPr>
            <a:t> idea-idea lama. </a:t>
          </a:r>
          <a:r>
            <a:rPr lang="en-US" sz="2400" dirty="0" err="1" smtClean="0">
              <a:latin typeface="Bell MT" panose="02020503060305020303" pitchFamily="18" charset="0"/>
            </a:rPr>
            <a:t>Manusia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memandang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alam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menerusi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perspektif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sains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setiap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satunya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dikawal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oleh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b="1" dirty="0" err="1" smtClean="0">
              <a:latin typeface="Bell MT" panose="02020503060305020303" pitchFamily="18" charset="0"/>
            </a:rPr>
            <a:t>hukum</a:t>
          </a:r>
          <a:r>
            <a:rPr lang="en-US" sz="2400" b="1" dirty="0" smtClean="0">
              <a:latin typeface="Bell MT" panose="02020503060305020303" pitchFamily="18" charset="0"/>
            </a:rPr>
            <a:t> </a:t>
          </a:r>
          <a:r>
            <a:rPr lang="en-US" sz="2400" b="1" dirty="0" err="1" smtClean="0">
              <a:latin typeface="Bell MT" panose="02020503060305020303" pitchFamily="18" charset="0"/>
            </a:rPr>
            <a:t>alam</a:t>
          </a:r>
          <a:r>
            <a:rPr lang="en-US" sz="2400" b="1" dirty="0" smtClean="0">
              <a:latin typeface="Bell MT" panose="02020503060305020303" pitchFamily="18" charset="0"/>
            </a:rPr>
            <a:t> (</a:t>
          </a:r>
          <a:r>
            <a:rPr lang="en-US" sz="2400" b="1" i="1" dirty="0" smtClean="0">
              <a:latin typeface="Bell MT" panose="02020503060305020303" pitchFamily="18" charset="0"/>
            </a:rPr>
            <a:t>law of nature</a:t>
          </a:r>
          <a:r>
            <a:rPr lang="en-US" sz="2400" b="1" dirty="0" smtClean="0">
              <a:latin typeface="Bell MT" panose="02020503060305020303" pitchFamily="18" charset="0"/>
            </a:rPr>
            <a:t>)</a:t>
          </a:r>
          <a:endParaRPr lang="en-MY" sz="2400" dirty="0">
            <a:latin typeface="Bell MT" panose="02020503060305020303" pitchFamily="18" charset="0"/>
          </a:endParaRPr>
        </a:p>
      </dgm:t>
    </dgm:pt>
    <dgm:pt modelId="{BC89B4D4-B7B4-44B2-80EB-0A7B0166774A}" type="parTrans" cxnId="{263BEFC5-2C88-4BAA-8713-B2C578237C78}">
      <dgm:prSet/>
      <dgm:spPr/>
      <dgm:t>
        <a:bodyPr/>
        <a:lstStyle/>
        <a:p>
          <a:endParaRPr lang="en-US"/>
        </a:p>
      </dgm:t>
    </dgm:pt>
    <dgm:pt modelId="{45F15F64-5419-4F1F-B739-8DAE6FA2CE99}" type="sibTrans" cxnId="{263BEFC5-2C88-4BAA-8713-B2C578237C78}">
      <dgm:prSet/>
      <dgm:spPr/>
      <dgm:t>
        <a:bodyPr/>
        <a:lstStyle/>
        <a:p>
          <a:endParaRPr lang="en-US"/>
        </a:p>
      </dgm:t>
    </dgm:pt>
    <dgm:pt modelId="{2F853BB3-25D9-4EA5-8302-EC70D74CB269}" type="pres">
      <dgm:prSet presAssocID="{0C05FE83-0FB2-4CD7-8935-6D27002DCA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131AC-7B9B-4215-85C7-3A5F3317BB73}" type="pres">
      <dgm:prSet presAssocID="{DF48DB16-8A8C-4431-9D12-79660DDC73A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F28B3-65D4-429E-8BA2-01C012988E7B}" type="pres">
      <dgm:prSet presAssocID="{3893577F-3858-4946-9767-015D41B0DCF4}" presName="spacer" presStyleCnt="0"/>
      <dgm:spPr/>
    </dgm:pt>
    <dgm:pt modelId="{94182D41-7B86-4798-AA29-3ACF1E64B05D}" type="pres">
      <dgm:prSet presAssocID="{590A8B80-2BAE-4237-9287-F214087E9D0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0F3B5-11DF-4D5F-AA9F-5F6A0F77A593}" type="pres">
      <dgm:prSet presAssocID="{194EF5D1-734A-45D8-B2C6-50654036A9D4}" presName="spacer" presStyleCnt="0"/>
      <dgm:spPr/>
    </dgm:pt>
    <dgm:pt modelId="{CB478E23-3FB6-4627-A841-4607681597C7}" type="pres">
      <dgm:prSet presAssocID="{E39E2531-7EDE-41D8-A5C3-1BE2EB92D7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A0D53-D7DD-4CEA-BCB7-1F8AE1A06296}" type="pres">
      <dgm:prSet presAssocID="{618D12DD-6450-4F8E-80BD-123806AC4C46}" presName="spacer" presStyleCnt="0"/>
      <dgm:spPr/>
    </dgm:pt>
    <dgm:pt modelId="{00051230-9A03-4037-B8C2-5E5BD6AA8A62}" type="pres">
      <dgm:prSet presAssocID="{91B10076-4D66-4D26-9E59-81AF0D7D0CE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561E4-AC10-4C2D-99A5-01D33F5D2184}" type="pres">
      <dgm:prSet presAssocID="{544BF7E2-243F-41A5-9D4C-55F92D8AF8C5}" presName="spacer" presStyleCnt="0"/>
      <dgm:spPr/>
    </dgm:pt>
    <dgm:pt modelId="{AD479B81-65F6-4614-97F4-F020301C404D}" type="pres">
      <dgm:prSet presAssocID="{7CC1047F-4DC8-486C-BE00-85BD04A7B39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67253-34BD-42B8-8884-B5722B1B0CD4}" type="pres">
      <dgm:prSet presAssocID="{D61C2B6D-E4E7-497B-8535-71402C7F7D1D}" presName="spacer" presStyleCnt="0"/>
      <dgm:spPr/>
    </dgm:pt>
    <dgm:pt modelId="{1BBD364B-A43F-4FF2-A927-475CE9B6D445}" type="pres">
      <dgm:prSet presAssocID="{573A96F7-F2EA-4252-8F9D-EF66A900FEF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B5008-132F-4562-ADA3-11DEB10E3F6D}" type="presOf" srcId="{0C05FE83-0FB2-4CD7-8935-6D27002DCA88}" destId="{2F853BB3-25D9-4EA5-8302-EC70D74CB269}" srcOrd="0" destOrd="0" presId="urn:microsoft.com/office/officeart/2005/8/layout/vList2"/>
    <dgm:cxn modelId="{3E3C206F-5C80-4B00-95AC-93E75E0CD76F}" srcId="{0C05FE83-0FB2-4CD7-8935-6D27002DCA88}" destId="{DF48DB16-8A8C-4431-9D12-79660DDC73A6}" srcOrd="0" destOrd="0" parTransId="{26A84ED7-44EE-4C0A-968B-2296C0D6D044}" sibTransId="{3893577F-3858-4946-9767-015D41B0DCF4}"/>
    <dgm:cxn modelId="{B800273A-86E1-4115-9C7A-6D5F291E5B98}" srcId="{0C05FE83-0FB2-4CD7-8935-6D27002DCA88}" destId="{7CC1047F-4DC8-486C-BE00-85BD04A7B39A}" srcOrd="4" destOrd="0" parTransId="{DBB05963-43F3-4DFD-B2C3-3AE8AA4A1900}" sibTransId="{D61C2B6D-E4E7-497B-8535-71402C7F7D1D}"/>
    <dgm:cxn modelId="{E1594963-E7CD-4C6A-9E57-9F35E3EF713F}" type="presOf" srcId="{590A8B80-2BAE-4237-9287-F214087E9D05}" destId="{94182D41-7B86-4798-AA29-3ACF1E64B05D}" srcOrd="0" destOrd="0" presId="urn:microsoft.com/office/officeart/2005/8/layout/vList2"/>
    <dgm:cxn modelId="{98E849F1-1B44-4FF1-84D8-E7E690DC8FE5}" srcId="{0C05FE83-0FB2-4CD7-8935-6D27002DCA88}" destId="{E39E2531-7EDE-41D8-A5C3-1BE2EB92D71C}" srcOrd="2" destOrd="0" parTransId="{08B847B7-8064-4B96-8D01-A8FDA1AC828B}" sibTransId="{618D12DD-6450-4F8E-80BD-123806AC4C46}"/>
    <dgm:cxn modelId="{1F7C7912-1BE5-431D-AD5B-55F70B5A3572}" type="presOf" srcId="{91B10076-4D66-4D26-9E59-81AF0D7D0CE6}" destId="{00051230-9A03-4037-B8C2-5E5BD6AA8A62}" srcOrd="0" destOrd="0" presId="urn:microsoft.com/office/officeart/2005/8/layout/vList2"/>
    <dgm:cxn modelId="{CD4CF456-1756-4B0B-A01D-ADC9640C00B8}" type="presOf" srcId="{E39E2531-7EDE-41D8-A5C3-1BE2EB92D71C}" destId="{CB478E23-3FB6-4627-A841-4607681597C7}" srcOrd="0" destOrd="0" presId="urn:microsoft.com/office/officeart/2005/8/layout/vList2"/>
    <dgm:cxn modelId="{BA7A748C-84C0-40AC-B59D-936C364CE5ED}" type="presOf" srcId="{DF48DB16-8A8C-4431-9D12-79660DDC73A6}" destId="{FC0131AC-7B9B-4215-85C7-3A5F3317BB73}" srcOrd="0" destOrd="0" presId="urn:microsoft.com/office/officeart/2005/8/layout/vList2"/>
    <dgm:cxn modelId="{4CA3D7F8-DF7A-402C-87CD-5D175B44E21F}" type="presOf" srcId="{7CC1047F-4DC8-486C-BE00-85BD04A7B39A}" destId="{AD479B81-65F6-4614-97F4-F020301C404D}" srcOrd="0" destOrd="0" presId="urn:microsoft.com/office/officeart/2005/8/layout/vList2"/>
    <dgm:cxn modelId="{35542AD1-22E9-48D9-917C-A02C95CFC544}" type="presOf" srcId="{573A96F7-F2EA-4252-8F9D-EF66A900FEFD}" destId="{1BBD364B-A43F-4FF2-A927-475CE9B6D445}" srcOrd="0" destOrd="0" presId="urn:microsoft.com/office/officeart/2005/8/layout/vList2"/>
    <dgm:cxn modelId="{263BEFC5-2C88-4BAA-8713-B2C578237C78}" srcId="{0C05FE83-0FB2-4CD7-8935-6D27002DCA88}" destId="{573A96F7-F2EA-4252-8F9D-EF66A900FEFD}" srcOrd="5" destOrd="0" parTransId="{BC89B4D4-B7B4-44B2-80EB-0A7B0166774A}" sibTransId="{45F15F64-5419-4F1F-B739-8DAE6FA2CE99}"/>
    <dgm:cxn modelId="{F7EBD277-33C2-45A2-B33A-87552DF80D56}" srcId="{0C05FE83-0FB2-4CD7-8935-6D27002DCA88}" destId="{590A8B80-2BAE-4237-9287-F214087E9D05}" srcOrd="1" destOrd="0" parTransId="{EC3D7CB5-50B0-4503-89A3-9ED6F0E64E0A}" sibTransId="{194EF5D1-734A-45D8-B2C6-50654036A9D4}"/>
    <dgm:cxn modelId="{F3EDCE74-D8D0-4411-BC63-EC2E62FDFCB5}" srcId="{0C05FE83-0FB2-4CD7-8935-6D27002DCA88}" destId="{91B10076-4D66-4D26-9E59-81AF0D7D0CE6}" srcOrd="3" destOrd="0" parTransId="{07F08745-A369-4BEF-9736-00D281381BCB}" sibTransId="{544BF7E2-243F-41A5-9D4C-55F92D8AF8C5}"/>
    <dgm:cxn modelId="{FA089C0F-FDDB-43AE-9111-AD535D436264}" type="presParOf" srcId="{2F853BB3-25D9-4EA5-8302-EC70D74CB269}" destId="{FC0131AC-7B9B-4215-85C7-3A5F3317BB73}" srcOrd="0" destOrd="0" presId="urn:microsoft.com/office/officeart/2005/8/layout/vList2"/>
    <dgm:cxn modelId="{1123C325-A615-4D6D-9519-E20988C7D288}" type="presParOf" srcId="{2F853BB3-25D9-4EA5-8302-EC70D74CB269}" destId="{B1BF28B3-65D4-429E-8BA2-01C012988E7B}" srcOrd="1" destOrd="0" presId="urn:microsoft.com/office/officeart/2005/8/layout/vList2"/>
    <dgm:cxn modelId="{3B691417-76B4-4912-8AC0-0F887DCD8CC7}" type="presParOf" srcId="{2F853BB3-25D9-4EA5-8302-EC70D74CB269}" destId="{94182D41-7B86-4798-AA29-3ACF1E64B05D}" srcOrd="2" destOrd="0" presId="urn:microsoft.com/office/officeart/2005/8/layout/vList2"/>
    <dgm:cxn modelId="{710711EB-3E5D-4941-B683-83350035187D}" type="presParOf" srcId="{2F853BB3-25D9-4EA5-8302-EC70D74CB269}" destId="{0C70F3B5-11DF-4D5F-AA9F-5F6A0F77A593}" srcOrd="3" destOrd="0" presId="urn:microsoft.com/office/officeart/2005/8/layout/vList2"/>
    <dgm:cxn modelId="{2E5B40F6-63F5-4D2D-9C2C-E9B9536FB504}" type="presParOf" srcId="{2F853BB3-25D9-4EA5-8302-EC70D74CB269}" destId="{CB478E23-3FB6-4627-A841-4607681597C7}" srcOrd="4" destOrd="0" presId="urn:microsoft.com/office/officeart/2005/8/layout/vList2"/>
    <dgm:cxn modelId="{F50B0B5E-E832-444C-A906-631479CA17EE}" type="presParOf" srcId="{2F853BB3-25D9-4EA5-8302-EC70D74CB269}" destId="{D48A0D53-D7DD-4CEA-BCB7-1F8AE1A06296}" srcOrd="5" destOrd="0" presId="urn:microsoft.com/office/officeart/2005/8/layout/vList2"/>
    <dgm:cxn modelId="{28FA17C7-D134-41C9-9F5C-47614AB57F28}" type="presParOf" srcId="{2F853BB3-25D9-4EA5-8302-EC70D74CB269}" destId="{00051230-9A03-4037-B8C2-5E5BD6AA8A62}" srcOrd="6" destOrd="0" presId="urn:microsoft.com/office/officeart/2005/8/layout/vList2"/>
    <dgm:cxn modelId="{F0793FB2-3F5D-4558-A810-681BC2D29E00}" type="presParOf" srcId="{2F853BB3-25D9-4EA5-8302-EC70D74CB269}" destId="{796561E4-AC10-4C2D-99A5-01D33F5D2184}" srcOrd="7" destOrd="0" presId="urn:microsoft.com/office/officeart/2005/8/layout/vList2"/>
    <dgm:cxn modelId="{5397048C-3B83-49B3-B8EF-03681E9C6C0F}" type="presParOf" srcId="{2F853BB3-25D9-4EA5-8302-EC70D74CB269}" destId="{AD479B81-65F6-4614-97F4-F020301C404D}" srcOrd="8" destOrd="0" presId="urn:microsoft.com/office/officeart/2005/8/layout/vList2"/>
    <dgm:cxn modelId="{89559C62-C591-4514-B0DF-C2E99B9C5D28}" type="presParOf" srcId="{2F853BB3-25D9-4EA5-8302-EC70D74CB269}" destId="{57967253-34BD-42B8-8884-B5722B1B0CD4}" srcOrd="9" destOrd="0" presId="urn:microsoft.com/office/officeart/2005/8/layout/vList2"/>
    <dgm:cxn modelId="{BC9D9A74-B329-4C12-BD55-70782D2AEA6B}" type="presParOf" srcId="{2F853BB3-25D9-4EA5-8302-EC70D74CB269}" destId="{1BBD364B-A43F-4FF2-A927-475CE9B6D4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D095FE-8597-446C-8D03-258C3F36C78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4C93DD-07DE-43F2-9D97-63513B094BE4}">
      <dgm:prSet phldrT="[Text]" custT="1"/>
      <dgm:spPr/>
      <dgm:t>
        <a:bodyPr/>
        <a:lstStyle/>
        <a:p>
          <a:r>
            <a:rPr lang="en-MY" sz="2400" dirty="0" err="1" smtClean="0">
              <a:latin typeface="Bell MT" panose="02020503060305020303" pitchFamily="18" charset="0"/>
            </a:rPr>
            <a:t>Melahirkan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pemikiran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kritikal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dalam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kalangan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masyarakat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hingga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berlaku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kemajuan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pesat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dalam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ilmu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pengetahuan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sains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seni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lukis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seni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bina</a:t>
          </a:r>
          <a:r>
            <a:rPr lang="en-MY" sz="2400" dirty="0" smtClean="0">
              <a:latin typeface="Bell MT" panose="02020503060305020303" pitchFamily="18" charset="0"/>
            </a:rPr>
            <a:t>.</a:t>
          </a:r>
          <a:endParaRPr lang="en-US" sz="2400" dirty="0">
            <a:latin typeface="Bell MT" panose="02020503060305020303" pitchFamily="18" charset="0"/>
          </a:endParaRPr>
        </a:p>
      </dgm:t>
    </dgm:pt>
    <dgm:pt modelId="{8D889785-BA28-4CCE-885E-1B350862A35D}" type="par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772EB3-0653-44B8-9651-D25BAE31F8BC}" type="sib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EB937A3-0671-4363-8C41-A994F8307C87}">
      <dgm:prSet phldrT="[Text]" custT="1"/>
      <dgm:spPr/>
      <dgm:t>
        <a:bodyPr/>
        <a:lstStyle/>
        <a:p>
          <a:r>
            <a:rPr lang="en-MY" sz="2400" dirty="0" err="1" smtClean="0">
              <a:latin typeface="Bell MT" panose="02020503060305020303" pitchFamily="18" charset="0"/>
            </a:rPr>
            <a:t>Kemunculan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golongan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ahli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falsafah</a:t>
          </a:r>
          <a:r>
            <a:rPr lang="en-MY" sz="2400" dirty="0" smtClean="0">
              <a:latin typeface="Bell MT" panose="02020503060305020303" pitchFamily="18" charset="0"/>
            </a:rPr>
            <a:t> yang </a:t>
          </a:r>
          <a:r>
            <a:rPr lang="en-MY" sz="2400" dirty="0" err="1" smtClean="0">
              <a:latin typeface="Bell MT" panose="02020503060305020303" pitchFamily="18" charset="0"/>
            </a:rPr>
            <a:t>menekankan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pemikiran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kritis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pemikiran</a:t>
          </a:r>
          <a:r>
            <a:rPr lang="en-MY" sz="2400" dirty="0" smtClean="0">
              <a:latin typeface="Bell MT" panose="02020503060305020303" pitchFamily="18" charset="0"/>
            </a:rPr>
            <a:t> yang </a:t>
          </a:r>
          <a:r>
            <a:rPr lang="en-MY" sz="2400" dirty="0" err="1" smtClean="0">
              <a:latin typeface="Bell MT" panose="02020503060305020303" pitchFamily="18" charset="0"/>
            </a:rPr>
            <a:t>bersifat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rasionalistik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saintifik</a:t>
          </a:r>
          <a:r>
            <a:rPr lang="en-MY" sz="2400" dirty="0" smtClean="0">
              <a:latin typeface="Bell MT" panose="02020503060305020303" pitchFamily="18" charset="0"/>
            </a:rPr>
            <a:t>. </a:t>
          </a:r>
          <a:endParaRPr lang="en-US" sz="2400" dirty="0">
            <a:latin typeface="Bell MT" panose="02020503060305020303" pitchFamily="18" charset="0"/>
          </a:endParaRPr>
        </a:p>
      </dgm:t>
    </dgm:pt>
    <dgm:pt modelId="{EE5294DA-86AC-47C1-8F62-E432F7677EB2}" type="par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D076685-8515-4502-AF52-D22EC27EF734}" type="sib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5ED6EC-671C-437C-A8FD-56BB3E2521BE}">
      <dgm:prSet custT="1"/>
      <dgm:spPr/>
      <dgm:t>
        <a:bodyPr/>
        <a:lstStyle/>
        <a:p>
          <a:r>
            <a:rPr lang="en-MY" sz="2400" dirty="0" err="1" smtClean="0">
              <a:latin typeface="Bell MT" panose="02020503060305020303" pitchFamily="18" charset="0"/>
            </a:rPr>
            <a:t>Kemunculan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gerakan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reformasi</a:t>
          </a:r>
          <a:r>
            <a:rPr lang="en-MY" sz="2400" dirty="0" smtClean="0">
              <a:latin typeface="Bell MT" panose="02020503060305020303" pitchFamily="18" charset="0"/>
            </a:rPr>
            <a:t> yang </a:t>
          </a:r>
          <a:r>
            <a:rPr lang="en-MY" sz="2400" dirty="0" err="1" smtClean="0">
              <a:latin typeface="Bell MT" panose="02020503060305020303" pitchFamily="18" charset="0"/>
            </a:rPr>
            <a:t>menyebabkan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wujudnya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institusi</a:t>
          </a:r>
          <a:r>
            <a:rPr lang="en-MY" sz="2400" dirty="0" smtClean="0">
              <a:latin typeface="Bell MT" panose="02020503060305020303" pitchFamily="18" charset="0"/>
            </a:rPr>
            <a:t> yang </a:t>
          </a:r>
          <a:r>
            <a:rPr lang="en-MY" sz="2400" dirty="0" err="1" smtClean="0">
              <a:latin typeface="Bell MT" panose="02020503060305020303" pitchFamily="18" charset="0"/>
            </a:rPr>
            <a:t>mempunyai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kuasa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autonomi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bebas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daripada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pengaruh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gereja</a:t>
          </a:r>
          <a:r>
            <a:rPr lang="en-MY" sz="2400" dirty="0" smtClean="0">
              <a:latin typeface="Bell MT" panose="02020503060305020303" pitchFamily="18" charset="0"/>
            </a:rPr>
            <a:t>. </a:t>
          </a:r>
          <a:endParaRPr lang="en-MY" sz="2400" dirty="0">
            <a:latin typeface="Bell MT" panose="02020503060305020303" pitchFamily="18" charset="0"/>
          </a:endParaRPr>
        </a:p>
      </dgm:t>
    </dgm:pt>
    <dgm:pt modelId="{833A63A9-F573-4D33-A66B-1C6700A8050C}" type="par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9B0F965-C109-48FF-97F8-51F6AF90EBA3}" type="sib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FC4082D-2D2F-4D1F-9FAB-623CBDD20DDC}">
      <dgm:prSet phldrT="[Text]" custT="1"/>
      <dgm:spPr/>
      <dgm:t>
        <a:bodyPr/>
        <a:lstStyle/>
        <a:p>
          <a:r>
            <a:rPr lang="en-MY" sz="2400" dirty="0" err="1" smtClean="0">
              <a:latin typeface="Bell MT" panose="02020503060305020303" pitchFamily="18" charset="0"/>
            </a:rPr>
            <a:t>Kemunculan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golongan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terpelajar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dari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kelas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pertengahan</a:t>
          </a:r>
          <a:r>
            <a:rPr lang="en-MY" sz="2400" dirty="0" smtClean="0">
              <a:latin typeface="Bell MT" panose="02020503060305020303" pitchFamily="18" charset="0"/>
            </a:rPr>
            <a:t> yang </a:t>
          </a:r>
          <a:r>
            <a:rPr lang="en-MY" sz="2400" dirty="0" err="1" smtClean="0">
              <a:latin typeface="Bell MT" panose="02020503060305020303" pitchFamily="18" charset="0"/>
            </a:rPr>
            <a:t>terdedah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dengan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perkembangan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pengetahuan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melalui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suratkhabar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majalah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kamus</a:t>
          </a:r>
          <a:r>
            <a:rPr lang="en-MY" sz="2400" dirty="0" smtClean="0">
              <a:latin typeface="Bell MT" panose="02020503060305020303" pitchFamily="18" charset="0"/>
            </a:rPr>
            <a:t>, </a:t>
          </a:r>
          <a:r>
            <a:rPr lang="en-MY" sz="2400" dirty="0" err="1" smtClean="0">
              <a:latin typeface="Bell MT" panose="02020503060305020303" pitchFamily="18" charset="0"/>
            </a:rPr>
            <a:t>ensiklopedia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dan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karya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pelbagai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disiplin</a:t>
          </a:r>
          <a:r>
            <a:rPr lang="en-MY" sz="2400" dirty="0" smtClean="0">
              <a:latin typeface="Bell MT" panose="02020503060305020303" pitchFamily="18" charset="0"/>
            </a:rPr>
            <a:t> </a:t>
          </a:r>
          <a:r>
            <a:rPr lang="en-MY" sz="2400" dirty="0" err="1" smtClean="0">
              <a:latin typeface="Bell MT" panose="02020503060305020303" pitchFamily="18" charset="0"/>
            </a:rPr>
            <a:t>ilmu</a:t>
          </a:r>
          <a:r>
            <a:rPr lang="en-MY" sz="2400" dirty="0" smtClean="0">
              <a:latin typeface="Bell MT" panose="02020503060305020303" pitchFamily="18" charset="0"/>
            </a:rPr>
            <a:t>. </a:t>
          </a:r>
          <a:endParaRPr lang="en-US" sz="2400" dirty="0">
            <a:latin typeface="Bell MT" panose="02020503060305020303" pitchFamily="18" charset="0"/>
          </a:endParaRPr>
        </a:p>
      </dgm:t>
    </dgm:pt>
    <dgm:pt modelId="{6547794D-AC1B-45B0-B6C5-922763F4CCB9}" type="parTrans" cxnId="{5A8629CE-22A9-4033-BD70-33D371F61E74}">
      <dgm:prSet/>
      <dgm:spPr/>
      <dgm:t>
        <a:bodyPr/>
        <a:lstStyle/>
        <a:p>
          <a:endParaRPr lang="en-US" sz="2400"/>
        </a:p>
      </dgm:t>
    </dgm:pt>
    <dgm:pt modelId="{F32BC366-A027-4761-8433-E2D959D7769F}" type="sibTrans" cxnId="{5A8629CE-22A9-4033-BD70-33D371F61E74}">
      <dgm:prSet/>
      <dgm:spPr/>
      <dgm:t>
        <a:bodyPr/>
        <a:lstStyle/>
        <a:p>
          <a:endParaRPr lang="en-US" sz="2400"/>
        </a:p>
      </dgm:t>
    </dgm:pt>
    <dgm:pt modelId="{18916222-38C1-4CED-93AF-294F7A5BD83D}" type="pres">
      <dgm:prSet presAssocID="{ABD095FE-8597-446C-8D03-258C3F36C7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99AD7F-BA09-457F-8015-AC843BD2FBA8}" type="pres">
      <dgm:prSet presAssocID="{694C93DD-07DE-43F2-9D97-63513B094BE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04B93-C376-40DA-BC20-090FB388CE97}" type="pres">
      <dgm:prSet presAssocID="{6F772EB3-0653-44B8-9651-D25BAE31F8BC}" presName="sibTrans" presStyleCnt="0"/>
      <dgm:spPr/>
    </dgm:pt>
    <dgm:pt modelId="{A10BA59A-A881-4CC9-8AEB-2DED86AF26F5}" type="pres">
      <dgm:prSet presAssocID="{6F5ED6EC-671C-437C-A8FD-56BB3E2521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2263-8410-4E12-BFD2-BEEA68D00AB1}" type="pres">
      <dgm:prSet presAssocID="{09B0F965-C109-48FF-97F8-51F6AF90EBA3}" presName="sibTrans" presStyleCnt="0"/>
      <dgm:spPr/>
    </dgm:pt>
    <dgm:pt modelId="{AC6E3FCC-9B9A-49C2-993C-F7D972815995}" type="pres">
      <dgm:prSet presAssocID="{7EB937A3-0671-4363-8C41-A994F8307C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28E5C-7616-4BB0-AD8A-D101511B89B1}" type="pres">
      <dgm:prSet presAssocID="{4D076685-8515-4502-AF52-D22EC27EF734}" presName="sibTrans" presStyleCnt="0"/>
      <dgm:spPr/>
    </dgm:pt>
    <dgm:pt modelId="{D7ED9ACE-56EA-416D-8512-6A5D8DA18BEF}" type="pres">
      <dgm:prSet presAssocID="{FFC4082D-2D2F-4D1F-9FAB-623CBDD20D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20D69-8A76-41EA-82F1-F01BF545226F}" type="presOf" srcId="{694C93DD-07DE-43F2-9D97-63513B094BE4}" destId="{9F99AD7F-BA09-457F-8015-AC843BD2FBA8}" srcOrd="0" destOrd="0" presId="urn:microsoft.com/office/officeart/2005/8/layout/default"/>
    <dgm:cxn modelId="{ED12AF7C-DA81-4EB4-A96A-BD10B03C2D59}" srcId="{ABD095FE-8597-446C-8D03-258C3F36C780}" destId="{7EB937A3-0671-4363-8C41-A994F8307C87}" srcOrd="2" destOrd="0" parTransId="{EE5294DA-86AC-47C1-8F62-E432F7677EB2}" sibTransId="{4D076685-8515-4502-AF52-D22EC27EF734}"/>
    <dgm:cxn modelId="{C5CB1DD5-440B-4B21-8823-D0E0CB9F2FA5}" type="presOf" srcId="{7EB937A3-0671-4363-8C41-A994F8307C87}" destId="{AC6E3FCC-9B9A-49C2-993C-F7D972815995}" srcOrd="0" destOrd="0" presId="urn:microsoft.com/office/officeart/2005/8/layout/default"/>
    <dgm:cxn modelId="{41CDF20C-725E-4882-B6DA-81C89A4264C6}" srcId="{ABD095FE-8597-446C-8D03-258C3F36C780}" destId="{694C93DD-07DE-43F2-9D97-63513B094BE4}" srcOrd="0" destOrd="0" parTransId="{8D889785-BA28-4CCE-885E-1B350862A35D}" sibTransId="{6F772EB3-0653-44B8-9651-D25BAE31F8BC}"/>
    <dgm:cxn modelId="{10EF0E33-070B-4D11-AE7E-B2919C0B4BF3}" srcId="{ABD095FE-8597-446C-8D03-258C3F36C780}" destId="{6F5ED6EC-671C-437C-A8FD-56BB3E2521BE}" srcOrd="1" destOrd="0" parTransId="{833A63A9-F573-4D33-A66B-1C6700A8050C}" sibTransId="{09B0F965-C109-48FF-97F8-51F6AF90EBA3}"/>
    <dgm:cxn modelId="{2C78C6E3-907D-4854-A635-53BD52002F3C}" type="presOf" srcId="{6F5ED6EC-671C-437C-A8FD-56BB3E2521BE}" destId="{A10BA59A-A881-4CC9-8AEB-2DED86AF26F5}" srcOrd="0" destOrd="0" presId="urn:microsoft.com/office/officeart/2005/8/layout/default"/>
    <dgm:cxn modelId="{561EF294-2D4D-4D4F-ABA5-81DCB8D65F23}" type="presOf" srcId="{FFC4082D-2D2F-4D1F-9FAB-623CBDD20DDC}" destId="{D7ED9ACE-56EA-416D-8512-6A5D8DA18BEF}" srcOrd="0" destOrd="0" presId="urn:microsoft.com/office/officeart/2005/8/layout/default"/>
    <dgm:cxn modelId="{5A8629CE-22A9-4033-BD70-33D371F61E74}" srcId="{ABD095FE-8597-446C-8D03-258C3F36C780}" destId="{FFC4082D-2D2F-4D1F-9FAB-623CBDD20DDC}" srcOrd="3" destOrd="0" parTransId="{6547794D-AC1B-45B0-B6C5-922763F4CCB9}" sibTransId="{F32BC366-A027-4761-8433-E2D959D7769F}"/>
    <dgm:cxn modelId="{B68D6B08-FEB5-4225-AF9D-4FCE4750FC74}" type="presOf" srcId="{ABD095FE-8597-446C-8D03-258C3F36C780}" destId="{18916222-38C1-4CED-93AF-294F7A5BD83D}" srcOrd="0" destOrd="0" presId="urn:microsoft.com/office/officeart/2005/8/layout/default"/>
    <dgm:cxn modelId="{F9C885F1-35E1-482C-AD94-C21091E9EF47}" type="presParOf" srcId="{18916222-38C1-4CED-93AF-294F7A5BD83D}" destId="{9F99AD7F-BA09-457F-8015-AC843BD2FBA8}" srcOrd="0" destOrd="0" presId="urn:microsoft.com/office/officeart/2005/8/layout/default"/>
    <dgm:cxn modelId="{3515AC36-4A3E-4EC1-B192-25419BE280BF}" type="presParOf" srcId="{18916222-38C1-4CED-93AF-294F7A5BD83D}" destId="{AB304B93-C376-40DA-BC20-090FB388CE97}" srcOrd="1" destOrd="0" presId="urn:microsoft.com/office/officeart/2005/8/layout/default"/>
    <dgm:cxn modelId="{369E576B-FCF6-484F-8CB3-DFA2ECB50137}" type="presParOf" srcId="{18916222-38C1-4CED-93AF-294F7A5BD83D}" destId="{A10BA59A-A881-4CC9-8AEB-2DED86AF26F5}" srcOrd="2" destOrd="0" presId="urn:microsoft.com/office/officeart/2005/8/layout/default"/>
    <dgm:cxn modelId="{3C3DF343-3C78-4212-98D0-38A9C3D49B05}" type="presParOf" srcId="{18916222-38C1-4CED-93AF-294F7A5BD83D}" destId="{2F0B2263-8410-4E12-BFD2-BEEA68D00AB1}" srcOrd="3" destOrd="0" presId="urn:microsoft.com/office/officeart/2005/8/layout/default"/>
    <dgm:cxn modelId="{BA4378C6-95B6-413D-B6F1-5554A7F35BC9}" type="presParOf" srcId="{18916222-38C1-4CED-93AF-294F7A5BD83D}" destId="{AC6E3FCC-9B9A-49C2-993C-F7D972815995}" srcOrd="4" destOrd="0" presId="urn:microsoft.com/office/officeart/2005/8/layout/default"/>
    <dgm:cxn modelId="{C8DF5768-CB13-460D-B618-DE76DB932ED0}" type="presParOf" srcId="{18916222-38C1-4CED-93AF-294F7A5BD83D}" destId="{E0428E5C-7616-4BB0-AD8A-D101511B89B1}" srcOrd="5" destOrd="0" presId="urn:microsoft.com/office/officeart/2005/8/layout/default"/>
    <dgm:cxn modelId="{01CF833D-FEAC-4EEE-9D80-2D615ED515C1}" type="presParOf" srcId="{18916222-38C1-4CED-93AF-294F7A5BD83D}" destId="{D7ED9ACE-56EA-416D-8512-6A5D8DA18B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0C8643-C453-40DC-B8FD-95A32C85835F}" type="doc">
      <dgm:prSet loTypeId="urn:diagrams.loki3.com/TabbedArc+Icon" loCatId="relationship" qsTypeId="urn:microsoft.com/office/officeart/2005/8/quickstyle/simple1" qsCatId="simple" csTypeId="urn:microsoft.com/office/officeart/2005/8/colors/accent6_1" csCatId="accent6" phldr="1"/>
      <dgm:spPr/>
    </dgm:pt>
    <dgm:pt modelId="{98E477E0-B9DB-4324-9B6F-B3C1D76F170F}">
      <dgm:prSet phldrT="[Text]" custT="1"/>
      <dgm:spPr/>
      <dgm:t>
        <a:bodyPr/>
        <a:lstStyle/>
        <a:p>
          <a:r>
            <a:rPr lang="en-US" sz="2000" smtClean="0">
              <a:latin typeface="Bell MT" panose="02020503060305020303" pitchFamily="18" charset="0"/>
            </a:rPr>
            <a:t>Rasionalisme</a:t>
          </a:r>
          <a:endParaRPr lang="en-US" sz="2000"/>
        </a:p>
      </dgm:t>
    </dgm:pt>
    <dgm:pt modelId="{F1F22D4A-8DAB-4A72-B94F-35B716145393}" type="parTrans" cxnId="{2604A122-3BAF-488C-83A7-8D018A30FBE1}">
      <dgm:prSet/>
      <dgm:spPr/>
      <dgm:t>
        <a:bodyPr/>
        <a:lstStyle/>
        <a:p>
          <a:endParaRPr lang="en-US" sz="2000"/>
        </a:p>
      </dgm:t>
    </dgm:pt>
    <dgm:pt modelId="{887072A7-B777-40E7-8187-B0072D0B02C9}" type="sibTrans" cxnId="{2604A122-3BAF-488C-83A7-8D018A30FBE1}">
      <dgm:prSet/>
      <dgm:spPr/>
      <dgm:t>
        <a:bodyPr/>
        <a:lstStyle/>
        <a:p>
          <a:endParaRPr lang="en-US" sz="2000"/>
        </a:p>
      </dgm:t>
    </dgm:pt>
    <dgm:pt modelId="{D96DCDED-E527-4555-951C-6BEC409ECB76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Empirisisme</a:t>
          </a:r>
          <a:endParaRPr lang="en-US" sz="2000" dirty="0">
            <a:latin typeface="Bell MT" panose="02020503060305020303" pitchFamily="18" charset="0"/>
          </a:endParaRPr>
        </a:p>
      </dgm:t>
    </dgm:pt>
    <dgm:pt modelId="{3509D194-9DBF-4FBE-8480-264B62FCBDA5}" type="parTrans" cxnId="{79307100-2E7D-410C-82DD-A0A64712972D}">
      <dgm:prSet/>
      <dgm:spPr/>
      <dgm:t>
        <a:bodyPr/>
        <a:lstStyle/>
        <a:p>
          <a:endParaRPr lang="en-US" sz="2000"/>
        </a:p>
      </dgm:t>
    </dgm:pt>
    <dgm:pt modelId="{FBE38FD8-6FBD-4C68-8FDE-3DEB7697A473}" type="sibTrans" cxnId="{79307100-2E7D-410C-82DD-A0A64712972D}">
      <dgm:prSet/>
      <dgm:spPr/>
      <dgm:t>
        <a:bodyPr/>
        <a:lstStyle/>
        <a:p>
          <a:endParaRPr lang="en-US" sz="2000"/>
        </a:p>
      </dgm:t>
    </dgm:pt>
    <dgm:pt modelId="{585A98AE-9E39-4351-8876-3364263406B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Skepticisme</a:t>
          </a:r>
          <a:endParaRPr lang="en-US" sz="2000" dirty="0">
            <a:latin typeface="Bell MT" panose="02020503060305020303" pitchFamily="18" charset="0"/>
          </a:endParaRPr>
        </a:p>
      </dgm:t>
    </dgm:pt>
    <dgm:pt modelId="{E09585E4-38AB-496E-8B06-EDB2A6CF4B1C}" type="parTrans" cxnId="{257206F0-6EE7-4E8B-AEF6-DB344090A7CA}">
      <dgm:prSet/>
      <dgm:spPr/>
      <dgm:t>
        <a:bodyPr/>
        <a:lstStyle/>
        <a:p>
          <a:endParaRPr lang="en-US" sz="2000"/>
        </a:p>
      </dgm:t>
    </dgm:pt>
    <dgm:pt modelId="{A5644BD9-67D3-42EE-8C1C-7498D27A681A}" type="sibTrans" cxnId="{257206F0-6EE7-4E8B-AEF6-DB344090A7CA}">
      <dgm:prSet/>
      <dgm:spPr/>
      <dgm:t>
        <a:bodyPr/>
        <a:lstStyle/>
        <a:p>
          <a:endParaRPr lang="en-US" sz="2000"/>
        </a:p>
      </dgm:t>
    </dgm:pt>
    <dgm:pt modelId="{4BFB70E6-4EB0-4C60-9A6F-8B1A16A66D3C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Wahyu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Tradisi</a:t>
          </a:r>
          <a:endParaRPr lang="en-US" sz="2000" dirty="0">
            <a:latin typeface="Bell MT" panose="02020503060305020303" pitchFamily="18" charset="0"/>
          </a:endParaRPr>
        </a:p>
      </dgm:t>
    </dgm:pt>
    <dgm:pt modelId="{17829C55-7F0E-4C8E-B0D2-8171A0E93516}" type="parTrans" cxnId="{82A63D63-C4F7-4B89-870D-6688D7848AB2}">
      <dgm:prSet/>
      <dgm:spPr/>
      <dgm:t>
        <a:bodyPr/>
        <a:lstStyle/>
        <a:p>
          <a:endParaRPr lang="en-US" sz="2000"/>
        </a:p>
      </dgm:t>
    </dgm:pt>
    <dgm:pt modelId="{17F0A5A5-7DA3-4236-BF70-F993F5F52777}" type="sibTrans" cxnId="{82A63D63-C4F7-4B89-870D-6688D7848AB2}">
      <dgm:prSet/>
      <dgm:spPr/>
      <dgm:t>
        <a:bodyPr/>
        <a:lstStyle/>
        <a:p>
          <a:endParaRPr lang="en-US" sz="2000"/>
        </a:p>
      </dgm:t>
    </dgm:pt>
    <dgm:pt modelId="{0795F913-045E-4C0F-8DFC-954932529ED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Intuisi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Ilham</a:t>
          </a:r>
          <a:endParaRPr lang="en-US" sz="2000" dirty="0">
            <a:latin typeface="Bell MT" panose="02020503060305020303" pitchFamily="18" charset="0"/>
          </a:endParaRPr>
        </a:p>
      </dgm:t>
    </dgm:pt>
    <dgm:pt modelId="{16FDB440-9A99-4C76-87A4-CF1E92051496}" type="parTrans" cxnId="{2C55D934-A6D8-4547-8EC6-51C0F84E7CE4}">
      <dgm:prSet/>
      <dgm:spPr/>
      <dgm:t>
        <a:bodyPr/>
        <a:lstStyle/>
        <a:p>
          <a:endParaRPr lang="en-US" sz="2000"/>
        </a:p>
      </dgm:t>
    </dgm:pt>
    <dgm:pt modelId="{960F6AA2-A61B-4430-BEE5-9F32D76F3A1F}" type="sibTrans" cxnId="{2C55D934-A6D8-4547-8EC6-51C0F84E7CE4}">
      <dgm:prSet/>
      <dgm:spPr/>
      <dgm:t>
        <a:bodyPr/>
        <a:lstStyle/>
        <a:p>
          <a:endParaRPr lang="en-US" sz="2000"/>
        </a:p>
      </dgm:t>
    </dgm:pt>
    <dgm:pt modelId="{DF6AF15E-4B3A-4B1D-B2B8-8EE2EF23BC79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Hudhuri</a:t>
          </a:r>
          <a:endParaRPr lang="en-US" sz="2000" dirty="0">
            <a:latin typeface="Bell MT" panose="02020503060305020303" pitchFamily="18" charset="0"/>
          </a:endParaRPr>
        </a:p>
      </dgm:t>
    </dgm:pt>
    <dgm:pt modelId="{FEEE5AC1-598D-460F-9F71-4A4AA929EBDF}" type="parTrans" cxnId="{04D732C6-7C52-48DA-BB14-F02B295A7476}">
      <dgm:prSet/>
      <dgm:spPr/>
      <dgm:t>
        <a:bodyPr/>
        <a:lstStyle/>
        <a:p>
          <a:endParaRPr lang="en-US" sz="2000"/>
        </a:p>
      </dgm:t>
    </dgm:pt>
    <dgm:pt modelId="{C9B83CE9-61DE-48BB-8EFD-9CD38C98339D}" type="sibTrans" cxnId="{04D732C6-7C52-48DA-BB14-F02B295A7476}">
      <dgm:prSet/>
      <dgm:spPr/>
      <dgm:t>
        <a:bodyPr/>
        <a:lstStyle/>
        <a:p>
          <a:endParaRPr lang="en-US" sz="2000"/>
        </a:p>
      </dgm:t>
    </dgm:pt>
    <dgm:pt modelId="{FE6FFF4C-EE1A-4D3D-AB30-30BAF47D17EA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Kearifan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Tempatan</a:t>
          </a:r>
          <a:endParaRPr lang="en-US" sz="2000" dirty="0">
            <a:latin typeface="Bell MT" panose="02020503060305020303" pitchFamily="18" charset="0"/>
          </a:endParaRPr>
        </a:p>
      </dgm:t>
    </dgm:pt>
    <dgm:pt modelId="{A53A15AB-F77B-4317-A99A-B88ACF24C42A}" type="parTrans" cxnId="{130EDAF6-86BE-48BB-8204-80244336C9C8}">
      <dgm:prSet/>
      <dgm:spPr/>
      <dgm:t>
        <a:bodyPr/>
        <a:lstStyle/>
        <a:p>
          <a:endParaRPr lang="en-US" sz="2000"/>
        </a:p>
      </dgm:t>
    </dgm:pt>
    <dgm:pt modelId="{9E2ED3DF-4352-48C3-AD3C-9D14A128F765}" type="sibTrans" cxnId="{130EDAF6-86BE-48BB-8204-80244336C9C8}">
      <dgm:prSet/>
      <dgm:spPr/>
      <dgm:t>
        <a:bodyPr/>
        <a:lstStyle/>
        <a:p>
          <a:endParaRPr lang="en-US" sz="2000"/>
        </a:p>
      </dgm:t>
    </dgm:pt>
    <dgm:pt modelId="{B47AF9B2-4448-4795-B6EE-4A45B0D0D168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Hikmah</a:t>
          </a:r>
          <a:endParaRPr lang="en-US" sz="2000" dirty="0">
            <a:latin typeface="Bell MT" panose="02020503060305020303" pitchFamily="18" charset="0"/>
          </a:endParaRPr>
        </a:p>
      </dgm:t>
    </dgm:pt>
    <dgm:pt modelId="{C4F93F5A-3A7B-4AB8-877E-C6BCC4F67F4D}" type="parTrans" cxnId="{7C7879AA-8961-4B59-AF0A-56898939BD33}">
      <dgm:prSet/>
      <dgm:spPr/>
      <dgm:t>
        <a:bodyPr/>
        <a:lstStyle/>
        <a:p>
          <a:endParaRPr lang="en-US" sz="2000"/>
        </a:p>
      </dgm:t>
    </dgm:pt>
    <dgm:pt modelId="{71AF4070-5BD5-41F4-A3A9-9D4143200C7B}" type="sibTrans" cxnId="{7C7879AA-8961-4B59-AF0A-56898939BD33}">
      <dgm:prSet/>
      <dgm:spPr/>
      <dgm:t>
        <a:bodyPr/>
        <a:lstStyle/>
        <a:p>
          <a:endParaRPr lang="en-US" sz="2000"/>
        </a:p>
      </dgm:t>
    </dgm:pt>
    <dgm:pt modelId="{5BDF0B46-4974-4234-B577-9ABEDC918306}" type="pres">
      <dgm:prSet presAssocID="{520C8643-C453-40DC-B8FD-95A32C85835F}" presName="Name0" presStyleCnt="0">
        <dgm:presLayoutVars>
          <dgm:dir/>
          <dgm:resizeHandles val="exact"/>
        </dgm:presLayoutVars>
      </dgm:prSet>
      <dgm:spPr/>
    </dgm:pt>
    <dgm:pt modelId="{04A5D3F9-DDC1-4164-814E-14E81583E42A}" type="pres">
      <dgm:prSet presAssocID="{98E477E0-B9DB-4324-9B6F-B3C1D76F170F}" presName="twoplus" presStyleLbl="node1" presStyleIdx="0" presStyleCnt="8" custScaleX="125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9B00A-D3D9-4865-9B11-430F47E930A4}" type="pres">
      <dgm:prSet presAssocID="{D96DCDED-E527-4555-951C-6BEC409ECB76}" presName="twoplus" presStyleLbl="node1" presStyleIdx="1" presStyleCnt="8" custScaleX="125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BF6F2-9D5A-476A-94D9-7FB8B0F94D8D}" type="pres">
      <dgm:prSet presAssocID="{585A98AE-9E39-4351-8876-3364263406BE}" presName="twoplus" presStyleLbl="node1" presStyleIdx="2" presStyleCnt="8" custScaleX="124238" custRadScaleRad="99889" custRadScaleInc="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0F650-580F-4F5B-B127-229A65368534}" type="pres">
      <dgm:prSet presAssocID="{4BFB70E6-4EB0-4C60-9A6F-8B1A16A66D3C}" presName="twoplus" presStyleLbl="node1" presStyleIdx="3" presStyleCnt="8" custAng="62881" custRadScaleRad="100703" custRadScaleInc="6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CD8D-BD8C-45FB-A91F-5A795F5E2532}" type="pres">
      <dgm:prSet presAssocID="{0795F913-045E-4C0F-8DFC-954932529EDE}" presName="twoplus" presStyleLbl="node1" presStyleIdx="4" presStyleCnt="8" custAng="237477" custRadScaleRad="100900" custRadScaleInc="4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DC6E1-4BEB-4F6F-8F46-A15F40B3B877}" type="pres">
      <dgm:prSet presAssocID="{DF6AF15E-4B3A-4B1D-B2B8-8EE2EF23BC79}" presName="twoplus" presStyleLbl="node1" presStyleIdx="5" presStyleCnt="8" custAng="459624" custRadScaleRad="100288" custRadScaleInc="6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14658-9834-43D1-8246-EB2B92C66603}" type="pres">
      <dgm:prSet presAssocID="{FE6FFF4C-EE1A-4D3D-AB30-30BAF47D17EA}" presName="twoplus" presStyleLbl="node1" presStyleIdx="6" presStyleCnt="8" custRadScaleRad="99203" custRadScaleInc="4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EE0A4-3408-4742-89A2-871134276647}" type="pres">
      <dgm:prSet presAssocID="{B47AF9B2-4448-4795-B6EE-4A45B0D0D168}" presName="twoplus" presStyleLbl="node1" presStyleIdx="7" presStyleCnt="8" custScaleX="89370" custRadScaleRad="99239" custRadScaleInc="2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7206F0-6EE7-4E8B-AEF6-DB344090A7CA}" srcId="{520C8643-C453-40DC-B8FD-95A32C85835F}" destId="{585A98AE-9E39-4351-8876-3364263406BE}" srcOrd="2" destOrd="0" parTransId="{E09585E4-38AB-496E-8B06-EDB2A6CF4B1C}" sibTransId="{A5644BD9-67D3-42EE-8C1C-7498D27A681A}"/>
    <dgm:cxn modelId="{05863804-9D60-430C-BEB3-B3123267EB86}" type="presOf" srcId="{4BFB70E6-4EB0-4C60-9A6F-8B1A16A66D3C}" destId="{1260F650-580F-4F5B-B127-229A65368534}" srcOrd="0" destOrd="0" presId="urn:diagrams.loki3.com/TabbedArc+Icon"/>
    <dgm:cxn modelId="{5B1CAEC1-CD11-44F0-BA95-79F3020B2CE9}" type="presOf" srcId="{D96DCDED-E527-4555-951C-6BEC409ECB76}" destId="{AB49B00A-D3D9-4865-9B11-430F47E930A4}" srcOrd="0" destOrd="0" presId="urn:diagrams.loki3.com/TabbedArc+Icon"/>
    <dgm:cxn modelId="{0F85F554-6F1C-4235-B5D8-4562C21668F2}" type="presOf" srcId="{520C8643-C453-40DC-B8FD-95A32C85835F}" destId="{5BDF0B46-4974-4234-B577-9ABEDC918306}" srcOrd="0" destOrd="0" presId="urn:diagrams.loki3.com/TabbedArc+Icon"/>
    <dgm:cxn modelId="{130EDAF6-86BE-48BB-8204-80244336C9C8}" srcId="{520C8643-C453-40DC-B8FD-95A32C85835F}" destId="{FE6FFF4C-EE1A-4D3D-AB30-30BAF47D17EA}" srcOrd="6" destOrd="0" parTransId="{A53A15AB-F77B-4317-A99A-B88ACF24C42A}" sibTransId="{9E2ED3DF-4352-48C3-AD3C-9D14A128F765}"/>
    <dgm:cxn modelId="{BB36F59A-9629-47A1-B0FF-15FEBBEAC415}" type="presOf" srcId="{FE6FFF4C-EE1A-4D3D-AB30-30BAF47D17EA}" destId="{CE114658-9834-43D1-8246-EB2B92C66603}" srcOrd="0" destOrd="0" presId="urn:diagrams.loki3.com/TabbedArc+Icon"/>
    <dgm:cxn modelId="{7C7879AA-8961-4B59-AF0A-56898939BD33}" srcId="{520C8643-C453-40DC-B8FD-95A32C85835F}" destId="{B47AF9B2-4448-4795-B6EE-4A45B0D0D168}" srcOrd="7" destOrd="0" parTransId="{C4F93F5A-3A7B-4AB8-877E-C6BCC4F67F4D}" sibTransId="{71AF4070-5BD5-41F4-A3A9-9D4143200C7B}"/>
    <dgm:cxn modelId="{9540AB88-1424-44B9-9AAA-2FF27FAB6AD0}" type="presOf" srcId="{DF6AF15E-4B3A-4B1D-B2B8-8EE2EF23BC79}" destId="{A51DC6E1-4BEB-4F6F-8F46-A15F40B3B877}" srcOrd="0" destOrd="0" presId="urn:diagrams.loki3.com/TabbedArc+Icon"/>
    <dgm:cxn modelId="{7EA78440-8FE3-43C1-AAD7-7A94D0B90F50}" type="presOf" srcId="{585A98AE-9E39-4351-8876-3364263406BE}" destId="{5B8BF6F2-9D5A-476A-94D9-7FB8B0F94D8D}" srcOrd="0" destOrd="0" presId="urn:diagrams.loki3.com/TabbedArc+Icon"/>
    <dgm:cxn modelId="{04D732C6-7C52-48DA-BB14-F02B295A7476}" srcId="{520C8643-C453-40DC-B8FD-95A32C85835F}" destId="{DF6AF15E-4B3A-4B1D-B2B8-8EE2EF23BC79}" srcOrd="5" destOrd="0" parTransId="{FEEE5AC1-598D-460F-9F71-4A4AA929EBDF}" sibTransId="{C9B83CE9-61DE-48BB-8EFD-9CD38C98339D}"/>
    <dgm:cxn modelId="{2604A122-3BAF-488C-83A7-8D018A30FBE1}" srcId="{520C8643-C453-40DC-B8FD-95A32C85835F}" destId="{98E477E0-B9DB-4324-9B6F-B3C1D76F170F}" srcOrd="0" destOrd="0" parTransId="{F1F22D4A-8DAB-4A72-B94F-35B716145393}" sibTransId="{887072A7-B777-40E7-8187-B0072D0B02C9}"/>
    <dgm:cxn modelId="{79307100-2E7D-410C-82DD-A0A64712972D}" srcId="{520C8643-C453-40DC-B8FD-95A32C85835F}" destId="{D96DCDED-E527-4555-951C-6BEC409ECB76}" srcOrd="1" destOrd="0" parTransId="{3509D194-9DBF-4FBE-8480-264B62FCBDA5}" sibTransId="{FBE38FD8-6FBD-4C68-8FDE-3DEB7697A473}"/>
    <dgm:cxn modelId="{82A63D63-C4F7-4B89-870D-6688D7848AB2}" srcId="{520C8643-C453-40DC-B8FD-95A32C85835F}" destId="{4BFB70E6-4EB0-4C60-9A6F-8B1A16A66D3C}" srcOrd="3" destOrd="0" parTransId="{17829C55-7F0E-4C8E-B0D2-8171A0E93516}" sibTransId="{17F0A5A5-7DA3-4236-BF70-F993F5F52777}"/>
    <dgm:cxn modelId="{68BC1E84-38B3-41B9-87E8-6DC7AEF35158}" type="presOf" srcId="{98E477E0-B9DB-4324-9B6F-B3C1D76F170F}" destId="{04A5D3F9-DDC1-4164-814E-14E81583E42A}" srcOrd="0" destOrd="0" presId="urn:diagrams.loki3.com/TabbedArc+Icon"/>
    <dgm:cxn modelId="{2C55D934-A6D8-4547-8EC6-51C0F84E7CE4}" srcId="{520C8643-C453-40DC-B8FD-95A32C85835F}" destId="{0795F913-045E-4C0F-8DFC-954932529EDE}" srcOrd="4" destOrd="0" parTransId="{16FDB440-9A99-4C76-87A4-CF1E92051496}" sibTransId="{960F6AA2-A61B-4430-BEE5-9F32D76F3A1F}"/>
    <dgm:cxn modelId="{4D41D5DB-1338-421A-992C-87832FAE13DA}" type="presOf" srcId="{0795F913-045E-4C0F-8DFC-954932529EDE}" destId="{67B3CD8D-BD8C-45FB-A91F-5A795F5E2532}" srcOrd="0" destOrd="0" presId="urn:diagrams.loki3.com/TabbedArc+Icon"/>
    <dgm:cxn modelId="{F21F55D7-A0BA-4DC6-8AEF-CA9DD2C79B75}" type="presOf" srcId="{B47AF9B2-4448-4795-B6EE-4A45B0D0D168}" destId="{B32EE0A4-3408-4742-89A2-871134276647}" srcOrd="0" destOrd="0" presId="urn:diagrams.loki3.com/TabbedArc+Icon"/>
    <dgm:cxn modelId="{7EBF3D2B-CAE7-49D2-A90C-4201B85B3E28}" type="presParOf" srcId="{5BDF0B46-4974-4234-B577-9ABEDC918306}" destId="{04A5D3F9-DDC1-4164-814E-14E81583E42A}" srcOrd="0" destOrd="0" presId="urn:diagrams.loki3.com/TabbedArc+Icon"/>
    <dgm:cxn modelId="{35A05A70-6887-4FCC-B616-F5F7582DDE23}" type="presParOf" srcId="{5BDF0B46-4974-4234-B577-9ABEDC918306}" destId="{AB49B00A-D3D9-4865-9B11-430F47E930A4}" srcOrd="1" destOrd="0" presId="urn:diagrams.loki3.com/TabbedArc+Icon"/>
    <dgm:cxn modelId="{4C8D0E45-7B76-44A0-B92E-4226EB0CCAC2}" type="presParOf" srcId="{5BDF0B46-4974-4234-B577-9ABEDC918306}" destId="{5B8BF6F2-9D5A-476A-94D9-7FB8B0F94D8D}" srcOrd="2" destOrd="0" presId="urn:diagrams.loki3.com/TabbedArc+Icon"/>
    <dgm:cxn modelId="{9454C19D-E81E-481D-8C9A-149667B340FD}" type="presParOf" srcId="{5BDF0B46-4974-4234-B577-9ABEDC918306}" destId="{1260F650-580F-4F5B-B127-229A65368534}" srcOrd="3" destOrd="0" presId="urn:diagrams.loki3.com/TabbedArc+Icon"/>
    <dgm:cxn modelId="{E33582C0-26EA-41C8-8CD3-E6FE45201F0B}" type="presParOf" srcId="{5BDF0B46-4974-4234-B577-9ABEDC918306}" destId="{67B3CD8D-BD8C-45FB-A91F-5A795F5E2532}" srcOrd="4" destOrd="0" presId="urn:diagrams.loki3.com/TabbedArc+Icon"/>
    <dgm:cxn modelId="{0EEE5C9F-EB1C-4240-B5E2-3DF930379EA7}" type="presParOf" srcId="{5BDF0B46-4974-4234-B577-9ABEDC918306}" destId="{A51DC6E1-4BEB-4F6F-8F46-A15F40B3B877}" srcOrd="5" destOrd="0" presId="urn:diagrams.loki3.com/TabbedArc+Icon"/>
    <dgm:cxn modelId="{5E182DB1-7C58-4C92-99FA-988FFF67811F}" type="presParOf" srcId="{5BDF0B46-4974-4234-B577-9ABEDC918306}" destId="{CE114658-9834-43D1-8246-EB2B92C66603}" srcOrd="6" destOrd="0" presId="urn:diagrams.loki3.com/TabbedArc+Icon"/>
    <dgm:cxn modelId="{7873D8F5-BA73-4874-A686-EB558B08181C}" type="presParOf" srcId="{5BDF0B46-4974-4234-B577-9ABEDC918306}" destId="{B32EE0A4-3408-4742-89A2-871134276647}" srcOrd="7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56C4E7-913A-4D3B-B7E5-26A46624333B}" type="doc">
      <dgm:prSet loTypeId="urn:microsoft.com/office/officeart/2008/layout/RadialCluster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A032BF5B-4211-4DE7-90A8-1D2AABBBF0C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Bell MT" panose="02020503060305020303" pitchFamily="18" charset="0"/>
            </a:rPr>
            <a:t>(1) </a:t>
          </a:r>
          <a:r>
            <a:rPr lang="en-US" sz="2400" b="1" dirty="0" err="1" smtClean="0">
              <a:latin typeface="Bell MT" panose="02020503060305020303" pitchFamily="18" charset="0"/>
            </a:rPr>
            <a:t>Rasionalisme</a:t>
          </a:r>
          <a:r>
            <a:rPr lang="en-US" sz="2400" b="1" dirty="0" smtClean="0">
              <a:latin typeface="Bell MT" panose="02020503060305020303" pitchFamily="18" charset="0"/>
            </a:rPr>
            <a:t> 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6E409ED6-E9C2-4BD9-A12E-16FA432156FA}" type="parTrans" cxnId="{A0B469F1-F012-4FC0-9997-DD6B9D1EA6FD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6F01D37-39B9-4D23-8D13-F466CC7E3A6C}" type="sibTrans" cxnId="{A0B469F1-F012-4FC0-9997-DD6B9D1EA6FD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CEC44113-5728-4A26-ABA4-4D09DFB2F9B0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Segala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tentang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alam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diperolehi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akal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bukan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hanya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pengalaman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atau</a:t>
          </a:r>
          <a:r>
            <a:rPr lang="en-US" sz="2000" dirty="0" smtClean="0">
              <a:latin typeface="Bell MT" panose="02020503060305020303" pitchFamily="18" charset="0"/>
            </a:rPr>
            <a:t> rasa </a:t>
          </a:r>
          <a:r>
            <a:rPr lang="en-US" sz="2000" dirty="0" err="1" smtClean="0">
              <a:latin typeface="Bell MT" panose="02020503060305020303" pitchFamily="18" charset="0"/>
            </a:rPr>
            <a:t>hati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menolak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fungsi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panca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indera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kerana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meransang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akal</a:t>
          </a:r>
          <a:r>
            <a:rPr lang="en-US" sz="2000" dirty="0" smtClean="0">
              <a:latin typeface="Bell MT" panose="02020503060305020303" pitchFamily="18" charset="0"/>
            </a:rPr>
            <a:t>.  </a:t>
          </a:r>
          <a:endParaRPr lang="en-US" sz="2000" dirty="0">
            <a:latin typeface="Bell MT" panose="02020503060305020303" pitchFamily="18" charset="0"/>
          </a:endParaRPr>
        </a:p>
      </dgm:t>
    </dgm:pt>
    <dgm:pt modelId="{8CF24852-861F-4E21-9617-323903ACA4C0}" type="parTrans" cxnId="{AA09A91A-B88E-4E4A-99F9-84C81CAD2814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09D70F0-6CA8-4391-8442-08423889CAC8}" type="sibTrans" cxnId="{AA09A91A-B88E-4E4A-99F9-84C81CAD2814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2D1CEE6-7AAA-412A-A92B-40432D1C2C8C}">
      <dgm:prSet phldrT="[Text]"/>
      <dgm:spPr/>
      <dgm:t>
        <a:bodyPr/>
        <a:lstStyle/>
        <a:p>
          <a:endParaRPr lang="en-US" sz="2000" dirty="0">
            <a:latin typeface="Bell MT" panose="02020503060305020303" pitchFamily="18" charset="0"/>
          </a:endParaRPr>
        </a:p>
      </dgm:t>
    </dgm:pt>
    <dgm:pt modelId="{38481E5F-7A3D-4325-AC44-62ADEB6A4892}" type="parTrans" cxnId="{0E0637E0-4976-4666-B3B9-8F9EC13BB041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7E300D55-18BB-42E7-9B77-F2CA83C4C1D0}" type="sibTrans" cxnId="{0E0637E0-4976-4666-B3B9-8F9EC13BB041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B7EC7B5C-F956-43D6-8FD8-1A52EB7D14E4}">
      <dgm:prSet phldrT="[Text]" custT="1"/>
      <dgm:spPr/>
      <dgm:t>
        <a:bodyPr/>
        <a:lstStyle/>
        <a:p>
          <a:r>
            <a:rPr lang="en-US" sz="2000" dirty="0" smtClean="0">
              <a:latin typeface="Bell MT" panose="02020503060305020303" pitchFamily="18" charset="0"/>
            </a:rPr>
            <a:t>Abad </a:t>
          </a:r>
          <a:r>
            <a:rPr lang="en-US" sz="2000" dirty="0" err="1" smtClean="0">
              <a:latin typeface="Bell MT" panose="02020503060305020303" pitchFamily="18" charset="0"/>
            </a:rPr>
            <a:t>ke</a:t>
          </a:r>
          <a:r>
            <a:rPr lang="en-US" sz="2000" dirty="0" smtClean="0">
              <a:latin typeface="Bell MT" panose="02020503060305020303" pitchFamily="18" charset="0"/>
            </a:rPr>
            <a:t> 17-18M. </a:t>
          </a:r>
          <a:r>
            <a:rPr lang="en-US" sz="2000" dirty="0" err="1" smtClean="0">
              <a:latin typeface="Bell MT" panose="02020503060305020303" pitchFamily="18" charset="0"/>
            </a:rPr>
            <a:t>Tokoh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penting</a:t>
          </a:r>
          <a:r>
            <a:rPr lang="en-US" sz="2000" dirty="0" smtClean="0">
              <a:latin typeface="Bell MT" panose="02020503060305020303" pitchFamily="18" charset="0"/>
            </a:rPr>
            <a:t>: Rene Descartes (1596-1650), Spinoza (1632-1677)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Leibniz (1646-1716). </a:t>
          </a:r>
          <a:endParaRPr lang="en-US" sz="2000" dirty="0">
            <a:latin typeface="Bell MT" panose="02020503060305020303" pitchFamily="18" charset="0"/>
          </a:endParaRPr>
        </a:p>
      </dgm:t>
    </dgm:pt>
    <dgm:pt modelId="{D8D7B6FC-3446-4060-8190-E5D9814AE123}" type="parTrans" cxnId="{D678F3BF-0564-43B1-876B-6854FAEAE246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DCC384EE-7C45-4CFF-AE68-0CD1AE220125}" type="sibTrans" cxnId="{D678F3BF-0564-43B1-876B-6854FAEAE246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E841F27F-DE67-4DC6-B2EA-10D036AAB97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Berpegang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bahawa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akal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sumber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kebenaran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mampu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mengenali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hakikat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berbagai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secara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yakin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A43B8D51-61D0-4671-BC3D-1BA86BF184A5}" type="parTrans" cxnId="{52B09CA3-C2DE-4709-8830-C32E87BC5BDF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DE81AA19-4A17-492E-B99E-653395D35A34}" type="sibTrans" cxnId="{52B09CA3-C2DE-4709-8830-C32E87BC5BDF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68368A6D-1D01-46CF-973E-D93935E26AC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Ekstrim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rasionalisme</a:t>
          </a:r>
          <a:r>
            <a:rPr lang="en-US" sz="2000" dirty="0" smtClean="0">
              <a:latin typeface="Bell MT" panose="02020503060305020303" pitchFamily="18" charset="0"/>
            </a:rPr>
            <a:t> : </a:t>
          </a:r>
          <a:r>
            <a:rPr lang="en-US" sz="2000" dirty="0" err="1" smtClean="0">
              <a:latin typeface="Bell MT" panose="02020503060305020303" pitchFamily="18" charset="0"/>
            </a:rPr>
            <a:t>sesuatu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dicapai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akal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wujud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alam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terjadi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secara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semula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jadi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bukan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kuasa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Tuhan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1D686B3B-214B-427E-AE49-99F950DC7F69}" type="parTrans" cxnId="{F647B67C-C285-4D0A-8EC6-BE6962F27E5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5CC95BA-9266-49AC-AFB8-00B41F2BDCB2}" type="sibTrans" cxnId="{F647B67C-C285-4D0A-8EC6-BE6962F27E5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3F71DED5-2772-49BE-84F0-7A64DF01E00F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Kebenaran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mesti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ditentukan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mellaui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pembuktian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logik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kerana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setiap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kejadian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pasti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sebab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musabab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bukan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melalui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pengalaman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atau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iman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4899C32B-5DCF-43D8-A0B0-9A8BB2C97F68}" type="parTrans" cxnId="{2D8C7167-7D87-482B-A930-65C1E164639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AFE82A2-EBF4-491C-A32F-088359FF9D49}" type="sibTrans" cxnId="{2D8C7167-7D87-482B-A930-65C1E164639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7BEE282-7212-4113-811C-337C15C2B7E2}" type="pres">
      <dgm:prSet presAssocID="{C356C4E7-913A-4D3B-B7E5-26A46624333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D1774E-3E10-49F8-9D45-CCA36EA16CF7}" type="pres">
      <dgm:prSet presAssocID="{A032BF5B-4211-4DE7-90A8-1D2AABBBF0C0}" presName="singleCycle" presStyleCnt="0"/>
      <dgm:spPr/>
    </dgm:pt>
    <dgm:pt modelId="{1C11E653-517F-41A2-B163-ABDCFC2E7EC3}" type="pres">
      <dgm:prSet presAssocID="{A032BF5B-4211-4DE7-90A8-1D2AABBBF0C0}" presName="singleCenter" presStyleLbl="node1" presStyleIdx="0" presStyleCnt="6" custScaleX="117301" custScaleY="66346" custLinFactNeighborX="0" custLinFactNeighborY="-457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52A9E14-9F1C-4F9A-8F05-15B3844323E7}" type="pres">
      <dgm:prSet presAssocID="{D8D7B6FC-3446-4060-8190-E5D9814AE123}" presName="Name56" presStyleLbl="parChTrans1D2" presStyleIdx="0" presStyleCnt="5"/>
      <dgm:spPr/>
      <dgm:t>
        <a:bodyPr/>
        <a:lstStyle/>
        <a:p>
          <a:endParaRPr lang="en-US"/>
        </a:p>
      </dgm:t>
    </dgm:pt>
    <dgm:pt modelId="{6144609D-8A61-4C78-ADD6-2F2E52E83D13}" type="pres">
      <dgm:prSet presAssocID="{B7EC7B5C-F956-43D6-8FD8-1A52EB7D14E4}" presName="text0" presStyleLbl="node1" presStyleIdx="1" presStyleCnt="6" custScaleX="202515" custScaleY="193489" custRadScaleRad="181950" custRadScaleInc="-180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A98F3-73C0-490E-BDAF-524D62DA3B0D}" type="pres">
      <dgm:prSet presAssocID="{A43B8D51-61D0-4671-BC3D-1BA86BF184A5}" presName="Name56" presStyleLbl="parChTrans1D2" presStyleIdx="1" presStyleCnt="5"/>
      <dgm:spPr/>
      <dgm:t>
        <a:bodyPr/>
        <a:lstStyle/>
        <a:p>
          <a:endParaRPr lang="en-US"/>
        </a:p>
      </dgm:t>
    </dgm:pt>
    <dgm:pt modelId="{B2FE2876-78D4-45FD-B021-39C939D36502}" type="pres">
      <dgm:prSet presAssocID="{E841F27F-DE67-4DC6-B2EA-10D036AAB97E}" presName="text0" presStyleLbl="node1" presStyleIdx="2" presStyleCnt="6" custScaleX="243679" custScaleY="135527" custRadScaleRad="157181" custRadScaleInc="-474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024CD-E9F3-48D0-9353-93144B1ED115}" type="pres">
      <dgm:prSet presAssocID="{8CF24852-861F-4E21-9617-323903ACA4C0}" presName="Name56" presStyleLbl="parChTrans1D2" presStyleIdx="2" presStyleCnt="5"/>
      <dgm:spPr/>
      <dgm:t>
        <a:bodyPr/>
        <a:lstStyle/>
        <a:p>
          <a:endParaRPr lang="en-US"/>
        </a:p>
      </dgm:t>
    </dgm:pt>
    <dgm:pt modelId="{4A4A349E-B891-4441-BCAC-C54BA4C99FF2}" type="pres">
      <dgm:prSet presAssocID="{CEC44113-5728-4A26-ABA4-4D09DFB2F9B0}" presName="text0" presStyleLbl="node1" presStyleIdx="3" presStyleCnt="6" custScaleX="261361" custScaleY="158413" custRadScaleRad="56479" custRadScaleInc="96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4DEA2-DD9C-4FDA-89FC-538C122D2098}" type="pres">
      <dgm:prSet presAssocID="{4899C32B-5DCF-43D8-A0B0-9A8BB2C97F68}" presName="Name56" presStyleLbl="parChTrans1D2" presStyleIdx="3" presStyleCnt="5"/>
      <dgm:spPr/>
      <dgm:t>
        <a:bodyPr/>
        <a:lstStyle/>
        <a:p>
          <a:endParaRPr lang="en-US"/>
        </a:p>
      </dgm:t>
    </dgm:pt>
    <dgm:pt modelId="{7CCA9CF8-D670-49FF-92A6-0CCA230228AC}" type="pres">
      <dgm:prSet presAssocID="{3F71DED5-2772-49BE-84F0-7A64DF01E00F}" presName="text0" presStyleLbl="node1" presStyleIdx="4" presStyleCnt="6" custScaleX="234168" custScaleY="166545" custRadScaleRad="157051" custRadScaleInc="-323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8DE1C-C6F9-447D-8B03-032E223CB660}" type="pres">
      <dgm:prSet presAssocID="{1D686B3B-214B-427E-AE49-99F950DC7F69}" presName="Name56" presStyleLbl="parChTrans1D2" presStyleIdx="4" presStyleCnt="5"/>
      <dgm:spPr/>
      <dgm:t>
        <a:bodyPr/>
        <a:lstStyle/>
        <a:p>
          <a:endParaRPr lang="en-US"/>
        </a:p>
      </dgm:t>
    </dgm:pt>
    <dgm:pt modelId="{53D64539-D801-4E02-B170-13625C132907}" type="pres">
      <dgm:prSet presAssocID="{68368A6D-1D01-46CF-973E-D93935E26ACE}" presName="text0" presStyleLbl="node1" presStyleIdx="5" presStyleCnt="6" custScaleX="196308" custScaleY="206765" custRadScaleRad="189250" custRadScaleInc="383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20860-E11E-4AC1-8246-14252C48D77C}" type="presOf" srcId="{E841F27F-DE67-4DC6-B2EA-10D036AAB97E}" destId="{B2FE2876-78D4-45FD-B021-39C939D36502}" srcOrd="0" destOrd="0" presId="urn:microsoft.com/office/officeart/2008/layout/RadialCluster"/>
    <dgm:cxn modelId="{26EDD831-C649-4722-BFFD-0EE7D098A9FB}" type="presOf" srcId="{C356C4E7-913A-4D3B-B7E5-26A46624333B}" destId="{A7BEE282-7212-4113-811C-337C15C2B7E2}" srcOrd="0" destOrd="0" presId="urn:microsoft.com/office/officeart/2008/layout/RadialCluster"/>
    <dgm:cxn modelId="{F647B67C-C285-4D0A-8EC6-BE6962F27E5A}" srcId="{A032BF5B-4211-4DE7-90A8-1D2AABBBF0C0}" destId="{68368A6D-1D01-46CF-973E-D93935E26ACE}" srcOrd="4" destOrd="0" parTransId="{1D686B3B-214B-427E-AE49-99F950DC7F69}" sibTransId="{15CC95BA-9266-49AC-AFB8-00B41F2BDCB2}"/>
    <dgm:cxn modelId="{196A9559-264D-4164-9216-10C1C27551C6}" type="presOf" srcId="{3F71DED5-2772-49BE-84F0-7A64DF01E00F}" destId="{7CCA9CF8-D670-49FF-92A6-0CCA230228AC}" srcOrd="0" destOrd="0" presId="urn:microsoft.com/office/officeart/2008/layout/RadialCluster"/>
    <dgm:cxn modelId="{D678F3BF-0564-43B1-876B-6854FAEAE246}" srcId="{A032BF5B-4211-4DE7-90A8-1D2AABBBF0C0}" destId="{B7EC7B5C-F956-43D6-8FD8-1A52EB7D14E4}" srcOrd="0" destOrd="0" parTransId="{D8D7B6FC-3446-4060-8190-E5D9814AE123}" sibTransId="{DCC384EE-7C45-4CFF-AE68-0CD1AE220125}"/>
    <dgm:cxn modelId="{BCAEB371-9B8F-4016-847B-D1A6636EB302}" type="presOf" srcId="{CEC44113-5728-4A26-ABA4-4D09DFB2F9B0}" destId="{4A4A349E-B891-4441-BCAC-C54BA4C99FF2}" srcOrd="0" destOrd="0" presId="urn:microsoft.com/office/officeart/2008/layout/RadialCluster"/>
    <dgm:cxn modelId="{B77615C5-FF60-491B-9083-BBA4FD99C870}" type="presOf" srcId="{A032BF5B-4211-4DE7-90A8-1D2AABBBF0C0}" destId="{1C11E653-517F-41A2-B163-ABDCFC2E7EC3}" srcOrd="0" destOrd="0" presId="urn:microsoft.com/office/officeart/2008/layout/RadialCluster"/>
    <dgm:cxn modelId="{763C7A44-3445-42B6-A335-665945FB905B}" type="presOf" srcId="{4899C32B-5DCF-43D8-A0B0-9A8BB2C97F68}" destId="{C564DEA2-DD9C-4FDA-89FC-538C122D2098}" srcOrd="0" destOrd="0" presId="urn:microsoft.com/office/officeart/2008/layout/RadialCluster"/>
    <dgm:cxn modelId="{D296F9B7-BAF2-4DF7-97C2-7C598822D9AD}" type="presOf" srcId="{D8D7B6FC-3446-4060-8190-E5D9814AE123}" destId="{052A9E14-9F1C-4F9A-8F05-15B3844323E7}" srcOrd="0" destOrd="0" presId="urn:microsoft.com/office/officeart/2008/layout/RadialCluster"/>
    <dgm:cxn modelId="{CCB4358B-D4AD-4828-B84E-39EDC8F16BC6}" type="presOf" srcId="{B7EC7B5C-F956-43D6-8FD8-1A52EB7D14E4}" destId="{6144609D-8A61-4C78-ADD6-2F2E52E83D13}" srcOrd="0" destOrd="0" presId="urn:microsoft.com/office/officeart/2008/layout/RadialCluster"/>
    <dgm:cxn modelId="{0E0637E0-4976-4666-B3B9-8F9EC13BB041}" srcId="{C356C4E7-913A-4D3B-B7E5-26A46624333B}" destId="{A2D1CEE6-7AAA-412A-A92B-40432D1C2C8C}" srcOrd="1" destOrd="0" parTransId="{38481E5F-7A3D-4325-AC44-62ADEB6A4892}" sibTransId="{7E300D55-18BB-42E7-9B77-F2CA83C4C1D0}"/>
    <dgm:cxn modelId="{52B09CA3-C2DE-4709-8830-C32E87BC5BDF}" srcId="{A032BF5B-4211-4DE7-90A8-1D2AABBBF0C0}" destId="{E841F27F-DE67-4DC6-B2EA-10D036AAB97E}" srcOrd="1" destOrd="0" parTransId="{A43B8D51-61D0-4671-BC3D-1BA86BF184A5}" sibTransId="{DE81AA19-4A17-492E-B99E-653395D35A34}"/>
    <dgm:cxn modelId="{A0B469F1-F012-4FC0-9997-DD6B9D1EA6FD}" srcId="{C356C4E7-913A-4D3B-B7E5-26A46624333B}" destId="{A032BF5B-4211-4DE7-90A8-1D2AABBBF0C0}" srcOrd="0" destOrd="0" parTransId="{6E409ED6-E9C2-4BD9-A12E-16FA432156FA}" sibTransId="{26F01D37-39B9-4D23-8D13-F466CC7E3A6C}"/>
    <dgm:cxn modelId="{341FBD0C-B76C-44FB-AA3C-BA8EA41C1DEE}" type="presOf" srcId="{1D686B3B-214B-427E-AE49-99F950DC7F69}" destId="{A528DE1C-C6F9-447D-8B03-032E223CB660}" srcOrd="0" destOrd="0" presId="urn:microsoft.com/office/officeart/2008/layout/RadialCluster"/>
    <dgm:cxn modelId="{DF287C37-D4D9-4FF6-B364-DFEDE8EC2B2F}" type="presOf" srcId="{8CF24852-861F-4E21-9617-323903ACA4C0}" destId="{77E024CD-E9F3-48D0-9353-93144B1ED115}" srcOrd="0" destOrd="0" presId="urn:microsoft.com/office/officeart/2008/layout/RadialCluster"/>
    <dgm:cxn modelId="{68958B49-BEEB-49AD-B22A-73F2EAD42FCA}" type="presOf" srcId="{68368A6D-1D01-46CF-973E-D93935E26ACE}" destId="{53D64539-D801-4E02-B170-13625C132907}" srcOrd="0" destOrd="0" presId="urn:microsoft.com/office/officeart/2008/layout/RadialCluster"/>
    <dgm:cxn modelId="{2D8C7167-7D87-482B-A930-65C1E1646393}" srcId="{A032BF5B-4211-4DE7-90A8-1D2AABBBF0C0}" destId="{3F71DED5-2772-49BE-84F0-7A64DF01E00F}" srcOrd="3" destOrd="0" parTransId="{4899C32B-5DCF-43D8-A0B0-9A8BB2C97F68}" sibTransId="{5AFE82A2-EBF4-491C-A32F-088359FF9D49}"/>
    <dgm:cxn modelId="{5576D7F4-4474-448F-96AD-DC2AE542CEBB}" type="presOf" srcId="{A43B8D51-61D0-4671-BC3D-1BA86BF184A5}" destId="{B1CA98F3-73C0-490E-BDAF-524D62DA3B0D}" srcOrd="0" destOrd="0" presId="urn:microsoft.com/office/officeart/2008/layout/RadialCluster"/>
    <dgm:cxn modelId="{AA09A91A-B88E-4E4A-99F9-84C81CAD2814}" srcId="{A032BF5B-4211-4DE7-90A8-1D2AABBBF0C0}" destId="{CEC44113-5728-4A26-ABA4-4D09DFB2F9B0}" srcOrd="2" destOrd="0" parTransId="{8CF24852-861F-4E21-9617-323903ACA4C0}" sibTransId="{A09D70F0-6CA8-4391-8442-08423889CAC8}"/>
    <dgm:cxn modelId="{9E1B5713-54EA-413D-A628-EB47585D6354}" type="presParOf" srcId="{A7BEE282-7212-4113-811C-337C15C2B7E2}" destId="{8FD1774E-3E10-49F8-9D45-CCA36EA16CF7}" srcOrd="0" destOrd="0" presId="urn:microsoft.com/office/officeart/2008/layout/RadialCluster"/>
    <dgm:cxn modelId="{B34D8EA3-46B7-4820-AE03-5D76F3D796CD}" type="presParOf" srcId="{8FD1774E-3E10-49F8-9D45-CCA36EA16CF7}" destId="{1C11E653-517F-41A2-B163-ABDCFC2E7EC3}" srcOrd="0" destOrd="0" presId="urn:microsoft.com/office/officeart/2008/layout/RadialCluster"/>
    <dgm:cxn modelId="{A62F31A4-6E06-495A-BD06-E7C7A969C865}" type="presParOf" srcId="{8FD1774E-3E10-49F8-9D45-CCA36EA16CF7}" destId="{052A9E14-9F1C-4F9A-8F05-15B3844323E7}" srcOrd="1" destOrd="0" presId="urn:microsoft.com/office/officeart/2008/layout/RadialCluster"/>
    <dgm:cxn modelId="{66999883-3551-49EB-9FBC-4F7910C2CF65}" type="presParOf" srcId="{8FD1774E-3E10-49F8-9D45-CCA36EA16CF7}" destId="{6144609D-8A61-4C78-ADD6-2F2E52E83D13}" srcOrd="2" destOrd="0" presId="urn:microsoft.com/office/officeart/2008/layout/RadialCluster"/>
    <dgm:cxn modelId="{B3A2CDBB-734B-4FD3-A9D7-F49AA4B0BFE8}" type="presParOf" srcId="{8FD1774E-3E10-49F8-9D45-CCA36EA16CF7}" destId="{B1CA98F3-73C0-490E-BDAF-524D62DA3B0D}" srcOrd="3" destOrd="0" presId="urn:microsoft.com/office/officeart/2008/layout/RadialCluster"/>
    <dgm:cxn modelId="{537DE9D3-1089-4387-8E55-82BC7CEA9331}" type="presParOf" srcId="{8FD1774E-3E10-49F8-9D45-CCA36EA16CF7}" destId="{B2FE2876-78D4-45FD-B021-39C939D36502}" srcOrd="4" destOrd="0" presId="urn:microsoft.com/office/officeart/2008/layout/RadialCluster"/>
    <dgm:cxn modelId="{345A9AFE-4818-4957-A3B3-CFA23382A059}" type="presParOf" srcId="{8FD1774E-3E10-49F8-9D45-CCA36EA16CF7}" destId="{77E024CD-E9F3-48D0-9353-93144B1ED115}" srcOrd="5" destOrd="0" presId="urn:microsoft.com/office/officeart/2008/layout/RadialCluster"/>
    <dgm:cxn modelId="{F86D7BFA-280E-4DC0-A8F0-D1D818A4C3BF}" type="presParOf" srcId="{8FD1774E-3E10-49F8-9D45-CCA36EA16CF7}" destId="{4A4A349E-B891-4441-BCAC-C54BA4C99FF2}" srcOrd="6" destOrd="0" presId="urn:microsoft.com/office/officeart/2008/layout/RadialCluster"/>
    <dgm:cxn modelId="{47BF4DA1-32FE-47E7-9878-C0A4C2CD4F6D}" type="presParOf" srcId="{8FD1774E-3E10-49F8-9D45-CCA36EA16CF7}" destId="{C564DEA2-DD9C-4FDA-89FC-538C122D2098}" srcOrd="7" destOrd="0" presId="urn:microsoft.com/office/officeart/2008/layout/RadialCluster"/>
    <dgm:cxn modelId="{5DDC5F7A-58E0-4366-9A22-A3265ACEFF44}" type="presParOf" srcId="{8FD1774E-3E10-49F8-9D45-CCA36EA16CF7}" destId="{7CCA9CF8-D670-49FF-92A6-0CCA230228AC}" srcOrd="8" destOrd="0" presId="urn:microsoft.com/office/officeart/2008/layout/RadialCluster"/>
    <dgm:cxn modelId="{168B43BC-774C-42BA-BB86-56A4D15E46D2}" type="presParOf" srcId="{8FD1774E-3E10-49F8-9D45-CCA36EA16CF7}" destId="{A528DE1C-C6F9-447D-8B03-032E223CB660}" srcOrd="9" destOrd="0" presId="urn:microsoft.com/office/officeart/2008/layout/RadialCluster"/>
    <dgm:cxn modelId="{B09A1B58-A735-4B74-8C86-8F31380E078A}" type="presParOf" srcId="{8FD1774E-3E10-49F8-9D45-CCA36EA16CF7}" destId="{53D64539-D801-4E02-B170-13625C13290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08D6C5-EFBD-49B7-A159-2EF95714395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675A5B7A-0A7A-4493-B6EB-1305A3A11964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Bell MT" panose="02020503060305020303" pitchFamily="18" charset="0"/>
            </a:rPr>
            <a:t>Mampu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menyusun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sistem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kefalsafahan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terutama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ilmu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logik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matematik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sejak</a:t>
          </a:r>
          <a:r>
            <a:rPr lang="en-US" sz="2400" dirty="0" smtClean="0">
              <a:latin typeface="Bell MT" panose="02020503060305020303" pitchFamily="18" charset="0"/>
            </a:rPr>
            <a:t> zaman Aristotle. </a:t>
          </a:r>
        </a:p>
        <a:p>
          <a:pPr algn="l"/>
          <a:endParaRPr lang="en-US" sz="2400" dirty="0" smtClean="0">
            <a:latin typeface="Bell MT" panose="02020503060305020303" pitchFamily="18" charset="0"/>
          </a:endParaRPr>
        </a:p>
        <a:p>
          <a:pPr algn="ctr"/>
          <a:r>
            <a:rPr lang="en-US" sz="2400" dirty="0" err="1" smtClean="0">
              <a:latin typeface="Bell MT" panose="02020503060305020303" pitchFamily="18" charset="0"/>
            </a:rPr>
            <a:t>Mampu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menjelaskan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kefahaman-kefahaman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rumit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  <a:endParaRPr lang="en-US" sz="2400" dirty="0">
            <a:latin typeface="Bell MT" panose="02020503060305020303" pitchFamily="18" charset="0"/>
          </a:endParaRPr>
        </a:p>
      </dgm:t>
    </dgm:pt>
    <dgm:pt modelId="{EBF3FA75-C275-4A7A-BA9C-FFA909FEB49C}" type="par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381B236-E9C7-4E62-9346-831869645DE8}" type="sib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11F78243-93F3-415B-BBC6-F00323015317}">
      <dgm:prSet phldrT="[Text]" custT="1"/>
      <dgm:spPr/>
      <dgm:t>
        <a:bodyPr/>
        <a:lstStyle/>
        <a:p>
          <a:pPr algn="l"/>
          <a:endParaRPr lang="en-US" sz="2400" dirty="0" smtClean="0">
            <a:latin typeface="Bell MT" panose="02020503060305020303" pitchFamily="18" charset="0"/>
          </a:endParaRPr>
        </a:p>
        <a:p>
          <a:pPr algn="l"/>
          <a:endParaRPr lang="en-US" sz="2400" dirty="0" smtClean="0">
            <a:latin typeface="Bell MT" panose="02020503060305020303" pitchFamily="18" charset="0"/>
          </a:endParaRPr>
        </a:p>
        <a:p>
          <a:pPr algn="ctr"/>
          <a:r>
            <a:rPr lang="en-US" sz="2400" dirty="0" err="1" smtClean="0">
              <a:latin typeface="Bell MT" panose="02020503060305020303" pitchFamily="18" charset="0"/>
            </a:rPr>
            <a:t>Cenderung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mementingkan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subjek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daripada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objek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  <a:endParaRPr lang="en-US" sz="2400" dirty="0">
            <a:latin typeface="Bell MT" panose="02020503060305020303" pitchFamily="18" charset="0"/>
          </a:endParaRPr>
        </a:p>
      </dgm:t>
    </dgm:pt>
    <dgm:pt modelId="{208CD92C-0922-4B57-AA15-60E927BE434C}" type="par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40A821A-3F29-4558-8AFA-C0E7F5A63CE6}" type="sib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187C748-8B2B-4075-9BD0-9591DC7B154E}" type="pres">
      <dgm:prSet presAssocID="{8E08D6C5-EFBD-49B7-A159-2EF95714395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B5EA50-8CA0-46AA-9B86-38A2BA5409FD}" type="pres">
      <dgm:prSet presAssocID="{8E08D6C5-EFBD-49B7-A159-2EF957143951}" presName="Background" presStyleLbl="bgImgPlace1" presStyleIdx="0" presStyleCnt="1" custScaleX="130724"/>
      <dgm:spPr/>
    </dgm:pt>
    <dgm:pt modelId="{E23962A1-67DE-47BE-B1D0-E8E60FA49443}" type="pres">
      <dgm:prSet presAssocID="{8E08D6C5-EFBD-49B7-A159-2EF957143951}" presName="ParentText1" presStyleLbl="revTx" presStyleIdx="0" presStyleCnt="2" custScaleX="118128" custLinFactNeighborX="-13821" custLinFactNeighborY="25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3415F-E1D3-4360-B753-6AEEAB5D7AEA}" type="pres">
      <dgm:prSet presAssocID="{8E08D6C5-EFBD-49B7-A159-2EF957143951}" presName="ParentText2" presStyleLbl="revTx" presStyleIdx="1" presStyleCnt="2" custLinFactNeighborX="15346" custLinFactNeighborY="-1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DD0F-06B9-43CC-BB1D-44162A840C49}" type="pres">
      <dgm:prSet presAssocID="{8E08D6C5-EFBD-49B7-A159-2EF957143951}" presName="Plus" presStyleLbl="alignNode1" presStyleIdx="0" presStyleCnt="2" custLinFactNeighborX="-55845" custLinFactNeighborY="-4650"/>
      <dgm:spPr/>
    </dgm:pt>
    <dgm:pt modelId="{D606AAC9-3E40-4A68-9489-3069A9BE53DB}" type="pres">
      <dgm:prSet presAssocID="{8E08D6C5-EFBD-49B7-A159-2EF957143951}" presName="Minus" presStyleLbl="alignNode1" presStyleIdx="1" presStyleCnt="2" custLinFactNeighborX="74372" custLinFactNeighborY="-10204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406268"/>
        </a:solidFill>
      </dgm:spPr>
    </dgm:pt>
    <dgm:pt modelId="{02D8FF1E-E3F6-4B4D-BC57-46011D06753C}" type="pres">
      <dgm:prSet presAssocID="{8E08D6C5-EFBD-49B7-A159-2EF957143951}" presName="Divider" presStyleLbl="parChTrans1D1" presStyleIdx="0" presStyleCnt="1"/>
      <dgm:spPr/>
    </dgm:pt>
  </dgm:ptLst>
  <dgm:cxnLst>
    <dgm:cxn modelId="{A6A42136-D301-4EE6-8573-F1612422CEA4}" type="presOf" srcId="{8E08D6C5-EFBD-49B7-A159-2EF957143951}" destId="{B187C748-8B2B-4075-9BD0-9591DC7B154E}" srcOrd="0" destOrd="0" presId="urn:microsoft.com/office/officeart/2009/3/layout/PlusandMinus"/>
    <dgm:cxn modelId="{8EECE7A5-F25D-488B-BEB4-756B199856FF}" srcId="{8E08D6C5-EFBD-49B7-A159-2EF957143951}" destId="{675A5B7A-0A7A-4493-B6EB-1305A3A11964}" srcOrd="0" destOrd="0" parTransId="{EBF3FA75-C275-4A7A-BA9C-FFA909FEB49C}" sibTransId="{0381B236-E9C7-4E62-9346-831869645DE8}"/>
    <dgm:cxn modelId="{E9AB4766-CA5F-4772-9AF9-CD04CEA2582D}" srcId="{8E08D6C5-EFBD-49B7-A159-2EF957143951}" destId="{11F78243-93F3-415B-BBC6-F00323015317}" srcOrd="1" destOrd="0" parTransId="{208CD92C-0922-4B57-AA15-60E927BE434C}" sibTransId="{B40A821A-3F29-4558-8AFA-C0E7F5A63CE6}"/>
    <dgm:cxn modelId="{6CC04B6B-900E-4AA7-B53C-89C418DBED66}" type="presOf" srcId="{675A5B7A-0A7A-4493-B6EB-1305A3A11964}" destId="{E23962A1-67DE-47BE-B1D0-E8E60FA49443}" srcOrd="0" destOrd="0" presId="urn:microsoft.com/office/officeart/2009/3/layout/PlusandMinus"/>
    <dgm:cxn modelId="{ACAF5082-D983-4288-B0B3-632A5FE1BE55}" type="presOf" srcId="{11F78243-93F3-415B-BBC6-F00323015317}" destId="{C843415F-E1D3-4360-B753-6AEEAB5D7AEA}" srcOrd="0" destOrd="0" presId="urn:microsoft.com/office/officeart/2009/3/layout/PlusandMinus"/>
    <dgm:cxn modelId="{5A6B82CD-3EEF-4B26-AF6F-8A206E8B2F39}" type="presParOf" srcId="{B187C748-8B2B-4075-9BD0-9591DC7B154E}" destId="{19B5EA50-8CA0-46AA-9B86-38A2BA5409FD}" srcOrd="0" destOrd="0" presId="urn:microsoft.com/office/officeart/2009/3/layout/PlusandMinus"/>
    <dgm:cxn modelId="{02F91A87-2B65-4CB4-8292-94604984A706}" type="presParOf" srcId="{B187C748-8B2B-4075-9BD0-9591DC7B154E}" destId="{E23962A1-67DE-47BE-B1D0-E8E60FA49443}" srcOrd="1" destOrd="0" presId="urn:microsoft.com/office/officeart/2009/3/layout/PlusandMinus"/>
    <dgm:cxn modelId="{ACDDF55E-CBC9-4806-8AD0-B37884A47818}" type="presParOf" srcId="{B187C748-8B2B-4075-9BD0-9591DC7B154E}" destId="{C843415F-E1D3-4360-B753-6AEEAB5D7AEA}" srcOrd="2" destOrd="0" presId="urn:microsoft.com/office/officeart/2009/3/layout/PlusandMinus"/>
    <dgm:cxn modelId="{EA57FCC2-C3EF-4B0C-90D7-1BA74D23A5B0}" type="presParOf" srcId="{B187C748-8B2B-4075-9BD0-9591DC7B154E}" destId="{7CDBDD0F-06B9-43CC-BB1D-44162A840C49}" srcOrd="3" destOrd="0" presId="urn:microsoft.com/office/officeart/2009/3/layout/PlusandMinus"/>
    <dgm:cxn modelId="{F9EFBCB1-3B56-4A7C-93F6-9975DB4F866B}" type="presParOf" srcId="{B187C748-8B2B-4075-9BD0-9591DC7B154E}" destId="{D606AAC9-3E40-4A68-9489-3069A9BE53DB}" srcOrd="4" destOrd="0" presId="urn:microsoft.com/office/officeart/2009/3/layout/PlusandMinus"/>
    <dgm:cxn modelId="{05C88A05-E243-4BF8-82D4-F1D1A62F4E01}" type="presParOf" srcId="{B187C748-8B2B-4075-9BD0-9591DC7B154E}" destId="{02D8FF1E-E3F6-4B4D-BC57-46011D06753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182604-FB33-4F90-9163-440453455E3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67F72BB-42D9-4F47-961D-5A31CB238737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Bell MT" panose="02020503060305020303" pitchFamily="18" charset="0"/>
            </a:rPr>
            <a:t>(2)</a:t>
          </a:r>
        </a:p>
        <a:p>
          <a:r>
            <a:rPr lang="en-US" sz="2400" b="1" dirty="0" err="1" smtClean="0">
              <a:latin typeface="Bell MT" panose="02020503060305020303" pitchFamily="18" charset="0"/>
            </a:rPr>
            <a:t>Empirisisme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43074A3D-46A3-4C90-8A92-F247EC56D7D8}" type="par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6C9CD20-2E43-4062-894A-464CD3DA00D5}" type="sib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1E50435-F761-4019-9715-E085AD3A109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Dibangunkan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falsafah</a:t>
          </a:r>
          <a:r>
            <a:rPr lang="en-US" sz="2000" dirty="0" smtClean="0">
              <a:latin typeface="Bell MT" panose="02020503060305020303" pitchFamily="18" charset="0"/>
            </a:rPr>
            <a:t> British </a:t>
          </a:r>
          <a:r>
            <a:rPr lang="en-US" sz="2000" dirty="0" err="1" smtClean="0">
              <a:latin typeface="Bell MT" panose="02020503060305020303" pitchFamily="18" charset="0"/>
            </a:rPr>
            <a:t>abad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</a:t>
          </a:r>
          <a:r>
            <a:rPr lang="en-US" sz="2000" dirty="0" smtClean="0">
              <a:latin typeface="Bell MT" panose="02020503060305020303" pitchFamily="18" charset="0"/>
            </a:rPr>
            <a:t> 18M. </a:t>
          </a:r>
          <a:r>
            <a:rPr lang="en-US" sz="2000" dirty="0" err="1" smtClean="0">
              <a:latin typeface="Bell MT" panose="02020503060305020303" pitchFamily="18" charset="0"/>
            </a:rPr>
            <a:t>Tokoh</a:t>
          </a:r>
          <a:r>
            <a:rPr lang="en-US" sz="2000" dirty="0" smtClean="0">
              <a:latin typeface="Bell MT" panose="02020503060305020303" pitchFamily="18" charset="0"/>
            </a:rPr>
            <a:t> : Roger Bacon (1214-1294), John Locke (1632-1704), David Hume (1711-1776)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John Stuart Mill (1806-1873). </a:t>
          </a:r>
          <a:endParaRPr lang="en-US" sz="2000" dirty="0">
            <a:latin typeface="Bell MT" panose="02020503060305020303" pitchFamily="18" charset="0"/>
          </a:endParaRPr>
        </a:p>
      </dgm:t>
    </dgm:pt>
    <dgm:pt modelId="{2E5DA3AA-774E-4D4B-9F30-4E00BABD5BF1}" type="par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72FF9EB5-0835-4409-8BD3-4B273A16594F}" type="sib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E76EE34-9586-4F2A-B826-493F31EBB0DD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Segala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ada</a:t>
          </a:r>
          <a:r>
            <a:rPr lang="en-US" sz="2000" dirty="0" smtClean="0">
              <a:latin typeface="Bell MT" panose="02020503060305020303" pitchFamily="18" charset="0"/>
            </a:rPr>
            <a:t> di </a:t>
          </a:r>
          <a:r>
            <a:rPr lang="en-US" sz="2000" dirty="0" err="1" smtClean="0">
              <a:latin typeface="Bell MT" panose="02020503060305020303" pitchFamily="18" charset="0"/>
            </a:rPr>
            <a:t>alam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sifatnya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berjisim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mempunyai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ukuran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tinggi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lebar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panjang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9458F551-6474-42CA-AE91-1245566AC7FB}" type="par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3E70D36-AE58-4CEF-B7F9-550BDE318574}" type="sib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97D14018-8451-4BA2-986F-4F509123EB8A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diasaskan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atau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diperolehi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dari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pengalaman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pancaindera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iaitu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dikaitkan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perkara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boleh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dirasai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atau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dialami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F7CE2CFB-13B0-4FFC-96BB-6791853F8E8C}" type="par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8A937417-8AFE-42AD-AE09-54A4404AFB7A}" type="sib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A582581-ED82-44E4-9A57-5481672470CF}">
      <dgm:prSet phldrT="[Text]" custT="1"/>
      <dgm:spPr/>
      <dgm:t>
        <a:bodyPr/>
        <a:lstStyle/>
        <a:p>
          <a:r>
            <a:rPr lang="en-US" sz="2000" dirty="0" smtClean="0">
              <a:latin typeface="Bell MT" panose="02020503060305020303" pitchFamily="18" charset="0"/>
            </a:rPr>
            <a:t>John Locke: </a:t>
          </a:r>
          <a:r>
            <a:rPr lang="en-US" sz="2000" dirty="0" err="1" smtClean="0">
              <a:latin typeface="Bell MT" panose="02020503060305020303" pitchFamily="18" charset="0"/>
            </a:rPr>
            <a:t>menolak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wujudnya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. Akal </a:t>
          </a:r>
          <a:r>
            <a:rPr lang="en-US" sz="2000" dirty="0" err="1" smtClean="0">
              <a:latin typeface="Bell MT" panose="02020503060305020303" pitchFamily="18" charset="0"/>
            </a:rPr>
            <a:t>adalah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seperti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kertas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putih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tanpa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apa-apa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pengalaman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r>
            <a:rPr lang="en-US" sz="2000" dirty="0" err="1" smtClean="0">
              <a:latin typeface="Bell MT" panose="02020503060305020303" pitchFamily="18" charset="0"/>
            </a:rPr>
            <a:t>Pengalaman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indera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mencorak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kertas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putih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6FE266B0-DF60-4CE0-8CFD-0B6C8A15E484}" type="par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99B2FF2-A268-4D10-A75A-CACBE2E575AC}" type="sib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7C54A6A5-6F9D-41FD-AF02-3E363369F9BA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Aliran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ini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disanggah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golongan</a:t>
          </a:r>
          <a:r>
            <a:rPr lang="en-US" sz="2000" dirty="0" smtClean="0">
              <a:latin typeface="Bell MT" panose="02020503060305020303" pitchFamily="18" charset="0"/>
            </a:rPr>
            <a:t> agama </a:t>
          </a:r>
          <a:r>
            <a:rPr lang="en-US" sz="2000" dirty="0" err="1" smtClean="0">
              <a:latin typeface="Bell MT" panose="02020503060305020303" pitchFamily="18" charset="0"/>
            </a:rPr>
            <a:t>kerana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berfahaman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ateis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0E7A6D85-824C-42B1-B271-8A94FC8AB90C}" type="parTrans" cxnId="{186E27A0-257A-4ED4-8FA6-1CE59397FFDF}">
      <dgm:prSet/>
      <dgm:spPr/>
      <dgm:t>
        <a:bodyPr/>
        <a:lstStyle/>
        <a:p>
          <a:endParaRPr lang="en-US" sz="2000"/>
        </a:p>
      </dgm:t>
    </dgm:pt>
    <dgm:pt modelId="{2F987271-AF86-4CEB-AF97-686F84706201}" type="sibTrans" cxnId="{186E27A0-257A-4ED4-8FA6-1CE59397FFDF}">
      <dgm:prSet/>
      <dgm:spPr/>
      <dgm:t>
        <a:bodyPr/>
        <a:lstStyle/>
        <a:p>
          <a:endParaRPr lang="en-US" sz="2000"/>
        </a:p>
      </dgm:t>
    </dgm:pt>
    <dgm:pt modelId="{8DC337B3-0995-4950-B7A4-9F28E4403096}" type="pres">
      <dgm:prSet presAssocID="{91182604-FB33-4F90-9163-440453455E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EF8491-1083-4C11-8494-CF538EB44BD7}" type="pres">
      <dgm:prSet presAssocID="{167F72BB-42D9-4F47-961D-5A31CB238737}" presName="centerShape" presStyleLbl="node0" presStyleIdx="0" presStyleCnt="1" custScaleX="97838" custScaleY="60882" custLinFactNeighborX="-12" custLinFactNeighborY="-187"/>
      <dgm:spPr/>
      <dgm:t>
        <a:bodyPr/>
        <a:lstStyle/>
        <a:p>
          <a:endParaRPr lang="en-US"/>
        </a:p>
      </dgm:t>
    </dgm:pt>
    <dgm:pt modelId="{4DE165F0-8610-40DD-BAF0-C734A26E2146}" type="pres">
      <dgm:prSet presAssocID="{2E5DA3AA-774E-4D4B-9F30-4E00BABD5BF1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FFDFE3E9-4C81-410A-AD08-9FC7F19D220A}" type="pres">
      <dgm:prSet presAssocID="{11E50435-F761-4019-9715-E085AD3A109E}" presName="node" presStyleLbl="node1" presStyleIdx="0" presStyleCnt="5" custScaleX="140343" custScaleY="104176" custRadScaleRad="107282" custRadScaleInc="3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46789-63F5-438E-B804-4B4D1B899BC0}" type="pres">
      <dgm:prSet presAssocID="{F7CE2CFB-13B0-4FFC-96BB-6791853F8E8C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9A953A55-5AE8-4637-B320-E9C549DC45D1}" type="pres">
      <dgm:prSet presAssocID="{97D14018-8451-4BA2-986F-4F509123EB8A}" presName="node" presStyleLbl="node1" presStyleIdx="1" presStyleCnt="5" custScaleX="134208" custScaleY="92912" custRadScaleRad="125112" custRadScaleInc="-34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68175-86FE-4280-B97D-1602429F7795}" type="pres">
      <dgm:prSet presAssocID="{6FE266B0-DF60-4CE0-8CFD-0B6C8A15E484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AA5892C3-8D01-49BE-9615-7F0DD80D1E40}" type="pres">
      <dgm:prSet presAssocID="{1A582581-ED82-44E4-9A57-5481672470CF}" presName="node" presStyleLbl="node1" presStyleIdx="2" presStyleCnt="5" custScaleX="150229" custScaleY="105377" custRadScaleRad="98869" custRadScaleInc="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E113B-538B-4426-9FEF-0D333A01DF79}" type="pres">
      <dgm:prSet presAssocID="{9458F551-6474-42CA-AE91-1245566AC7FB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FFA27CA5-90EF-4B86-8ABE-F145E25D24AA}" type="pres">
      <dgm:prSet presAssocID="{FE76EE34-9586-4F2A-B826-493F31EBB0DD}" presName="node" presStyleLbl="node1" presStyleIdx="3" presStyleCnt="5" custScaleX="117695" custRadScaleRad="116962" custRadScaleInc="2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94735-55B0-4409-8791-6000D2A6F833}" type="pres">
      <dgm:prSet presAssocID="{0E7A6D85-824C-42B1-B271-8A94FC8AB90C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843898A7-B189-48EF-B945-CEC4E029F72C}" type="pres">
      <dgm:prSet presAssocID="{7C54A6A5-6F9D-41FD-AF02-3E363369F9BA}" presName="node" presStyleLbl="node1" presStyleIdx="4" presStyleCnt="5" custScaleX="123018" custRadScaleRad="99209" custRadScaleInc="1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F3AA42-1BDD-444D-847F-077B37323B95}" type="presOf" srcId="{0E7A6D85-824C-42B1-B271-8A94FC8AB90C}" destId="{2FA94735-55B0-4409-8791-6000D2A6F833}" srcOrd="0" destOrd="0" presId="urn:microsoft.com/office/officeart/2005/8/layout/radial4"/>
    <dgm:cxn modelId="{5C551942-1BF7-4425-8301-2EC306988E86}" type="presOf" srcId="{9458F551-6474-42CA-AE91-1245566AC7FB}" destId="{C35E113B-538B-4426-9FEF-0D333A01DF79}" srcOrd="0" destOrd="0" presId="urn:microsoft.com/office/officeart/2005/8/layout/radial4"/>
    <dgm:cxn modelId="{31138E88-BD7A-478B-A9F2-E33485DCA9A6}" type="presOf" srcId="{2E5DA3AA-774E-4D4B-9F30-4E00BABD5BF1}" destId="{4DE165F0-8610-40DD-BAF0-C734A26E2146}" srcOrd="0" destOrd="0" presId="urn:microsoft.com/office/officeart/2005/8/layout/radial4"/>
    <dgm:cxn modelId="{2E2EF0CC-33C7-4151-929B-97512A83CA72}" type="presOf" srcId="{FE76EE34-9586-4F2A-B826-493F31EBB0DD}" destId="{FFA27CA5-90EF-4B86-8ABE-F145E25D24AA}" srcOrd="0" destOrd="0" presId="urn:microsoft.com/office/officeart/2005/8/layout/radial4"/>
    <dgm:cxn modelId="{729365C6-F494-4956-A06D-6E234F8A9BFD}" type="presOf" srcId="{11E50435-F761-4019-9715-E085AD3A109E}" destId="{FFDFE3E9-4C81-410A-AD08-9FC7F19D220A}" srcOrd="0" destOrd="0" presId="urn:microsoft.com/office/officeart/2005/8/layout/radial4"/>
    <dgm:cxn modelId="{18C3BDEF-EF9D-46B3-99D4-F984A7E823D3}" type="presOf" srcId="{F7CE2CFB-13B0-4FFC-96BB-6791853F8E8C}" destId="{24146789-63F5-438E-B804-4B4D1B899BC0}" srcOrd="0" destOrd="0" presId="urn:microsoft.com/office/officeart/2005/8/layout/radial4"/>
    <dgm:cxn modelId="{7546D7CA-367D-4173-8EA4-90FBB541E247}" srcId="{91182604-FB33-4F90-9163-440453455E30}" destId="{167F72BB-42D9-4F47-961D-5A31CB238737}" srcOrd="0" destOrd="0" parTransId="{43074A3D-46A3-4C90-8A92-F247EC56D7D8}" sibTransId="{56C9CD20-2E43-4062-894A-464CD3DA00D5}"/>
    <dgm:cxn modelId="{D31BDB3D-4DF8-4D66-9360-CDD86A7DED3F}" type="presOf" srcId="{6FE266B0-DF60-4CE0-8CFD-0B6C8A15E484}" destId="{DD868175-86FE-4280-B97D-1602429F7795}" srcOrd="0" destOrd="0" presId="urn:microsoft.com/office/officeart/2005/8/layout/radial4"/>
    <dgm:cxn modelId="{0DAA63A2-186B-4F79-90BE-F322CA4D9EA9}" type="presOf" srcId="{97D14018-8451-4BA2-986F-4F509123EB8A}" destId="{9A953A55-5AE8-4637-B320-E9C549DC45D1}" srcOrd="0" destOrd="0" presId="urn:microsoft.com/office/officeart/2005/8/layout/radial4"/>
    <dgm:cxn modelId="{F343A9E8-3C3C-41E3-AC93-5463AFB560E2}" srcId="{167F72BB-42D9-4F47-961D-5A31CB238737}" destId="{97D14018-8451-4BA2-986F-4F509123EB8A}" srcOrd="1" destOrd="0" parTransId="{F7CE2CFB-13B0-4FFC-96BB-6791853F8E8C}" sibTransId="{8A937417-8AFE-42AD-AE09-54A4404AFB7A}"/>
    <dgm:cxn modelId="{8E3655FF-A436-4C7C-89EA-5861AF3CF47B}" type="presOf" srcId="{167F72BB-42D9-4F47-961D-5A31CB238737}" destId="{EBEF8491-1083-4C11-8494-CF538EB44BD7}" srcOrd="0" destOrd="0" presId="urn:microsoft.com/office/officeart/2005/8/layout/radial4"/>
    <dgm:cxn modelId="{BFE7D417-9E51-4B9B-BE24-BD05768C64A2}" type="presOf" srcId="{1A582581-ED82-44E4-9A57-5481672470CF}" destId="{AA5892C3-8D01-49BE-9615-7F0DD80D1E40}" srcOrd="0" destOrd="0" presId="urn:microsoft.com/office/officeart/2005/8/layout/radial4"/>
    <dgm:cxn modelId="{579BAE15-5E89-4BE9-977D-73D652FFA1B6}" type="presOf" srcId="{91182604-FB33-4F90-9163-440453455E30}" destId="{8DC337B3-0995-4950-B7A4-9F28E4403096}" srcOrd="0" destOrd="0" presId="urn:microsoft.com/office/officeart/2005/8/layout/radial4"/>
    <dgm:cxn modelId="{186E27A0-257A-4ED4-8FA6-1CE59397FFDF}" srcId="{167F72BB-42D9-4F47-961D-5A31CB238737}" destId="{7C54A6A5-6F9D-41FD-AF02-3E363369F9BA}" srcOrd="4" destOrd="0" parTransId="{0E7A6D85-824C-42B1-B271-8A94FC8AB90C}" sibTransId="{2F987271-AF86-4CEB-AF97-686F84706201}"/>
    <dgm:cxn modelId="{8BFE6115-1315-4944-8964-6169D10F9483}" srcId="{167F72BB-42D9-4F47-961D-5A31CB238737}" destId="{1A582581-ED82-44E4-9A57-5481672470CF}" srcOrd="2" destOrd="0" parTransId="{6FE266B0-DF60-4CE0-8CFD-0B6C8A15E484}" sibTransId="{299B2FF2-A268-4D10-A75A-CACBE2E575AC}"/>
    <dgm:cxn modelId="{18695E25-BC9F-4F7A-A2F6-018A32A01D05}" srcId="{167F72BB-42D9-4F47-961D-5A31CB238737}" destId="{FE76EE34-9586-4F2A-B826-493F31EBB0DD}" srcOrd="3" destOrd="0" parTransId="{9458F551-6474-42CA-AE91-1245566AC7FB}" sibTransId="{23E70D36-AE58-4CEF-B7F9-550BDE318574}"/>
    <dgm:cxn modelId="{85AA85D5-3AB7-495E-A8AB-D99BFEDA43DA}" srcId="{167F72BB-42D9-4F47-961D-5A31CB238737}" destId="{11E50435-F761-4019-9715-E085AD3A109E}" srcOrd="0" destOrd="0" parTransId="{2E5DA3AA-774E-4D4B-9F30-4E00BABD5BF1}" sibTransId="{72FF9EB5-0835-4409-8BD3-4B273A16594F}"/>
    <dgm:cxn modelId="{BD53695F-D8A9-4EC3-A4DF-25C7000509CA}" type="presOf" srcId="{7C54A6A5-6F9D-41FD-AF02-3E363369F9BA}" destId="{843898A7-B189-48EF-B945-CEC4E029F72C}" srcOrd="0" destOrd="0" presId="urn:microsoft.com/office/officeart/2005/8/layout/radial4"/>
    <dgm:cxn modelId="{0C83E649-3C94-4367-9439-9B9B62ADD86D}" type="presParOf" srcId="{8DC337B3-0995-4950-B7A4-9F28E4403096}" destId="{EBEF8491-1083-4C11-8494-CF538EB44BD7}" srcOrd="0" destOrd="0" presId="urn:microsoft.com/office/officeart/2005/8/layout/radial4"/>
    <dgm:cxn modelId="{BD5878A1-1D8B-4E45-A09E-C4577720D740}" type="presParOf" srcId="{8DC337B3-0995-4950-B7A4-9F28E4403096}" destId="{4DE165F0-8610-40DD-BAF0-C734A26E2146}" srcOrd="1" destOrd="0" presId="urn:microsoft.com/office/officeart/2005/8/layout/radial4"/>
    <dgm:cxn modelId="{80B4B34C-5B5B-4438-9ADB-AFA000157CAB}" type="presParOf" srcId="{8DC337B3-0995-4950-B7A4-9F28E4403096}" destId="{FFDFE3E9-4C81-410A-AD08-9FC7F19D220A}" srcOrd="2" destOrd="0" presId="urn:microsoft.com/office/officeart/2005/8/layout/radial4"/>
    <dgm:cxn modelId="{48DA192F-9EA4-4F28-888D-1A9EA7E5F689}" type="presParOf" srcId="{8DC337B3-0995-4950-B7A4-9F28E4403096}" destId="{24146789-63F5-438E-B804-4B4D1B899BC0}" srcOrd="3" destOrd="0" presId="urn:microsoft.com/office/officeart/2005/8/layout/radial4"/>
    <dgm:cxn modelId="{043123BA-34E2-4ADD-B341-CB9832D03877}" type="presParOf" srcId="{8DC337B3-0995-4950-B7A4-9F28E4403096}" destId="{9A953A55-5AE8-4637-B320-E9C549DC45D1}" srcOrd="4" destOrd="0" presId="urn:microsoft.com/office/officeart/2005/8/layout/radial4"/>
    <dgm:cxn modelId="{FF5117D9-4466-4DE8-952F-023BD79862AA}" type="presParOf" srcId="{8DC337B3-0995-4950-B7A4-9F28E4403096}" destId="{DD868175-86FE-4280-B97D-1602429F7795}" srcOrd="5" destOrd="0" presId="urn:microsoft.com/office/officeart/2005/8/layout/radial4"/>
    <dgm:cxn modelId="{CE141652-9D94-4A14-8388-E91BBCFBAF87}" type="presParOf" srcId="{8DC337B3-0995-4950-B7A4-9F28E4403096}" destId="{AA5892C3-8D01-49BE-9615-7F0DD80D1E40}" srcOrd="6" destOrd="0" presId="urn:microsoft.com/office/officeart/2005/8/layout/radial4"/>
    <dgm:cxn modelId="{C6186F7F-2E4C-4DD0-AE35-857B8298AA00}" type="presParOf" srcId="{8DC337B3-0995-4950-B7A4-9F28E4403096}" destId="{C35E113B-538B-4426-9FEF-0D333A01DF79}" srcOrd="7" destOrd="0" presId="urn:microsoft.com/office/officeart/2005/8/layout/radial4"/>
    <dgm:cxn modelId="{A11DE06B-A913-45F8-88F1-01144FBAC8CB}" type="presParOf" srcId="{8DC337B3-0995-4950-B7A4-9F28E4403096}" destId="{FFA27CA5-90EF-4B86-8ABE-F145E25D24AA}" srcOrd="8" destOrd="0" presId="urn:microsoft.com/office/officeart/2005/8/layout/radial4"/>
    <dgm:cxn modelId="{686B6E7C-E65B-4A92-B380-DD5EF97E635A}" type="presParOf" srcId="{8DC337B3-0995-4950-B7A4-9F28E4403096}" destId="{2FA94735-55B0-4409-8791-6000D2A6F833}" srcOrd="9" destOrd="0" presId="urn:microsoft.com/office/officeart/2005/8/layout/radial4"/>
    <dgm:cxn modelId="{B7E21519-B3F9-4DD0-9F53-C3E864B6521D}" type="presParOf" srcId="{8DC337B3-0995-4950-B7A4-9F28E4403096}" destId="{843898A7-B189-48EF-B945-CEC4E029F72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08D6C5-EFBD-49B7-A159-2EF95714395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75A5B7A-0A7A-4493-B6EB-1305A3A11964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Bell MT" panose="02020503060305020303" pitchFamily="18" charset="0"/>
            </a:rPr>
            <a:t>Memberi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sumbangan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besar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bidang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sains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teknologi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abad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</a:t>
          </a:r>
          <a:r>
            <a:rPr lang="en-US" sz="2400" dirty="0" smtClean="0">
              <a:latin typeface="Bell MT" panose="02020503060305020303" pitchFamily="18" charset="0"/>
            </a:rPr>
            <a:t> 19.</a:t>
          </a:r>
        </a:p>
        <a:p>
          <a:pPr algn="ctr"/>
          <a:endParaRPr lang="en-US" sz="2400" dirty="0" smtClean="0">
            <a:latin typeface="Bell MT" panose="02020503060305020303" pitchFamily="18" charset="0"/>
          </a:endParaRPr>
        </a:p>
        <a:p>
          <a:pPr algn="ctr"/>
          <a:r>
            <a:rPr lang="en-US" sz="2400" dirty="0" err="1" smtClean="0">
              <a:latin typeface="Bell MT" panose="02020503060305020303" pitchFamily="18" charset="0"/>
            </a:rPr>
            <a:t>Penyumbang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kemunculan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ilmu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pengetahuan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moden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dalam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membangunkan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peradaban</a:t>
          </a:r>
          <a:r>
            <a:rPr lang="en-US" sz="2400" dirty="0" smtClean="0">
              <a:latin typeface="Bell MT" panose="02020503060305020303" pitchFamily="18" charset="0"/>
            </a:rPr>
            <a:t> Barat. </a:t>
          </a:r>
        </a:p>
      </dgm:t>
    </dgm:pt>
    <dgm:pt modelId="{EBF3FA75-C275-4A7A-BA9C-FFA909FEB49C}" type="par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381B236-E9C7-4E62-9346-831869645DE8}" type="sib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11F78243-93F3-415B-BBC6-F00323015317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Bell MT" panose="02020503060305020303" pitchFamily="18" charset="0"/>
            </a:rPr>
            <a:t>Keupayaan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empirisme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untuk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membuat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hubungan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antara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pelbagai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fakta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diperolehi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adalah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meragukan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</a:p>
        <a:p>
          <a:pPr algn="ctr"/>
          <a:endParaRPr lang="en-US" sz="2400" dirty="0" smtClean="0">
            <a:latin typeface="Bell MT" panose="02020503060305020303" pitchFamily="18" charset="0"/>
          </a:endParaRPr>
        </a:p>
        <a:p>
          <a:pPr algn="ctr"/>
          <a:r>
            <a:rPr lang="en-US" sz="2400" dirty="0" err="1" smtClean="0">
              <a:latin typeface="Bell MT" panose="02020503060305020303" pitchFamily="18" charset="0"/>
            </a:rPr>
            <a:t>Kaedah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penyusunan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pengetahuan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tidak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meyakinkan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</a:p>
        <a:p>
          <a:pPr algn="ctr"/>
          <a:endParaRPr lang="en-US" sz="2400" dirty="0">
            <a:latin typeface="Bell MT" panose="02020503060305020303" pitchFamily="18" charset="0"/>
          </a:endParaRPr>
        </a:p>
      </dgm:t>
    </dgm:pt>
    <dgm:pt modelId="{208CD92C-0922-4B57-AA15-60E927BE434C}" type="par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40A821A-3F29-4558-8AFA-C0E7F5A63CE6}" type="sib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187C748-8B2B-4075-9BD0-9591DC7B154E}" type="pres">
      <dgm:prSet presAssocID="{8E08D6C5-EFBD-49B7-A159-2EF95714395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B5EA50-8CA0-46AA-9B86-38A2BA5409FD}" type="pres">
      <dgm:prSet presAssocID="{8E08D6C5-EFBD-49B7-A159-2EF957143951}" presName="Background" presStyleLbl="bgImgPlace1" presStyleIdx="0" presStyleCnt="1" custScaleX="130724"/>
      <dgm:spPr/>
    </dgm:pt>
    <dgm:pt modelId="{E23962A1-67DE-47BE-B1D0-E8E60FA49443}" type="pres">
      <dgm:prSet presAssocID="{8E08D6C5-EFBD-49B7-A159-2EF957143951}" presName="ParentText1" presStyleLbl="revTx" presStyleIdx="0" presStyleCnt="2" custScaleX="118128" custLinFactNeighborX="-13821" custLinFactNeighborY="25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3415F-E1D3-4360-B753-6AEEAB5D7AEA}" type="pres">
      <dgm:prSet presAssocID="{8E08D6C5-EFBD-49B7-A159-2EF957143951}" presName="ParentText2" presStyleLbl="revTx" presStyleIdx="1" presStyleCnt="2" custScaleX="116226" custScaleY="98636" custLinFactNeighborX="19183" custLinFactNeighborY="30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DD0F-06B9-43CC-BB1D-44162A840C49}" type="pres">
      <dgm:prSet presAssocID="{8E08D6C5-EFBD-49B7-A159-2EF957143951}" presName="Plus" presStyleLbl="alignNode1" presStyleIdx="0" presStyleCnt="2" custLinFactNeighborX="-55845" custLinFactNeighborY="-4650"/>
      <dgm:spPr/>
    </dgm:pt>
    <dgm:pt modelId="{D606AAC9-3E40-4A68-9489-3069A9BE53DB}" type="pres">
      <dgm:prSet presAssocID="{8E08D6C5-EFBD-49B7-A159-2EF957143951}" presName="Minus" presStyleLbl="alignNode1" presStyleIdx="1" presStyleCnt="2" custLinFactNeighborX="74372" custLinFactNeighborY="-10204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02D8FF1E-E3F6-4B4D-BC57-46011D06753C}" type="pres">
      <dgm:prSet presAssocID="{8E08D6C5-EFBD-49B7-A159-2EF957143951}" presName="Divider" presStyleLbl="parChTrans1D1" presStyleIdx="0" presStyleCnt="1"/>
      <dgm:spPr/>
    </dgm:pt>
  </dgm:ptLst>
  <dgm:cxnLst>
    <dgm:cxn modelId="{A6A42136-D301-4EE6-8573-F1612422CEA4}" type="presOf" srcId="{8E08D6C5-EFBD-49B7-A159-2EF957143951}" destId="{B187C748-8B2B-4075-9BD0-9591DC7B154E}" srcOrd="0" destOrd="0" presId="urn:microsoft.com/office/officeart/2009/3/layout/PlusandMinus"/>
    <dgm:cxn modelId="{8EECE7A5-F25D-488B-BEB4-756B199856FF}" srcId="{8E08D6C5-EFBD-49B7-A159-2EF957143951}" destId="{675A5B7A-0A7A-4493-B6EB-1305A3A11964}" srcOrd="0" destOrd="0" parTransId="{EBF3FA75-C275-4A7A-BA9C-FFA909FEB49C}" sibTransId="{0381B236-E9C7-4E62-9346-831869645DE8}"/>
    <dgm:cxn modelId="{E9AB4766-CA5F-4772-9AF9-CD04CEA2582D}" srcId="{8E08D6C5-EFBD-49B7-A159-2EF957143951}" destId="{11F78243-93F3-415B-BBC6-F00323015317}" srcOrd="1" destOrd="0" parTransId="{208CD92C-0922-4B57-AA15-60E927BE434C}" sibTransId="{B40A821A-3F29-4558-8AFA-C0E7F5A63CE6}"/>
    <dgm:cxn modelId="{6CC04B6B-900E-4AA7-B53C-89C418DBED66}" type="presOf" srcId="{675A5B7A-0A7A-4493-B6EB-1305A3A11964}" destId="{E23962A1-67DE-47BE-B1D0-E8E60FA49443}" srcOrd="0" destOrd="0" presId="urn:microsoft.com/office/officeart/2009/3/layout/PlusandMinus"/>
    <dgm:cxn modelId="{ACAF5082-D983-4288-B0B3-632A5FE1BE55}" type="presOf" srcId="{11F78243-93F3-415B-BBC6-F00323015317}" destId="{C843415F-E1D3-4360-B753-6AEEAB5D7AEA}" srcOrd="0" destOrd="0" presId="urn:microsoft.com/office/officeart/2009/3/layout/PlusandMinus"/>
    <dgm:cxn modelId="{5A6B82CD-3EEF-4B26-AF6F-8A206E8B2F39}" type="presParOf" srcId="{B187C748-8B2B-4075-9BD0-9591DC7B154E}" destId="{19B5EA50-8CA0-46AA-9B86-38A2BA5409FD}" srcOrd="0" destOrd="0" presId="urn:microsoft.com/office/officeart/2009/3/layout/PlusandMinus"/>
    <dgm:cxn modelId="{02F91A87-2B65-4CB4-8292-94604984A706}" type="presParOf" srcId="{B187C748-8B2B-4075-9BD0-9591DC7B154E}" destId="{E23962A1-67DE-47BE-B1D0-E8E60FA49443}" srcOrd="1" destOrd="0" presId="urn:microsoft.com/office/officeart/2009/3/layout/PlusandMinus"/>
    <dgm:cxn modelId="{ACDDF55E-CBC9-4806-8AD0-B37884A47818}" type="presParOf" srcId="{B187C748-8B2B-4075-9BD0-9591DC7B154E}" destId="{C843415F-E1D3-4360-B753-6AEEAB5D7AEA}" srcOrd="2" destOrd="0" presId="urn:microsoft.com/office/officeart/2009/3/layout/PlusandMinus"/>
    <dgm:cxn modelId="{EA57FCC2-C3EF-4B0C-90D7-1BA74D23A5B0}" type="presParOf" srcId="{B187C748-8B2B-4075-9BD0-9591DC7B154E}" destId="{7CDBDD0F-06B9-43CC-BB1D-44162A840C49}" srcOrd="3" destOrd="0" presId="urn:microsoft.com/office/officeart/2009/3/layout/PlusandMinus"/>
    <dgm:cxn modelId="{F9EFBCB1-3B56-4A7C-93F6-9975DB4F866B}" type="presParOf" srcId="{B187C748-8B2B-4075-9BD0-9591DC7B154E}" destId="{D606AAC9-3E40-4A68-9489-3069A9BE53DB}" srcOrd="4" destOrd="0" presId="urn:microsoft.com/office/officeart/2009/3/layout/PlusandMinus"/>
    <dgm:cxn modelId="{05C88A05-E243-4BF8-82D4-F1D1A62F4E01}" type="presParOf" srcId="{B187C748-8B2B-4075-9BD0-9591DC7B154E}" destId="{02D8FF1E-E3F6-4B4D-BC57-46011D06753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182604-FB33-4F90-9163-440453455E30}" type="doc">
      <dgm:prSet loTypeId="urn:microsoft.com/office/officeart/2005/8/layout/radial4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7F72BB-42D9-4F47-961D-5A31CB238737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Bell MT" panose="02020503060305020303" pitchFamily="18" charset="0"/>
            </a:rPr>
            <a:t>(3)</a:t>
          </a:r>
        </a:p>
        <a:p>
          <a:r>
            <a:rPr lang="en-US" sz="2400" b="1" dirty="0" err="1" smtClean="0">
              <a:latin typeface="Bell MT" panose="02020503060305020303" pitchFamily="18" charset="0"/>
            </a:rPr>
            <a:t>Skeptisisme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43074A3D-46A3-4C90-8A92-F247EC56D7D8}" type="par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6C9CD20-2E43-4062-894A-464CD3DA00D5}" type="sib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1E50435-F761-4019-9715-E085AD3A109E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Muncul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pertama</a:t>
          </a:r>
          <a:r>
            <a:rPr lang="en-US" sz="2000" dirty="0" smtClean="0">
              <a:latin typeface="Bell MT" panose="02020503060305020303" pitchFamily="18" charset="0"/>
            </a:rPr>
            <a:t> kali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Cratylus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r>
            <a:rPr lang="en-US" sz="2000" dirty="0" err="1" smtClean="0">
              <a:latin typeface="Bell MT" panose="02020503060305020303" pitchFamily="18" charset="0"/>
            </a:rPr>
            <a:t>Kemudian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dipelopori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Rene </a:t>
          </a:r>
          <a:r>
            <a:rPr lang="en-US" sz="2000" dirty="0" err="1" smtClean="0">
              <a:latin typeface="Bell MT" panose="02020503060305020303" pitchFamily="18" charset="0"/>
            </a:rPr>
            <a:t>Descrates</a:t>
          </a:r>
          <a:r>
            <a:rPr lang="en-US" sz="2000" dirty="0" smtClean="0">
              <a:latin typeface="Bell MT" panose="02020503060305020303" pitchFamily="18" charset="0"/>
            </a:rPr>
            <a:t>.  </a:t>
          </a:r>
          <a:r>
            <a:rPr lang="en-US" sz="2000" dirty="0" err="1" smtClean="0">
              <a:latin typeface="Bell MT" panose="02020503060305020303" pitchFamily="18" charset="0"/>
            </a:rPr>
            <a:t>Mempunyai</a:t>
          </a:r>
          <a:r>
            <a:rPr lang="en-US" sz="2000" dirty="0" smtClean="0">
              <a:latin typeface="Bell MT" panose="02020503060305020303" pitchFamily="18" charset="0"/>
            </a:rPr>
            <a:t> 3 </a:t>
          </a:r>
          <a:r>
            <a:rPr lang="en-US" sz="2000" dirty="0" err="1" smtClean="0">
              <a:latin typeface="Bell MT" panose="02020503060305020303" pitchFamily="18" charset="0"/>
            </a:rPr>
            <a:t>aliran</a:t>
          </a:r>
          <a:r>
            <a:rPr lang="en-US" sz="2000" dirty="0" smtClean="0">
              <a:latin typeface="Bell MT" panose="02020503060305020303" pitchFamily="18" charset="0"/>
            </a:rPr>
            <a:t> : </a:t>
          </a:r>
          <a:r>
            <a:rPr lang="en-US" sz="2000" dirty="0" err="1" smtClean="0">
              <a:latin typeface="Bell MT" panose="02020503060305020303" pitchFamily="18" charset="0"/>
            </a:rPr>
            <a:t>Pyrrhonic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Akademi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Baru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Skeptisisme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Akhir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2E5DA3AA-774E-4D4B-9F30-4E00BABD5BF1}" type="par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72FF9EB5-0835-4409-8BD3-4B273A16594F}" type="sib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E76EE34-9586-4F2A-B826-493F31EBB0DD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Skeptisisme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Relatif</a:t>
          </a:r>
          <a:r>
            <a:rPr lang="en-US" sz="2000" dirty="0" smtClean="0">
              <a:latin typeface="Bell MT" panose="02020503060305020303" pitchFamily="18" charset="0"/>
            </a:rPr>
            <a:t>:</a:t>
          </a:r>
        </a:p>
        <a:p>
          <a:r>
            <a:rPr lang="en-US" sz="2000" dirty="0" err="1" smtClean="0">
              <a:latin typeface="Bell MT" panose="02020503060305020303" pitchFamily="18" charset="0"/>
            </a:rPr>
            <a:t>Satu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metod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melazimi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diri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untuk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memeriksa</a:t>
          </a:r>
          <a:r>
            <a:rPr lang="en-US" sz="2000" dirty="0" smtClean="0">
              <a:latin typeface="Bell MT" panose="02020503060305020303" pitchFamily="18" charset="0"/>
            </a:rPr>
            <a:t> idea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untuk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memastikan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salah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hingga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yakin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benar</a:t>
          </a:r>
          <a:r>
            <a:rPr lang="en-US" sz="2000" dirty="0" smtClean="0">
              <a:latin typeface="Bell MT" panose="02020503060305020303" pitchFamily="18" charset="0"/>
            </a:rPr>
            <a:t>.    </a:t>
          </a:r>
          <a:endParaRPr lang="en-US" sz="2000" dirty="0">
            <a:latin typeface="Bell MT" panose="02020503060305020303" pitchFamily="18" charset="0"/>
          </a:endParaRPr>
        </a:p>
      </dgm:t>
    </dgm:pt>
    <dgm:pt modelId="{9458F551-6474-42CA-AE91-1245566AC7FB}" type="par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3E70D36-AE58-4CEF-B7F9-550BDE318574}" type="sib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97D14018-8451-4BA2-986F-4F509123EB8A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Merujuk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sikap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keraguan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atau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soal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kepastian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kewujudan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sesuatu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objek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r>
            <a:rPr lang="en-US" sz="2000" dirty="0" err="1" smtClean="0">
              <a:latin typeface="Bell MT" panose="02020503060305020303" pitchFamily="18" charset="0"/>
            </a:rPr>
            <a:t>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satu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metod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falsafah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untuk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membuktikan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kebenaran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kepastian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kukuh</a:t>
          </a:r>
          <a:r>
            <a:rPr lang="en-US" sz="2000" dirty="0" smtClean="0">
              <a:latin typeface="Bell MT" panose="02020503060305020303" pitchFamily="18" charset="0"/>
            </a:rPr>
            <a:t>.  </a:t>
          </a:r>
          <a:endParaRPr lang="en-US" sz="2000" dirty="0">
            <a:latin typeface="Bell MT" panose="02020503060305020303" pitchFamily="18" charset="0"/>
          </a:endParaRPr>
        </a:p>
      </dgm:t>
    </dgm:pt>
    <dgm:pt modelId="{F7CE2CFB-13B0-4FFC-96BB-6791853F8E8C}" type="par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8A937417-8AFE-42AD-AE09-54A4404AFB7A}" type="sib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A582581-ED82-44E4-9A57-5481672470CF}">
      <dgm:prSet phldrT="[Text]" custT="1"/>
      <dgm:spPr/>
      <dgm:t>
        <a:bodyPr/>
        <a:lstStyle/>
        <a:p>
          <a:r>
            <a:rPr lang="en-US" sz="2000" dirty="0" smtClean="0">
              <a:latin typeface="Bell MT" panose="02020503060305020303" pitchFamily="18" charset="0"/>
            </a:rPr>
            <a:t>2 </a:t>
          </a:r>
          <a:r>
            <a:rPr lang="en-US" sz="2000" dirty="0" err="1" smtClean="0">
              <a:latin typeface="Bell MT" panose="02020503060305020303" pitchFamily="18" charset="0"/>
            </a:rPr>
            <a:t>bentuk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skeptisisme</a:t>
          </a:r>
          <a:r>
            <a:rPr lang="en-US" sz="2000" dirty="0" smtClean="0">
              <a:latin typeface="Bell MT" panose="02020503060305020303" pitchFamily="18" charset="0"/>
            </a:rPr>
            <a:t> : </a:t>
          </a:r>
        </a:p>
        <a:p>
          <a:r>
            <a:rPr lang="en-US" sz="2000" dirty="0" smtClean="0">
              <a:latin typeface="Bell MT" panose="02020503060305020303" pitchFamily="18" charset="0"/>
            </a:rPr>
            <a:t>1- </a:t>
          </a:r>
          <a:r>
            <a:rPr lang="en-US" sz="2000" dirty="0" err="1" smtClean="0">
              <a:latin typeface="Bell MT" panose="02020503060305020303" pitchFamily="18" charset="0"/>
            </a:rPr>
            <a:t>Skeptisisme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Relatif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</a:p>
        <a:p>
          <a:r>
            <a:rPr lang="en-US" sz="2000" dirty="0" smtClean="0">
              <a:latin typeface="Bell MT" panose="02020503060305020303" pitchFamily="18" charset="0"/>
            </a:rPr>
            <a:t>2- </a:t>
          </a:r>
          <a:r>
            <a:rPr lang="en-US" sz="2000" dirty="0" err="1" smtClean="0">
              <a:latin typeface="Bell MT" panose="02020503060305020303" pitchFamily="18" charset="0"/>
            </a:rPr>
            <a:t>SkeptisismeMutlak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6FE266B0-DF60-4CE0-8CFD-0B6C8A15E484}" type="par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99B2FF2-A268-4D10-A75A-CACBE2E575AC}" type="sib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C7F2711C-82EC-4A6F-846B-B3637E5882B9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Skeptisisme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Mutlak</a:t>
          </a:r>
          <a:r>
            <a:rPr lang="en-US" sz="2000" dirty="0" smtClean="0">
              <a:latin typeface="Bell MT" panose="02020503060305020303" pitchFamily="18" charset="0"/>
            </a:rPr>
            <a:t> :</a:t>
          </a:r>
        </a:p>
        <a:p>
          <a:r>
            <a:rPr lang="en-US" sz="2000" dirty="0" err="1" smtClean="0">
              <a:latin typeface="Bell MT" panose="02020503060305020303" pitchFamily="18" charset="0"/>
            </a:rPr>
            <a:t>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bermula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sejak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falsafah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r>
            <a:rPr lang="en-US" sz="2000" dirty="0" err="1" smtClean="0">
              <a:latin typeface="Bell MT" panose="02020503060305020303" pitchFamily="18" charset="0"/>
            </a:rPr>
            <a:t>Manusia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alat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untuk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memisahkan</a:t>
          </a:r>
          <a:r>
            <a:rPr lang="en-US" sz="2000" dirty="0" smtClean="0">
              <a:latin typeface="Bell MT" panose="02020503060305020303" pitchFamily="18" charset="0"/>
            </a:rPr>
            <a:t> idea yang </a:t>
          </a:r>
          <a:r>
            <a:rPr lang="en-US" sz="2000" dirty="0" err="1" smtClean="0">
              <a:latin typeface="Bell MT" panose="02020503060305020303" pitchFamily="18" charset="0"/>
            </a:rPr>
            <a:t>hakiki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hakiki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9DA72E66-5C25-44CB-82DC-599352AD70E5}" type="parTrans" cxnId="{6F3EC43D-174E-4CCB-A291-E93C1A969EE5}">
      <dgm:prSet/>
      <dgm:spPr/>
      <dgm:t>
        <a:bodyPr/>
        <a:lstStyle/>
        <a:p>
          <a:endParaRPr lang="en-US"/>
        </a:p>
      </dgm:t>
    </dgm:pt>
    <dgm:pt modelId="{F990F754-3005-4049-9261-BEB4CCAA4C93}" type="sibTrans" cxnId="{6F3EC43D-174E-4CCB-A291-E93C1A969EE5}">
      <dgm:prSet/>
      <dgm:spPr/>
      <dgm:t>
        <a:bodyPr/>
        <a:lstStyle/>
        <a:p>
          <a:endParaRPr lang="en-US"/>
        </a:p>
      </dgm:t>
    </dgm:pt>
    <dgm:pt modelId="{8DC337B3-0995-4950-B7A4-9F28E4403096}" type="pres">
      <dgm:prSet presAssocID="{91182604-FB33-4F90-9163-440453455E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EF8491-1083-4C11-8494-CF538EB44BD7}" type="pres">
      <dgm:prSet presAssocID="{167F72BB-42D9-4F47-961D-5A31CB238737}" presName="centerShape" presStyleLbl="node0" presStyleIdx="0" presStyleCnt="1" custScaleX="97838" custScaleY="60882" custLinFactNeighborX="-1608" custLinFactNeighborY="-46858"/>
      <dgm:spPr/>
      <dgm:t>
        <a:bodyPr/>
        <a:lstStyle/>
        <a:p>
          <a:endParaRPr lang="en-US"/>
        </a:p>
      </dgm:t>
    </dgm:pt>
    <dgm:pt modelId="{4DE165F0-8610-40DD-BAF0-C734A26E2146}" type="pres">
      <dgm:prSet presAssocID="{2E5DA3AA-774E-4D4B-9F30-4E00BABD5BF1}" presName="parTrans" presStyleLbl="bgSibTrans2D1" presStyleIdx="0" presStyleCnt="5" custLinFactNeighborX="5614"/>
      <dgm:spPr/>
      <dgm:t>
        <a:bodyPr/>
        <a:lstStyle/>
        <a:p>
          <a:endParaRPr lang="en-US"/>
        </a:p>
      </dgm:t>
    </dgm:pt>
    <dgm:pt modelId="{FFDFE3E9-4C81-410A-AD08-9FC7F19D220A}" type="pres">
      <dgm:prSet presAssocID="{11E50435-F761-4019-9715-E085AD3A109E}" presName="node" presStyleLbl="node1" presStyleIdx="0" presStyleCnt="5" custScaleX="140343" custScaleY="104176" custRadScaleRad="107282" custRadScaleInc="3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46789-63F5-438E-B804-4B4D1B899BC0}" type="pres">
      <dgm:prSet presAssocID="{F7CE2CFB-13B0-4FFC-96BB-6791853F8E8C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9A953A55-5AE8-4637-B320-E9C549DC45D1}" type="pres">
      <dgm:prSet presAssocID="{97D14018-8451-4BA2-986F-4F509123EB8A}" presName="node" presStyleLbl="node1" presStyleIdx="1" presStyleCnt="5" custScaleX="134208" custScaleY="92912" custRadScaleRad="125112" custRadScaleInc="-34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68175-86FE-4280-B97D-1602429F7795}" type="pres">
      <dgm:prSet presAssocID="{6FE266B0-DF60-4CE0-8CFD-0B6C8A15E484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AA5892C3-8D01-49BE-9615-7F0DD80D1E40}" type="pres">
      <dgm:prSet presAssocID="{1A582581-ED82-44E4-9A57-5481672470CF}" presName="node" presStyleLbl="node1" presStyleIdx="2" presStyleCnt="5" custScaleX="131588" custScaleY="79365" custRadScaleRad="2915" custRadScaleInc="-320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E113B-538B-4426-9FEF-0D333A01DF79}" type="pres">
      <dgm:prSet presAssocID="{9458F551-6474-42CA-AE91-1245566AC7FB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FFA27CA5-90EF-4B86-8ABE-F145E25D24AA}" type="pres">
      <dgm:prSet presAssocID="{FE76EE34-9586-4F2A-B826-493F31EBB0DD}" presName="node" presStyleLbl="node1" presStyleIdx="3" presStyleCnt="5" custScaleX="129204" custRadScaleRad="116962" custRadScaleInc="29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25AF3-3003-4580-8C41-09B1D773061B}" type="pres">
      <dgm:prSet presAssocID="{9DA72E66-5C25-44CB-82DC-599352AD70E5}" presName="parTrans" presStyleLbl="bgSibTrans2D1" presStyleIdx="4" presStyleCnt="5" custLinFactNeighborX="-5982" custLinFactNeighborY="8219"/>
      <dgm:spPr/>
      <dgm:t>
        <a:bodyPr/>
        <a:lstStyle/>
        <a:p>
          <a:endParaRPr lang="en-US"/>
        </a:p>
      </dgm:t>
    </dgm:pt>
    <dgm:pt modelId="{4FD8C431-7C55-4D25-AFB7-03DDFDA49A7A}" type="pres">
      <dgm:prSet presAssocID="{C7F2711C-82EC-4A6F-846B-B3637E5882B9}" presName="node" presStyleLbl="node1" presStyleIdx="4" presStyleCnt="5" custScaleX="130000" custRadScaleRad="92924" custRadScaleInc="-7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551942-1BF7-4425-8301-2EC306988E86}" type="presOf" srcId="{9458F551-6474-42CA-AE91-1245566AC7FB}" destId="{C35E113B-538B-4426-9FEF-0D333A01DF79}" srcOrd="0" destOrd="0" presId="urn:microsoft.com/office/officeart/2005/8/layout/radial4"/>
    <dgm:cxn modelId="{31138E88-BD7A-478B-A9F2-E33485DCA9A6}" type="presOf" srcId="{2E5DA3AA-774E-4D4B-9F30-4E00BABD5BF1}" destId="{4DE165F0-8610-40DD-BAF0-C734A26E2146}" srcOrd="0" destOrd="0" presId="urn:microsoft.com/office/officeart/2005/8/layout/radial4"/>
    <dgm:cxn modelId="{2E2EF0CC-33C7-4151-929B-97512A83CA72}" type="presOf" srcId="{FE76EE34-9586-4F2A-B826-493F31EBB0DD}" destId="{FFA27CA5-90EF-4B86-8ABE-F145E25D24AA}" srcOrd="0" destOrd="0" presId="urn:microsoft.com/office/officeart/2005/8/layout/radial4"/>
    <dgm:cxn modelId="{729365C6-F494-4956-A06D-6E234F8A9BFD}" type="presOf" srcId="{11E50435-F761-4019-9715-E085AD3A109E}" destId="{FFDFE3E9-4C81-410A-AD08-9FC7F19D220A}" srcOrd="0" destOrd="0" presId="urn:microsoft.com/office/officeart/2005/8/layout/radial4"/>
    <dgm:cxn modelId="{6F3EC43D-174E-4CCB-A291-E93C1A969EE5}" srcId="{167F72BB-42D9-4F47-961D-5A31CB238737}" destId="{C7F2711C-82EC-4A6F-846B-B3637E5882B9}" srcOrd="4" destOrd="0" parTransId="{9DA72E66-5C25-44CB-82DC-599352AD70E5}" sibTransId="{F990F754-3005-4049-9261-BEB4CCAA4C93}"/>
    <dgm:cxn modelId="{3BE5D6D9-7B7B-4A2B-8D31-529307578488}" type="presOf" srcId="{C7F2711C-82EC-4A6F-846B-B3637E5882B9}" destId="{4FD8C431-7C55-4D25-AFB7-03DDFDA49A7A}" srcOrd="0" destOrd="0" presId="urn:microsoft.com/office/officeart/2005/8/layout/radial4"/>
    <dgm:cxn modelId="{18C3BDEF-EF9D-46B3-99D4-F984A7E823D3}" type="presOf" srcId="{F7CE2CFB-13B0-4FFC-96BB-6791853F8E8C}" destId="{24146789-63F5-438E-B804-4B4D1B899BC0}" srcOrd="0" destOrd="0" presId="urn:microsoft.com/office/officeart/2005/8/layout/radial4"/>
    <dgm:cxn modelId="{7546D7CA-367D-4173-8EA4-90FBB541E247}" srcId="{91182604-FB33-4F90-9163-440453455E30}" destId="{167F72BB-42D9-4F47-961D-5A31CB238737}" srcOrd="0" destOrd="0" parTransId="{43074A3D-46A3-4C90-8A92-F247EC56D7D8}" sibTransId="{56C9CD20-2E43-4062-894A-464CD3DA00D5}"/>
    <dgm:cxn modelId="{D31BDB3D-4DF8-4D66-9360-CDD86A7DED3F}" type="presOf" srcId="{6FE266B0-DF60-4CE0-8CFD-0B6C8A15E484}" destId="{DD868175-86FE-4280-B97D-1602429F7795}" srcOrd="0" destOrd="0" presId="urn:microsoft.com/office/officeart/2005/8/layout/radial4"/>
    <dgm:cxn modelId="{0DAA63A2-186B-4F79-90BE-F322CA4D9EA9}" type="presOf" srcId="{97D14018-8451-4BA2-986F-4F509123EB8A}" destId="{9A953A55-5AE8-4637-B320-E9C549DC45D1}" srcOrd="0" destOrd="0" presId="urn:microsoft.com/office/officeart/2005/8/layout/radial4"/>
    <dgm:cxn modelId="{F343A9E8-3C3C-41E3-AC93-5463AFB560E2}" srcId="{167F72BB-42D9-4F47-961D-5A31CB238737}" destId="{97D14018-8451-4BA2-986F-4F509123EB8A}" srcOrd="1" destOrd="0" parTransId="{F7CE2CFB-13B0-4FFC-96BB-6791853F8E8C}" sibTransId="{8A937417-8AFE-42AD-AE09-54A4404AFB7A}"/>
    <dgm:cxn modelId="{8E3655FF-A436-4C7C-89EA-5861AF3CF47B}" type="presOf" srcId="{167F72BB-42D9-4F47-961D-5A31CB238737}" destId="{EBEF8491-1083-4C11-8494-CF538EB44BD7}" srcOrd="0" destOrd="0" presId="urn:microsoft.com/office/officeart/2005/8/layout/radial4"/>
    <dgm:cxn modelId="{BFE7D417-9E51-4B9B-BE24-BD05768C64A2}" type="presOf" srcId="{1A582581-ED82-44E4-9A57-5481672470CF}" destId="{AA5892C3-8D01-49BE-9615-7F0DD80D1E40}" srcOrd="0" destOrd="0" presId="urn:microsoft.com/office/officeart/2005/8/layout/radial4"/>
    <dgm:cxn modelId="{579BAE15-5E89-4BE9-977D-73D652FFA1B6}" type="presOf" srcId="{91182604-FB33-4F90-9163-440453455E30}" destId="{8DC337B3-0995-4950-B7A4-9F28E4403096}" srcOrd="0" destOrd="0" presId="urn:microsoft.com/office/officeart/2005/8/layout/radial4"/>
    <dgm:cxn modelId="{8BFE6115-1315-4944-8964-6169D10F9483}" srcId="{167F72BB-42D9-4F47-961D-5A31CB238737}" destId="{1A582581-ED82-44E4-9A57-5481672470CF}" srcOrd="2" destOrd="0" parTransId="{6FE266B0-DF60-4CE0-8CFD-0B6C8A15E484}" sibTransId="{299B2FF2-A268-4D10-A75A-CACBE2E575AC}"/>
    <dgm:cxn modelId="{18695E25-BC9F-4F7A-A2F6-018A32A01D05}" srcId="{167F72BB-42D9-4F47-961D-5A31CB238737}" destId="{FE76EE34-9586-4F2A-B826-493F31EBB0DD}" srcOrd="3" destOrd="0" parTransId="{9458F551-6474-42CA-AE91-1245566AC7FB}" sibTransId="{23E70D36-AE58-4CEF-B7F9-550BDE318574}"/>
    <dgm:cxn modelId="{85AA85D5-3AB7-495E-A8AB-D99BFEDA43DA}" srcId="{167F72BB-42D9-4F47-961D-5A31CB238737}" destId="{11E50435-F761-4019-9715-E085AD3A109E}" srcOrd="0" destOrd="0" parTransId="{2E5DA3AA-774E-4D4B-9F30-4E00BABD5BF1}" sibTransId="{72FF9EB5-0835-4409-8BD3-4B273A16594F}"/>
    <dgm:cxn modelId="{37DE77AE-A592-4F3A-A8FF-F2B9183682F7}" type="presOf" srcId="{9DA72E66-5C25-44CB-82DC-599352AD70E5}" destId="{6A725AF3-3003-4580-8C41-09B1D773061B}" srcOrd="0" destOrd="0" presId="urn:microsoft.com/office/officeart/2005/8/layout/radial4"/>
    <dgm:cxn modelId="{0C83E649-3C94-4367-9439-9B9B62ADD86D}" type="presParOf" srcId="{8DC337B3-0995-4950-B7A4-9F28E4403096}" destId="{EBEF8491-1083-4C11-8494-CF538EB44BD7}" srcOrd="0" destOrd="0" presId="urn:microsoft.com/office/officeart/2005/8/layout/radial4"/>
    <dgm:cxn modelId="{BD5878A1-1D8B-4E45-A09E-C4577720D740}" type="presParOf" srcId="{8DC337B3-0995-4950-B7A4-9F28E4403096}" destId="{4DE165F0-8610-40DD-BAF0-C734A26E2146}" srcOrd="1" destOrd="0" presId="urn:microsoft.com/office/officeart/2005/8/layout/radial4"/>
    <dgm:cxn modelId="{80B4B34C-5B5B-4438-9ADB-AFA000157CAB}" type="presParOf" srcId="{8DC337B3-0995-4950-B7A4-9F28E4403096}" destId="{FFDFE3E9-4C81-410A-AD08-9FC7F19D220A}" srcOrd="2" destOrd="0" presId="urn:microsoft.com/office/officeart/2005/8/layout/radial4"/>
    <dgm:cxn modelId="{48DA192F-9EA4-4F28-888D-1A9EA7E5F689}" type="presParOf" srcId="{8DC337B3-0995-4950-B7A4-9F28E4403096}" destId="{24146789-63F5-438E-B804-4B4D1B899BC0}" srcOrd="3" destOrd="0" presId="urn:microsoft.com/office/officeart/2005/8/layout/radial4"/>
    <dgm:cxn modelId="{043123BA-34E2-4ADD-B341-CB9832D03877}" type="presParOf" srcId="{8DC337B3-0995-4950-B7A4-9F28E4403096}" destId="{9A953A55-5AE8-4637-B320-E9C549DC45D1}" srcOrd="4" destOrd="0" presId="urn:microsoft.com/office/officeart/2005/8/layout/radial4"/>
    <dgm:cxn modelId="{FF5117D9-4466-4DE8-952F-023BD79862AA}" type="presParOf" srcId="{8DC337B3-0995-4950-B7A4-9F28E4403096}" destId="{DD868175-86FE-4280-B97D-1602429F7795}" srcOrd="5" destOrd="0" presId="urn:microsoft.com/office/officeart/2005/8/layout/radial4"/>
    <dgm:cxn modelId="{CE141652-9D94-4A14-8388-E91BBCFBAF87}" type="presParOf" srcId="{8DC337B3-0995-4950-B7A4-9F28E4403096}" destId="{AA5892C3-8D01-49BE-9615-7F0DD80D1E40}" srcOrd="6" destOrd="0" presId="urn:microsoft.com/office/officeart/2005/8/layout/radial4"/>
    <dgm:cxn modelId="{C6186F7F-2E4C-4DD0-AE35-857B8298AA00}" type="presParOf" srcId="{8DC337B3-0995-4950-B7A4-9F28E4403096}" destId="{C35E113B-538B-4426-9FEF-0D333A01DF79}" srcOrd="7" destOrd="0" presId="urn:microsoft.com/office/officeart/2005/8/layout/radial4"/>
    <dgm:cxn modelId="{A11DE06B-A913-45F8-88F1-01144FBAC8CB}" type="presParOf" srcId="{8DC337B3-0995-4950-B7A4-9F28E4403096}" destId="{FFA27CA5-90EF-4B86-8ABE-F145E25D24AA}" srcOrd="8" destOrd="0" presId="urn:microsoft.com/office/officeart/2005/8/layout/radial4"/>
    <dgm:cxn modelId="{5377CE46-6822-4CE9-AF02-49B20D136832}" type="presParOf" srcId="{8DC337B3-0995-4950-B7A4-9F28E4403096}" destId="{6A725AF3-3003-4580-8C41-09B1D773061B}" srcOrd="9" destOrd="0" presId="urn:microsoft.com/office/officeart/2005/8/layout/radial4"/>
    <dgm:cxn modelId="{80C082C9-4DCF-4663-9972-3209933CDB31}" type="presParOf" srcId="{8DC337B3-0995-4950-B7A4-9F28E4403096}" destId="{4FD8C431-7C55-4D25-AFB7-03DDFDA49A7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08D6C5-EFBD-49B7-A159-2EF95714395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5A5B7A-0A7A-4493-B6EB-1305A3A11964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Bell MT" panose="02020503060305020303" pitchFamily="18" charset="0"/>
            </a:rPr>
            <a:t>Memberi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sumbangan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perkembangan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ilmu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falsafah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kerana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dasar</a:t>
          </a:r>
          <a:r>
            <a:rPr lang="en-US" sz="2400" dirty="0" smtClean="0">
              <a:latin typeface="Bell MT" panose="02020503060305020303" pitchFamily="18" charset="0"/>
            </a:rPr>
            <a:t> “</a:t>
          </a:r>
          <a:r>
            <a:rPr lang="en-US" sz="2400" dirty="0" err="1" smtClean="0">
              <a:latin typeface="Bell MT" panose="02020503060305020303" pitchFamily="18" charset="0"/>
            </a:rPr>
            <a:t>menimbulkan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keraguan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secara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positif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untuk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setiap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dakwaan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dikemukakan</a:t>
          </a:r>
          <a:r>
            <a:rPr lang="en-US" sz="2400" dirty="0" smtClean="0">
              <a:latin typeface="Bell MT" panose="02020503060305020303" pitchFamily="18" charset="0"/>
            </a:rPr>
            <a:t>”. </a:t>
          </a:r>
        </a:p>
      </dgm:t>
    </dgm:pt>
    <dgm:pt modelId="{EBF3FA75-C275-4A7A-BA9C-FFA909FEB49C}" type="par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381B236-E9C7-4E62-9346-831869645DE8}" type="sibTrans" cxnId="{8EECE7A5-F25D-488B-BEB4-756B199856F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11F78243-93F3-415B-BBC6-F00323015317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Bell MT" panose="02020503060305020303" pitchFamily="18" charset="0"/>
            </a:rPr>
            <a:t>Kenyataan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selalu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menunjukkan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adanya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konsep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berpasangan</a:t>
          </a:r>
          <a:r>
            <a:rPr lang="en-US" sz="2400" dirty="0" smtClean="0">
              <a:latin typeface="Bell MT" panose="02020503060305020303" pitchFamily="18" charset="0"/>
            </a:rPr>
            <a:t>: </a:t>
          </a:r>
          <a:r>
            <a:rPr lang="en-US" sz="2400" dirty="0" err="1" smtClean="0">
              <a:latin typeface="Bell MT" panose="02020503060305020303" pitchFamily="18" charset="0"/>
            </a:rPr>
            <a:t>hitam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putih</a:t>
          </a:r>
          <a:r>
            <a:rPr lang="en-US" sz="2400" dirty="0" smtClean="0">
              <a:latin typeface="Bell MT" panose="02020503060305020303" pitchFamily="18" charset="0"/>
            </a:rPr>
            <a:t>, </a:t>
          </a:r>
          <a:r>
            <a:rPr lang="en-US" sz="2400" dirty="0" err="1" smtClean="0">
              <a:latin typeface="Bell MT" panose="02020503060305020303" pitchFamily="18" charset="0"/>
            </a:rPr>
            <a:t>benar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salah</a:t>
          </a:r>
          <a:r>
            <a:rPr lang="en-US" sz="2400" dirty="0" smtClean="0">
              <a:latin typeface="Bell MT" panose="02020503060305020303" pitchFamily="18" charset="0"/>
            </a:rPr>
            <a:t>, </a:t>
          </a:r>
          <a:r>
            <a:rPr lang="en-US" sz="2400" dirty="0" err="1" smtClean="0">
              <a:latin typeface="Bell MT" panose="02020503060305020303" pitchFamily="18" charset="0"/>
            </a:rPr>
            <a:t>tahu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tidak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tahu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</a:p>
        <a:p>
          <a:pPr algn="ctr"/>
          <a:endParaRPr lang="en-US" sz="2400" dirty="0" smtClean="0">
            <a:latin typeface="Bell MT" panose="02020503060305020303" pitchFamily="18" charset="0"/>
          </a:endParaRPr>
        </a:p>
        <a:p>
          <a:pPr algn="ctr"/>
          <a:r>
            <a:rPr lang="en-US" sz="2400" dirty="0" err="1" smtClean="0">
              <a:latin typeface="Bell MT" panose="02020503060305020303" pitchFamily="18" charset="0"/>
            </a:rPr>
            <a:t>Melahirkan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pelbagai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kontradiksi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</a:p>
        <a:p>
          <a:pPr algn="ctr"/>
          <a:r>
            <a:rPr lang="en-US" sz="2400" dirty="0" smtClean="0">
              <a:latin typeface="Bell MT" panose="02020503060305020303" pitchFamily="18" charset="0"/>
            </a:rPr>
            <a:t> </a:t>
          </a:r>
        </a:p>
        <a:p>
          <a:pPr algn="ctr"/>
          <a:endParaRPr lang="en-US" sz="2400" dirty="0">
            <a:latin typeface="Bell MT" panose="02020503060305020303" pitchFamily="18" charset="0"/>
          </a:endParaRPr>
        </a:p>
      </dgm:t>
    </dgm:pt>
    <dgm:pt modelId="{208CD92C-0922-4B57-AA15-60E927BE434C}" type="par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40A821A-3F29-4558-8AFA-C0E7F5A63CE6}" type="sibTrans" cxnId="{E9AB4766-CA5F-4772-9AF9-CD04CEA2582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187C748-8B2B-4075-9BD0-9591DC7B154E}" type="pres">
      <dgm:prSet presAssocID="{8E08D6C5-EFBD-49B7-A159-2EF95714395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B5EA50-8CA0-46AA-9B86-38A2BA5409FD}" type="pres">
      <dgm:prSet presAssocID="{8E08D6C5-EFBD-49B7-A159-2EF957143951}" presName="Background" presStyleLbl="bgImgPlace1" presStyleIdx="0" presStyleCnt="1" custScaleX="130724"/>
      <dgm:spPr/>
    </dgm:pt>
    <dgm:pt modelId="{E23962A1-67DE-47BE-B1D0-E8E60FA49443}" type="pres">
      <dgm:prSet presAssocID="{8E08D6C5-EFBD-49B7-A159-2EF957143951}" presName="ParentText1" presStyleLbl="revTx" presStyleIdx="0" presStyleCnt="2" custScaleX="118128" custLinFactNeighborX="-13821" custLinFactNeighborY="25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3415F-E1D3-4360-B753-6AEEAB5D7AEA}" type="pres">
      <dgm:prSet presAssocID="{8E08D6C5-EFBD-49B7-A159-2EF957143951}" presName="ParentText2" presStyleLbl="revTx" presStyleIdx="1" presStyleCnt="2" custScaleX="116226" custScaleY="98636" custLinFactNeighborX="19183" custLinFactNeighborY="30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DD0F-06B9-43CC-BB1D-44162A840C49}" type="pres">
      <dgm:prSet presAssocID="{8E08D6C5-EFBD-49B7-A159-2EF957143951}" presName="Plus" presStyleLbl="alignNode1" presStyleIdx="0" presStyleCnt="2" custLinFactNeighborX="-55845" custLinFactNeighborY="-4650"/>
      <dgm:spPr/>
    </dgm:pt>
    <dgm:pt modelId="{D606AAC9-3E40-4A68-9489-3069A9BE53DB}" type="pres">
      <dgm:prSet presAssocID="{8E08D6C5-EFBD-49B7-A159-2EF957143951}" presName="Minus" presStyleLbl="alignNode1" presStyleIdx="1" presStyleCnt="2" custLinFactNeighborX="74372" custLinFactNeighborY="-10204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02D8FF1E-E3F6-4B4D-BC57-46011D06753C}" type="pres">
      <dgm:prSet presAssocID="{8E08D6C5-EFBD-49B7-A159-2EF957143951}" presName="Divider" presStyleLbl="parChTrans1D1" presStyleIdx="0" presStyleCnt="1"/>
      <dgm:spPr/>
    </dgm:pt>
  </dgm:ptLst>
  <dgm:cxnLst>
    <dgm:cxn modelId="{A6A42136-D301-4EE6-8573-F1612422CEA4}" type="presOf" srcId="{8E08D6C5-EFBD-49B7-A159-2EF957143951}" destId="{B187C748-8B2B-4075-9BD0-9591DC7B154E}" srcOrd="0" destOrd="0" presId="urn:microsoft.com/office/officeart/2009/3/layout/PlusandMinus"/>
    <dgm:cxn modelId="{8EECE7A5-F25D-488B-BEB4-756B199856FF}" srcId="{8E08D6C5-EFBD-49B7-A159-2EF957143951}" destId="{675A5B7A-0A7A-4493-B6EB-1305A3A11964}" srcOrd="0" destOrd="0" parTransId="{EBF3FA75-C275-4A7A-BA9C-FFA909FEB49C}" sibTransId="{0381B236-E9C7-4E62-9346-831869645DE8}"/>
    <dgm:cxn modelId="{E9AB4766-CA5F-4772-9AF9-CD04CEA2582D}" srcId="{8E08D6C5-EFBD-49B7-A159-2EF957143951}" destId="{11F78243-93F3-415B-BBC6-F00323015317}" srcOrd="1" destOrd="0" parTransId="{208CD92C-0922-4B57-AA15-60E927BE434C}" sibTransId="{B40A821A-3F29-4558-8AFA-C0E7F5A63CE6}"/>
    <dgm:cxn modelId="{6CC04B6B-900E-4AA7-B53C-89C418DBED66}" type="presOf" srcId="{675A5B7A-0A7A-4493-B6EB-1305A3A11964}" destId="{E23962A1-67DE-47BE-B1D0-E8E60FA49443}" srcOrd="0" destOrd="0" presId="urn:microsoft.com/office/officeart/2009/3/layout/PlusandMinus"/>
    <dgm:cxn modelId="{ACAF5082-D983-4288-B0B3-632A5FE1BE55}" type="presOf" srcId="{11F78243-93F3-415B-BBC6-F00323015317}" destId="{C843415F-E1D3-4360-B753-6AEEAB5D7AEA}" srcOrd="0" destOrd="0" presId="urn:microsoft.com/office/officeart/2009/3/layout/PlusandMinus"/>
    <dgm:cxn modelId="{5A6B82CD-3EEF-4B26-AF6F-8A206E8B2F39}" type="presParOf" srcId="{B187C748-8B2B-4075-9BD0-9591DC7B154E}" destId="{19B5EA50-8CA0-46AA-9B86-38A2BA5409FD}" srcOrd="0" destOrd="0" presId="urn:microsoft.com/office/officeart/2009/3/layout/PlusandMinus"/>
    <dgm:cxn modelId="{02F91A87-2B65-4CB4-8292-94604984A706}" type="presParOf" srcId="{B187C748-8B2B-4075-9BD0-9591DC7B154E}" destId="{E23962A1-67DE-47BE-B1D0-E8E60FA49443}" srcOrd="1" destOrd="0" presId="urn:microsoft.com/office/officeart/2009/3/layout/PlusandMinus"/>
    <dgm:cxn modelId="{ACDDF55E-CBC9-4806-8AD0-B37884A47818}" type="presParOf" srcId="{B187C748-8B2B-4075-9BD0-9591DC7B154E}" destId="{C843415F-E1D3-4360-B753-6AEEAB5D7AEA}" srcOrd="2" destOrd="0" presId="urn:microsoft.com/office/officeart/2009/3/layout/PlusandMinus"/>
    <dgm:cxn modelId="{EA57FCC2-C3EF-4B0C-90D7-1BA74D23A5B0}" type="presParOf" srcId="{B187C748-8B2B-4075-9BD0-9591DC7B154E}" destId="{7CDBDD0F-06B9-43CC-BB1D-44162A840C49}" srcOrd="3" destOrd="0" presId="urn:microsoft.com/office/officeart/2009/3/layout/PlusandMinus"/>
    <dgm:cxn modelId="{F9EFBCB1-3B56-4A7C-93F6-9975DB4F866B}" type="presParOf" srcId="{B187C748-8B2B-4075-9BD0-9591DC7B154E}" destId="{D606AAC9-3E40-4A68-9489-3069A9BE53DB}" srcOrd="4" destOrd="0" presId="urn:microsoft.com/office/officeart/2009/3/layout/PlusandMinus"/>
    <dgm:cxn modelId="{05C88A05-E243-4BF8-82D4-F1D1A62F4E01}" type="presParOf" srcId="{B187C748-8B2B-4075-9BD0-9591DC7B154E}" destId="{02D8FF1E-E3F6-4B4D-BC57-46011D06753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3466B-7C16-4AA2-B57E-A12292F08D09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4ADF5D-0A57-45F4-8F1F-E8C205EC28BD}">
      <dgm:prSet phldrT="[Text]" custT="1"/>
      <dgm:spPr/>
      <dgm:t>
        <a:bodyPr/>
        <a:lstStyle/>
        <a:p>
          <a:r>
            <a:rPr lang="en-US" sz="2400" dirty="0" smtClean="0">
              <a:latin typeface="Bell MT" panose="02020503060305020303" pitchFamily="18" charset="0"/>
            </a:rPr>
            <a:t>Zaman Greek</a:t>
          </a:r>
          <a:endParaRPr lang="en-US" sz="2400" dirty="0">
            <a:latin typeface="Bell MT" panose="02020503060305020303" pitchFamily="18" charset="0"/>
          </a:endParaRPr>
        </a:p>
      </dgm:t>
    </dgm:pt>
    <dgm:pt modelId="{FF266462-E574-42DD-8B0F-018AF29076F3}" type="parTrans" cxnId="{62C56DF0-7005-4674-AB38-F0E2877C870E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C1122C61-3E6A-42B3-B219-D0B799FD1E49}" type="sibTrans" cxnId="{62C56DF0-7005-4674-AB38-F0E2877C870E}">
      <dgm:prSet custT="1"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C8253D32-CE29-4BF1-B77A-36A59645CFC8}">
      <dgm:prSet phldrT="[Text]" custT="1"/>
      <dgm:spPr/>
      <dgm:t>
        <a:bodyPr/>
        <a:lstStyle/>
        <a:p>
          <a:r>
            <a:rPr lang="en-US" sz="2400" dirty="0" smtClean="0">
              <a:latin typeface="Bell MT" panose="02020503060305020303" pitchFamily="18" charset="0"/>
            </a:rPr>
            <a:t>Zaman Abad </a:t>
          </a:r>
          <a:r>
            <a:rPr lang="en-US" sz="2400" dirty="0" err="1" smtClean="0">
              <a:latin typeface="Bell MT" panose="02020503060305020303" pitchFamily="18" charset="0"/>
            </a:rPr>
            <a:t>Pertengahan</a:t>
          </a:r>
          <a:r>
            <a:rPr lang="en-US" sz="2400" dirty="0" smtClean="0">
              <a:latin typeface="Bell MT" panose="02020503060305020303" pitchFamily="18" charset="0"/>
            </a:rPr>
            <a:t>/ </a:t>
          </a:r>
          <a:r>
            <a:rPr lang="en-US" sz="2400" dirty="0" err="1" smtClean="0">
              <a:latin typeface="Bell MT" panose="02020503060305020303" pitchFamily="18" charset="0"/>
            </a:rPr>
            <a:t>Teologi</a:t>
          </a:r>
          <a:endParaRPr lang="en-US" sz="2400" dirty="0">
            <a:latin typeface="Bell MT" panose="02020503060305020303" pitchFamily="18" charset="0"/>
          </a:endParaRPr>
        </a:p>
      </dgm:t>
    </dgm:pt>
    <dgm:pt modelId="{FC73D4C5-AE10-4F4A-936A-330278E99807}" type="parTrans" cxnId="{CDC8DB08-6CBA-4EAF-969F-6E35AA53F54E}">
      <dgm:prSet/>
      <dgm:spPr/>
      <dgm:t>
        <a:bodyPr/>
        <a:lstStyle/>
        <a:p>
          <a:endParaRPr lang="en-US"/>
        </a:p>
      </dgm:t>
    </dgm:pt>
    <dgm:pt modelId="{B245FBE3-4C8A-4932-AE51-A4721B8158B8}" type="sibTrans" cxnId="{CDC8DB08-6CBA-4EAF-969F-6E35AA53F54E}">
      <dgm:prSet/>
      <dgm:spPr/>
      <dgm:t>
        <a:bodyPr/>
        <a:lstStyle/>
        <a:p>
          <a:endParaRPr lang="en-US"/>
        </a:p>
      </dgm:t>
    </dgm:pt>
    <dgm:pt modelId="{EDBC10C5-5DB5-4924-BD0D-D84F8B8DF6A0}">
      <dgm:prSet phldrT="[Text]" custT="1"/>
      <dgm:spPr/>
      <dgm:t>
        <a:bodyPr/>
        <a:lstStyle/>
        <a:p>
          <a:r>
            <a:rPr lang="en-US" sz="2400" smtClean="0">
              <a:latin typeface="Bell MT" panose="02020503060305020303" pitchFamily="18" charset="0"/>
            </a:rPr>
            <a:t>Zaman </a:t>
          </a:r>
          <a:r>
            <a:rPr lang="en-US" sz="2400" dirty="0" err="1" smtClean="0">
              <a:latin typeface="Bell MT" panose="02020503060305020303" pitchFamily="18" charset="0"/>
            </a:rPr>
            <a:t>Romawi</a:t>
          </a:r>
          <a:endParaRPr lang="en-US" sz="2400" dirty="0">
            <a:latin typeface="Bell MT" panose="02020503060305020303" pitchFamily="18" charset="0"/>
          </a:endParaRPr>
        </a:p>
      </dgm:t>
    </dgm:pt>
    <dgm:pt modelId="{0B63BBA8-A9E8-49BD-B4BE-F4B1AD8097D5}" type="parTrans" cxnId="{5BD2BD52-0600-49F5-B00D-3F1580F1FD6D}">
      <dgm:prSet/>
      <dgm:spPr/>
      <dgm:t>
        <a:bodyPr/>
        <a:lstStyle/>
        <a:p>
          <a:endParaRPr lang="en-US"/>
        </a:p>
      </dgm:t>
    </dgm:pt>
    <dgm:pt modelId="{6D493FF5-64F0-48A4-8BEF-CF4E3CBAE73A}" type="sibTrans" cxnId="{5BD2BD52-0600-49F5-B00D-3F1580F1FD6D}">
      <dgm:prSet/>
      <dgm:spPr/>
      <dgm:t>
        <a:bodyPr/>
        <a:lstStyle/>
        <a:p>
          <a:endParaRPr lang="en-US"/>
        </a:p>
      </dgm:t>
    </dgm:pt>
    <dgm:pt modelId="{F051C1E9-CB0A-41CD-92D0-A8A4CC1B7F4A}">
      <dgm:prSet phldrT="[Text]" custT="1"/>
      <dgm:spPr/>
      <dgm:t>
        <a:bodyPr/>
        <a:lstStyle/>
        <a:p>
          <a:r>
            <a:rPr lang="en-US" sz="2400" dirty="0" smtClean="0">
              <a:latin typeface="Bell MT" panose="02020503060305020303" pitchFamily="18" charset="0"/>
            </a:rPr>
            <a:t>Abad </a:t>
          </a:r>
          <a:r>
            <a:rPr lang="en-US" sz="2400" dirty="0" err="1" smtClean="0">
              <a:latin typeface="Bell MT" panose="02020503060305020303" pitchFamily="18" charset="0"/>
            </a:rPr>
            <a:t>kontemporari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hingga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sekarang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endParaRPr lang="en-US" sz="2400" dirty="0">
            <a:latin typeface="Bell MT" panose="02020503060305020303" pitchFamily="18" charset="0"/>
          </a:endParaRPr>
        </a:p>
      </dgm:t>
    </dgm:pt>
    <dgm:pt modelId="{1F66BE82-DCC3-4A2F-A549-0247D4A20258}" type="parTrans" cxnId="{F0993768-287A-4569-AE7B-219AAD489C2F}">
      <dgm:prSet/>
      <dgm:spPr/>
      <dgm:t>
        <a:bodyPr/>
        <a:lstStyle/>
        <a:p>
          <a:endParaRPr lang="en-US"/>
        </a:p>
      </dgm:t>
    </dgm:pt>
    <dgm:pt modelId="{18ADFCFB-BD70-4F77-AFBE-6FB166229371}" type="sibTrans" cxnId="{F0993768-287A-4569-AE7B-219AAD489C2F}">
      <dgm:prSet/>
      <dgm:spPr/>
      <dgm:t>
        <a:bodyPr/>
        <a:lstStyle/>
        <a:p>
          <a:endParaRPr lang="en-US"/>
        </a:p>
      </dgm:t>
    </dgm:pt>
    <dgm:pt modelId="{6E171743-9576-4BFA-B1EE-078DE8DAEDED}" type="pres">
      <dgm:prSet presAssocID="{ED03466B-7C16-4AA2-B57E-A12292F08D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6E7C02-9F55-4768-8423-ECA9D5815DDA}" type="pres">
      <dgm:prSet presAssocID="{D34ADF5D-0A57-45F4-8F1F-E8C205EC28BD}" presName="composite" presStyleCnt="0"/>
      <dgm:spPr/>
    </dgm:pt>
    <dgm:pt modelId="{479D67D0-56D4-4140-BFC7-8EA9F5D02D24}" type="pres">
      <dgm:prSet presAssocID="{D34ADF5D-0A57-45F4-8F1F-E8C205EC28BD}" presName="LShape" presStyleLbl="alignNode1" presStyleIdx="0" presStyleCnt="7"/>
      <dgm:spPr/>
    </dgm:pt>
    <dgm:pt modelId="{68A687D8-D8A5-4D7C-AA99-8514F7B7146C}" type="pres">
      <dgm:prSet presAssocID="{D34ADF5D-0A57-45F4-8F1F-E8C205EC28B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AF2D-95F2-4D54-997D-EA748B2F480C}" type="pres">
      <dgm:prSet presAssocID="{D34ADF5D-0A57-45F4-8F1F-E8C205EC28BD}" presName="Triangle" presStyleLbl="alignNode1" presStyleIdx="1" presStyleCnt="7"/>
      <dgm:spPr/>
    </dgm:pt>
    <dgm:pt modelId="{F4E9357F-858C-42FD-AB45-EAE45DE889B3}" type="pres">
      <dgm:prSet presAssocID="{C1122C61-3E6A-42B3-B219-D0B799FD1E49}" presName="sibTrans" presStyleCnt="0"/>
      <dgm:spPr/>
    </dgm:pt>
    <dgm:pt modelId="{05D9F67B-4742-4E31-9105-78EC808AE126}" type="pres">
      <dgm:prSet presAssocID="{C1122C61-3E6A-42B3-B219-D0B799FD1E49}" presName="space" presStyleCnt="0"/>
      <dgm:spPr/>
    </dgm:pt>
    <dgm:pt modelId="{02CD898F-2D46-4C27-B512-D9F942AACE50}" type="pres">
      <dgm:prSet presAssocID="{EDBC10C5-5DB5-4924-BD0D-D84F8B8DF6A0}" presName="composite" presStyleCnt="0"/>
      <dgm:spPr/>
    </dgm:pt>
    <dgm:pt modelId="{8E3A282B-CEA8-4E60-887D-891F89B62BD8}" type="pres">
      <dgm:prSet presAssocID="{EDBC10C5-5DB5-4924-BD0D-D84F8B8DF6A0}" presName="LShape" presStyleLbl="alignNode1" presStyleIdx="2" presStyleCnt="7"/>
      <dgm:spPr/>
    </dgm:pt>
    <dgm:pt modelId="{E1843F5E-D7FC-4C3E-B86F-514CAFFB6F7F}" type="pres">
      <dgm:prSet presAssocID="{EDBC10C5-5DB5-4924-BD0D-D84F8B8DF6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6F3A6-DFA2-42FE-8F32-429DBC55EE19}" type="pres">
      <dgm:prSet presAssocID="{EDBC10C5-5DB5-4924-BD0D-D84F8B8DF6A0}" presName="Triangle" presStyleLbl="alignNode1" presStyleIdx="3" presStyleCnt="7"/>
      <dgm:spPr/>
    </dgm:pt>
    <dgm:pt modelId="{5D75E273-CF6D-4154-9672-15A9E6F5F941}" type="pres">
      <dgm:prSet presAssocID="{6D493FF5-64F0-48A4-8BEF-CF4E3CBAE73A}" presName="sibTrans" presStyleCnt="0"/>
      <dgm:spPr/>
    </dgm:pt>
    <dgm:pt modelId="{A4A89B91-9910-4AA5-B615-D4F2BE7E0895}" type="pres">
      <dgm:prSet presAssocID="{6D493FF5-64F0-48A4-8BEF-CF4E3CBAE73A}" presName="space" presStyleCnt="0"/>
      <dgm:spPr/>
    </dgm:pt>
    <dgm:pt modelId="{60A8F48F-B68E-485D-B855-CD80ECACE3A7}" type="pres">
      <dgm:prSet presAssocID="{C8253D32-CE29-4BF1-B77A-36A59645CFC8}" presName="composite" presStyleCnt="0"/>
      <dgm:spPr/>
    </dgm:pt>
    <dgm:pt modelId="{C3C21F11-57E1-44EE-A2B0-73E1F5108AAB}" type="pres">
      <dgm:prSet presAssocID="{C8253D32-CE29-4BF1-B77A-36A59645CFC8}" presName="LShape" presStyleLbl="alignNode1" presStyleIdx="4" presStyleCnt="7"/>
      <dgm:spPr/>
    </dgm:pt>
    <dgm:pt modelId="{C5CCEA5D-5783-4590-AF8C-BF59843ACAE8}" type="pres">
      <dgm:prSet presAssocID="{C8253D32-CE29-4BF1-B77A-36A59645CFC8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A5032-9714-419C-A7F1-6CCDB028EADA}" type="pres">
      <dgm:prSet presAssocID="{C8253D32-CE29-4BF1-B77A-36A59645CFC8}" presName="Triangle" presStyleLbl="alignNode1" presStyleIdx="5" presStyleCnt="7"/>
      <dgm:spPr/>
    </dgm:pt>
    <dgm:pt modelId="{238FE075-D0DA-4004-9DA8-2FB8CD65BB0F}" type="pres">
      <dgm:prSet presAssocID="{B245FBE3-4C8A-4932-AE51-A4721B8158B8}" presName="sibTrans" presStyleCnt="0"/>
      <dgm:spPr/>
    </dgm:pt>
    <dgm:pt modelId="{F45E24B9-BF55-43DE-BE59-86969BABC431}" type="pres">
      <dgm:prSet presAssocID="{B245FBE3-4C8A-4932-AE51-A4721B8158B8}" presName="space" presStyleCnt="0"/>
      <dgm:spPr/>
    </dgm:pt>
    <dgm:pt modelId="{608DB98E-FE54-4F9D-B736-848FE1543A33}" type="pres">
      <dgm:prSet presAssocID="{F051C1E9-CB0A-41CD-92D0-A8A4CC1B7F4A}" presName="composite" presStyleCnt="0"/>
      <dgm:spPr/>
    </dgm:pt>
    <dgm:pt modelId="{2E5E7E1F-457D-402E-8BFA-BA89CBF674CF}" type="pres">
      <dgm:prSet presAssocID="{F051C1E9-CB0A-41CD-92D0-A8A4CC1B7F4A}" presName="LShape" presStyleLbl="alignNode1" presStyleIdx="6" presStyleCnt="7"/>
      <dgm:spPr/>
    </dgm:pt>
    <dgm:pt modelId="{321451CC-9B39-4799-8D67-5FDB4C38F7F0}" type="pres">
      <dgm:prSet presAssocID="{F051C1E9-CB0A-41CD-92D0-A8A4CC1B7F4A}" presName="ParentText" presStyleLbl="revTx" presStyleIdx="3" presStyleCnt="4" custScaleX="111985" custLinFactNeighborX="7907" custLinFactNeighborY="9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87FAB-C6F3-425E-B15B-18FDE32B1514}" type="presOf" srcId="{EDBC10C5-5DB5-4924-BD0D-D84F8B8DF6A0}" destId="{E1843F5E-D7FC-4C3E-B86F-514CAFFB6F7F}" srcOrd="0" destOrd="0" presId="urn:microsoft.com/office/officeart/2009/3/layout/StepUpProcess"/>
    <dgm:cxn modelId="{63B28799-63F7-4D5E-BAAD-AECB572EB641}" type="presOf" srcId="{ED03466B-7C16-4AA2-B57E-A12292F08D09}" destId="{6E171743-9576-4BFA-B1EE-078DE8DAEDED}" srcOrd="0" destOrd="0" presId="urn:microsoft.com/office/officeart/2009/3/layout/StepUpProcess"/>
    <dgm:cxn modelId="{F0993768-287A-4569-AE7B-219AAD489C2F}" srcId="{ED03466B-7C16-4AA2-B57E-A12292F08D09}" destId="{F051C1E9-CB0A-41CD-92D0-A8A4CC1B7F4A}" srcOrd="3" destOrd="0" parTransId="{1F66BE82-DCC3-4A2F-A549-0247D4A20258}" sibTransId="{18ADFCFB-BD70-4F77-AFBE-6FB166229371}"/>
    <dgm:cxn modelId="{CDC8DB08-6CBA-4EAF-969F-6E35AA53F54E}" srcId="{ED03466B-7C16-4AA2-B57E-A12292F08D09}" destId="{C8253D32-CE29-4BF1-B77A-36A59645CFC8}" srcOrd="2" destOrd="0" parTransId="{FC73D4C5-AE10-4F4A-936A-330278E99807}" sibTransId="{B245FBE3-4C8A-4932-AE51-A4721B8158B8}"/>
    <dgm:cxn modelId="{63E4C8D6-6508-4D5E-8185-DCBBCC7F007B}" type="presOf" srcId="{F051C1E9-CB0A-41CD-92D0-A8A4CC1B7F4A}" destId="{321451CC-9B39-4799-8D67-5FDB4C38F7F0}" srcOrd="0" destOrd="0" presId="urn:microsoft.com/office/officeart/2009/3/layout/StepUpProcess"/>
    <dgm:cxn modelId="{62C56DF0-7005-4674-AB38-F0E2877C870E}" srcId="{ED03466B-7C16-4AA2-B57E-A12292F08D09}" destId="{D34ADF5D-0A57-45F4-8F1F-E8C205EC28BD}" srcOrd="0" destOrd="0" parTransId="{FF266462-E574-42DD-8B0F-018AF29076F3}" sibTransId="{C1122C61-3E6A-42B3-B219-D0B799FD1E49}"/>
    <dgm:cxn modelId="{5BD2BD52-0600-49F5-B00D-3F1580F1FD6D}" srcId="{ED03466B-7C16-4AA2-B57E-A12292F08D09}" destId="{EDBC10C5-5DB5-4924-BD0D-D84F8B8DF6A0}" srcOrd="1" destOrd="0" parTransId="{0B63BBA8-A9E8-49BD-B4BE-F4B1AD8097D5}" sibTransId="{6D493FF5-64F0-48A4-8BEF-CF4E3CBAE73A}"/>
    <dgm:cxn modelId="{D1B6B128-95FD-419F-B74A-3A10B388E6E2}" type="presOf" srcId="{C8253D32-CE29-4BF1-B77A-36A59645CFC8}" destId="{C5CCEA5D-5783-4590-AF8C-BF59843ACAE8}" srcOrd="0" destOrd="0" presId="urn:microsoft.com/office/officeart/2009/3/layout/StepUpProcess"/>
    <dgm:cxn modelId="{DA3B9C31-DB22-431B-922B-37274BBF224A}" type="presOf" srcId="{D34ADF5D-0A57-45F4-8F1F-E8C205EC28BD}" destId="{68A687D8-D8A5-4D7C-AA99-8514F7B7146C}" srcOrd="0" destOrd="0" presId="urn:microsoft.com/office/officeart/2009/3/layout/StepUpProcess"/>
    <dgm:cxn modelId="{8E8D7A6D-8DFB-41C0-A23F-AC29DAAD24C7}" type="presParOf" srcId="{6E171743-9576-4BFA-B1EE-078DE8DAEDED}" destId="{736E7C02-9F55-4768-8423-ECA9D5815DDA}" srcOrd="0" destOrd="0" presId="urn:microsoft.com/office/officeart/2009/3/layout/StepUpProcess"/>
    <dgm:cxn modelId="{5A33890D-C9B9-404A-9915-35DC98E21B12}" type="presParOf" srcId="{736E7C02-9F55-4768-8423-ECA9D5815DDA}" destId="{479D67D0-56D4-4140-BFC7-8EA9F5D02D24}" srcOrd="0" destOrd="0" presId="urn:microsoft.com/office/officeart/2009/3/layout/StepUpProcess"/>
    <dgm:cxn modelId="{B17A991E-01B6-4B63-AB42-CEEB3D670861}" type="presParOf" srcId="{736E7C02-9F55-4768-8423-ECA9D5815DDA}" destId="{68A687D8-D8A5-4D7C-AA99-8514F7B7146C}" srcOrd="1" destOrd="0" presId="urn:microsoft.com/office/officeart/2009/3/layout/StepUpProcess"/>
    <dgm:cxn modelId="{54E08726-D756-49A9-AB6E-2E1CDED7DBBF}" type="presParOf" srcId="{736E7C02-9F55-4768-8423-ECA9D5815DDA}" destId="{91A4AF2D-95F2-4D54-997D-EA748B2F480C}" srcOrd="2" destOrd="0" presId="urn:microsoft.com/office/officeart/2009/3/layout/StepUpProcess"/>
    <dgm:cxn modelId="{0DB54D26-4165-4666-9BC7-F60BCA2ECEBA}" type="presParOf" srcId="{6E171743-9576-4BFA-B1EE-078DE8DAEDED}" destId="{F4E9357F-858C-42FD-AB45-EAE45DE889B3}" srcOrd="1" destOrd="0" presId="urn:microsoft.com/office/officeart/2009/3/layout/StepUpProcess"/>
    <dgm:cxn modelId="{3E5A618F-B451-46D1-B804-09365AA7CEAA}" type="presParOf" srcId="{F4E9357F-858C-42FD-AB45-EAE45DE889B3}" destId="{05D9F67B-4742-4E31-9105-78EC808AE126}" srcOrd="0" destOrd="0" presId="urn:microsoft.com/office/officeart/2009/3/layout/StepUpProcess"/>
    <dgm:cxn modelId="{07B5BAAA-26A6-4A0A-8B00-BE6DCE1E7C8F}" type="presParOf" srcId="{6E171743-9576-4BFA-B1EE-078DE8DAEDED}" destId="{02CD898F-2D46-4C27-B512-D9F942AACE50}" srcOrd="2" destOrd="0" presId="urn:microsoft.com/office/officeart/2009/3/layout/StepUpProcess"/>
    <dgm:cxn modelId="{368677E8-667F-4FCA-A984-AF493550B6E6}" type="presParOf" srcId="{02CD898F-2D46-4C27-B512-D9F942AACE50}" destId="{8E3A282B-CEA8-4E60-887D-891F89B62BD8}" srcOrd="0" destOrd="0" presId="urn:microsoft.com/office/officeart/2009/3/layout/StepUpProcess"/>
    <dgm:cxn modelId="{92BDC807-F466-4148-9A5E-9DFC64E7EF2B}" type="presParOf" srcId="{02CD898F-2D46-4C27-B512-D9F942AACE50}" destId="{E1843F5E-D7FC-4C3E-B86F-514CAFFB6F7F}" srcOrd="1" destOrd="0" presId="urn:microsoft.com/office/officeart/2009/3/layout/StepUpProcess"/>
    <dgm:cxn modelId="{CE26E8C3-3020-4E33-B114-7B1C0724FEA2}" type="presParOf" srcId="{02CD898F-2D46-4C27-B512-D9F942AACE50}" destId="{9F46F3A6-DFA2-42FE-8F32-429DBC55EE19}" srcOrd="2" destOrd="0" presId="urn:microsoft.com/office/officeart/2009/3/layout/StepUpProcess"/>
    <dgm:cxn modelId="{EF2CB4F8-7E0B-4106-B502-99C05EDEA49E}" type="presParOf" srcId="{6E171743-9576-4BFA-B1EE-078DE8DAEDED}" destId="{5D75E273-CF6D-4154-9672-15A9E6F5F941}" srcOrd="3" destOrd="0" presId="urn:microsoft.com/office/officeart/2009/3/layout/StepUpProcess"/>
    <dgm:cxn modelId="{07F6FC9F-0D2C-43B1-8906-63746AB29AD4}" type="presParOf" srcId="{5D75E273-CF6D-4154-9672-15A9E6F5F941}" destId="{A4A89B91-9910-4AA5-B615-D4F2BE7E0895}" srcOrd="0" destOrd="0" presId="urn:microsoft.com/office/officeart/2009/3/layout/StepUpProcess"/>
    <dgm:cxn modelId="{9BD2D052-56F2-4BDD-851B-B68B512E80E6}" type="presParOf" srcId="{6E171743-9576-4BFA-B1EE-078DE8DAEDED}" destId="{60A8F48F-B68E-485D-B855-CD80ECACE3A7}" srcOrd="4" destOrd="0" presId="urn:microsoft.com/office/officeart/2009/3/layout/StepUpProcess"/>
    <dgm:cxn modelId="{5C66A18B-7500-4703-8A5E-0EDBC1201091}" type="presParOf" srcId="{60A8F48F-B68E-485D-B855-CD80ECACE3A7}" destId="{C3C21F11-57E1-44EE-A2B0-73E1F5108AAB}" srcOrd="0" destOrd="0" presId="urn:microsoft.com/office/officeart/2009/3/layout/StepUpProcess"/>
    <dgm:cxn modelId="{BCC35DA9-75E9-452B-B2AD-127F176A916F}" type="presParOf" srcId="{60A8F48F-B68E-485D-B855-CD80ECACE3A7}" destId="{C5CCEA5D-5783-4590-AF8C-BF59843ACAE8}" srcOrd="1" destOrd="0" presId="urn:microsoft.com/office/officeart/2009/3/layout/StepUpProcess"/>
    <dgm:cxn modelId="{26BEB095-2A53-4356-8E60-B6E76515C916}" type="presParOf" srcId="{60A8F48F-B68E-485D-B855-CD80ECACE3A7}" destId="{799A5032-9714-419C-A7F1-6CCDB028EADA}" srcOrd="2" destOrd="0" presId="urn:microsoft.com/office/officeart/2009/3/layout/StepUpProcess"/>
    <dgm:cxn modelId="{90F30371-E3C7-43DD-98C0-415FFC5D1F41}" type="presParOf" srcId="{6E171743-9576-4BFA-B1EE-078DE8DAEDED}" destId="{238FE075-D0DA-4004-9DA8-2FB8CD65BB0F}" srcOrd="5" destOrd="0" presId="urn:microsoft.com/office/officeart/2009/3/layout/StepUpProcess"/>
    <dgm:cxn modelId="{5C4C77F1-5421-4AD7-88D5-1ED9C02ED068}" type="presParOf" srcId="{238FE075-D0DA-4004-9DA8-2FB8CD65BB0F}" destId="{F45E24B9-BF55-43DE-BE59-86969BABC431}" srcOrd="0" destOrd="0" presId="urn:microsoft.com/office/officeart/2009/3/layout/StepUpProcess"/>
    <dgm:cxn modelId="{840CA921-B61E-401D-86BD-5C740B656A81}" type="presParOf" srcId="{6E171743-9576-4BFA-B1EE-078DE8DAEDED}" destId="{608DB98E-FE54-4F9D-B736-848FE1543A33}" srcOrd="6" destOrd="0" presId="urn:microsoft.com/office/officeart/2009/3/layout/StepUpProcess"/>
    <dgm:cxn modelId="{03C3CB2E-DD84-4A9D-9C89-4E80C7C1F1BA}" type="presParOf" srcId="{608DB98E-FE54-4F9D-B736-848FE1543A33}" destId="{2E5E7E1F-457D-402E-8BFA-BA89CBF674CF}" srcOrd="0" destOrd="0" presId="urn:microsoft.com/office/officeart/2009/3/layout/StepUpProcess"/>
    <dgm:cxn modelId="{5A126DD0-95AD-44FD-98B1-5BB1940E65D6}" type="presParOf" srcId="{608DB98E-FE54-4F9D-B736-848FE1543A33}" destId="{321451CC-9B39-4799-8D67-5FDB4C38F7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5253DF-40DF-4839-9E57-A8559E0D3345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956E74E-0715-4334-A284-909488B4E622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MY" sz="3200" dirty="0" smtClean="0">
              <a:latin typeface="Bell MT" panose="02020503060305020303" pitchFamily="18" charset="0"/>
            </a:rPr>
            <a:t>Zaman </a:t>
          </a:r>
          <a:r>
            <a:rPr lang="en-MY" sz="3200" dirty="0" err="1" smtClean="0">
              <a:latin typeface="Bell MT" panose="02020503060305020303" pitchFamily="18" charset="0"/>
            </a:rPr>
            <a:t>Yunani</a:t>
          </a:r>
          <a:endParaRPr lang="en-US" sz="3200" dirty="0">
            <a:latin typeface="Bell MT" panose="02020503060305020303" pitchFamily="18" charset="0"/>
          </a:endParaRPr>
        </a:p>
      </dgm:t>
    </dgm:pt>
    <dgm:pt modelId="{1E54E289-9E6A-4F30-9B66-B7CA23EF99E6}" type="parTrans" cxnId="{C15C99C7-5970-42E7-9CB6-517FD4607EE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3A6773D-7973-4140-A588-6D5C12A61D8A}" type="sibTrans" cxnId="{C15C99C7-5970-42E7-9CB6-517FD4607EE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4ED0023-7210-4D83-94BA-339161F00BF0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Pemikiran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sistematik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tentang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pengetahuan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berkaitan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dewa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dewi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  <a:endParaRPr lang="en-US" sz="2400" dirty="0">
            <a:latin typeface="Bell MT" panose="02020503060305020303" pitchFamily="18" charset="0"/>
          </a:endParaRPr>
        </a:p>
      </dgm:t>
    </dgm:pt>
    <dgm:pt modelId="{84B5FE82-10A1-437F-95BF-2743F9B7782F}" type="parTrans" cxnId="{8A0FE0E4-3A8D-47FD-8F51-C023327FA51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E25DE73-CE10-4DA5-9050-92CF9351BD87}" type="sibTrans" cxnId="{8A0FE0E4-3A8D-47FD-8F51-C023327FA51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A4AE790-FDF8-4A8C-A86D-80F6ED45AB91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Munculnya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ramai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ahli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falsafah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mengkaji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tentang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hakikat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alam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semesta</a:t>
          </a:r>
          <a:endParaRPr lang="en-US" sz="2400" dirty="0">
            <a:latin typeface="Bell MT" panose="02020503060305020303" pitchFamily="18" charset="0"/>
          </a:endParaRPr>
        </a:p>
      </dgm:t>
    </dgm:pt>
    <dgm:pt modelId="{A16BC191-8F1C-4919-8DEF-BC9AD9526BAE}" type="parTrans" cxnId="{D5081D0A-6EEF-4806-9C56-532D749837E5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5C12A68-DF5C-4116-B6E9-0B0F3D987547}" type="sibTrans" cxnId="{D5081D0A-6EEF-4806-9C56-532D749837E5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A70F81D-DDAD-4089-A015-385E0BF95CAD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3200" dirty="0" smtClean="0">
              <a:latin typeface="Bell MT" panose="02020503060305020303" pitchFamily="18" charset="0"/>
            </a:rPr>
            <a:t>Zaman </a:t>
          </a:r>
          <a:r>
            <a:rPr lang="en-US" sz="3200" dirty="0" err="1" smtClean="0">
              <a:latin typeface="Bell MT" panose="02020503060305020303" pitchFamily="18" charset="0"/>
            </a:rPr>
            <a:t>Romawi</a:t>
          </a:r>
          <a:endParaRPr lang="en-US" sz="3200" dirty="0">
            <a:latin typeface="Bell MT" panose="02020503060305020303" pitchFamily="18" charset="0"/>
          </a:endParaRPr>
        </a:p>
      </dgm:t>
    </dgm:pt>
    <dgm:pt modelId="{7F02EFC0-824A-45AA-99C5-A1FAAC15A4D6}" type="parTrans" cxnId="{1B983539-3DDD-4D97-B785-C041EBE5822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9E342E9-2B94-4224-9A35-7FCEE68B588A}" type="sibTrans" cxnId="{1B983539-3DDD-4D97-B785-C041EBE5822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959F01AC-9A57-403C-B4EB-CC694829DA59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Pemikiran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kurang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secara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sistematik</a:t>
          </a:r>
          <a:endParaRPr lang="en-US" sz="2400" dirty="0">
            <a:latin typeface="Bell MT" panose="02020503060305020303" pitchFamily="18" charset="0"/>
          </a:endParaRPr>
        </a:p>
      </dgm:t>
    </dgm:pt>
    <dgm:pt modelId="{A219FF76-036A-4A0A-A3A5-0AF2311F96A3}" type="parTrans" cxnId="{0BC7ADA9-A512-400C-9C1F-9F9F43D3DD3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42E5AE5-5970-4515-9584-A7CA735A3459}" type="sibTrans" cxnId="{0BC7ADA9-A512-400C-9C1F-9F9F43D3DD3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23E9CA3F-6A88-4FB7-BC31-A471E594A245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Lebih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tertumpu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pengetahuan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tentang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negara</a:t>
          </a:r>
          <a:r>
            <a:rPr lang="en-US" sz="2400" dirty="0" smtClean="0">
              <a:latin typeface="Bell MT" panose="02020503060305020303" pitchFamily="18" charset="0"/>
            </a:rPr>
            <a:t> , </a:t>
          </a:r>
          <a:r>
            <a:rPr lang="en-US" sz="2400" dirty="0" err="1" smtClean="0">
              <a:latin typeface="Bell MT" panose="02020503060305020303" pitchFamily="18" charset="0"/>
            </a:rPr>
            <a:t>perang</a:t>
          </a:r>
          <a:r>
            <a:rPr lang="en-US" sz="2400" dirty="0" smtClean="0">
              <a:latin typeface="Bell MT" panose="02020503060305020303" pitchFamily="18" charset="0"/>
            </a:rPr>
            <a:t> , </a:t>
          </a:r>
          <a:r>
            <a:rPr lang="en-US" sz="2400" dirty="0" err="1" smtClean="0">
              <a:latin typeface="Bell MT" panose="02020503060305020303" pitchFamily="18" charset="0"/>
            </a:rPr>
            <a:t>hukum</a:t>
          </a:r>
          <a:r>
            <a:rPr lang="en-US" sz="2400" dirty="0" smtClean="0">
              <a:latin typeface="Bell MT" panose="02020503060305020303" pitchFamily="18" charset="0"/>
            </a:rPr>
            <a:t>  </a:t>
          </a:r>
          <a:r>
            <a:rPr lang="en-US" sz="2400" dirty="0" err="1" smtClean="0">
              <a:latin typeface="Bell MT" panose="02020503060305020303" pitchFamily="18" charset="0"/>
            </a:rPr>
            <a:t>dan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politik</a:t>
          </a:r>
          <a:endParaRPr lang="en-US" sz="2400" dirty="0">
            <a:latin typeface="Bell MT" panose="02020503060305020303" pitchFamily="18" charset="0"/>
          </a:endParaRPr>
        </a:p>
      </dgm:t>
    </dgm:pt>
    <dgm:pt modelId="{31FD60BB-0728-464C-BC49-B04BA91F9089}" type="parTrans" cxnId="{BFDFF10D-8D95-43BA-A982-0311BCE3A6A5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38D91C38-57D8-4B0D-A618-B5DCCEB04FD8}" type="sibTrans" cxnId="{BFDFF10D-8D95-43BA-A982-0311BCE3A6A5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C1758DC7-1A82-44D8-9689-8E95677A5FCC}" type="pres">
      <dgm:prSet presAssocID="{E55253DF-40DF-4839-9E57-A8559E0D33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28BBE-1838-486E-BD79-B9D7C4AA0019}" type="pres">
      <dgm:prSet presAssocID="{7956E74E-0715-4334-A284-909488B4E622}" presName="linNode" presStyleCnt="0"/>
      <dgm:spPr/>
    </dgm:pt>
    <dgm:pt modelId="{E2547F35-C8FF-4126-A522-68A0E5EE3CB4}" type="pres">
      <dgm:prSet presAssocID="{7956E74E-0715-4334-A284-909488B4E62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C5349-DA9C-4DDA-AC58-79C8A1DBD8B3}" type="pres">
      <dgm:prSet presAssocID="{7956E74E-0715-4334-A284-909488B4E62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7573-1139-4516-8C17-E8D5A5FB484D}" type="pres">
      <dgm:prSet presAssocID="{D3A6773D-7973-4140-A588-6D5C12A61D8A}" presName="sp" presStyleCnt="0"/>
      <dgm:spPr/>
    </dgm:pt>
    <dgm:pt modelId="{D5D40F7B-0A05-47F8-8711-522ABDAD03B6}" type="pres">
      <dgm:prSet presAssocID="{BA70F81D-DDAD-4089-A015-385E0BF95CAD}" presName="linNode" presStyleCnt="0"/>
      <dgm:spPr/>
    </dgm:pt>
    <dgm:pt modelId="{6A25D95B-6260-45A3-898D-F42744F6E6E2}" type="pres">
      <dgm:prSet presAssocID="{BA70F81D-DDAD-4089-A015-385E0BF95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5505-3896-4C92-A5D8-34637DDC97C7}" type="pres">
      <dgm:prSet presAssocID="{BA70F81D-DDAD-4089-A015-385E0BF95CA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7ADA9-A512-400C-9C1F-9F9F43D3DD3D}" srcId="{BA70F81D-DDAD-4089-A015-385E0BF95CAD}" destId="{959F01AC-9A57-403C-B4EB-CC694829DA59}" srcOrd="0" destOrd="0" parTransId="{A219FF76-036A-4A0A-A3A5-0AF2311F96A3}" sibTransId="{742E5AE5-5970-4515-9584-A7CA735A3459}"/>
    <dgm:cxn modelId="{D5081D0A-6EEF-4806-9C56-532D749837E5}" srcId="{7956E74E-0715-4334-A284-909488B4E622}" destId="{DA4AE790-FDF8-4A8C-A86D-80F6ED45AB91}" srcOrd="1" destOrd="0" parTransId="{A16BC191-8F1C-4919-8DEF-BC9AD9526BAE}" sibTransId="{05C12A68-DF5C-4116-B6E9-0B0F3D987547}"/>
    <dgm:cxn modelId="{8A0FE0E4-3A8D-47FD-8F51-C023327FA51C}" srcId="{7956E74E-0715-4334-A284-909488B4E622}" destId="{04ED0023-7210-4D83-94BA-339161F00BF0}" srcOrd="0" destOrd="0" parTransId="{84B5FE82-10A1-437F-95BF-2743F9B7782F}" sibTransId="{FE25DE73-CE10-4DA5-9050-92CF9351BD87}"/>
    <dgm:cxn modelId="{1B983539-3DDD-4D97-B785-C041EBE5822C}" srcId="{E55253DF-40DF-4839-9E57-A8559E0D3345}" destId="{BA70F81D-DDAD-4089-A015-385E0BF95CAD}" srcOrd="1" destOrd="0" parTransId="{7F02EFC0-824A-45AA-99C5-A1FAAC15A4D6}" sibTransId="{69E342E9-2B94-4224-9A35-7FCEE68B588A}"/>
    <dgm:cxn modelId="{F7730F13-916B-4726-8C6A-B4B2995B0ECB}" type="presOf" srcId="{BA70F81D-DDAD-4089-A015-385E0BF95CAD}" destId="{6A25D95B-6260-45A3-898D-F42744F6E6E2}" srcOrd="0" destOrd="0" presId="urn:microsoft.com/office/officeart/2005/8/layout/vList5"/>
    <dgm:cxn modelId="{09FAB609-E92B-4803-86F4-FFE9FD1E6534}" type="presOf" srcId="{7956E74E-0715-4334-A284-909488B4E622}" destId="{E2547F35-C8FF-4126-A522-68A0E5EE3CB4}" srcOrd="0" destOrd="0" presId="urn:microsoft.com/office/officeart/2005/8/layout/vList5"/>
    <dgm:cxn modelId="{42D24F89-96A7-4B2A-8EFD-8C6B15F14246}" type="presOf" srcId="{04ED0023-7210-4D83-94BA-339161F00BF0}" destId="{ABDC5349-DA9C-4DDA-AC58-79C8A1DBD8B3}" srcOrd="0" destOrd="0" presId="urn:microsoft.com/office/officeart/2005/8/layout/vList5"/>
    <dgm:cxn modelId="{E99E9A60-C677-464D-8E05-D5C7B6C506E5}" type="presOf" srcId="{DA4AE790-FDF8-4A8C-A86D-80F6ED45AB91}" destId="{ABDC5349-DA9C-4DDA-AC58-79C8A1DBD8B3}" srcOrd="0" destOrd="1" presId="urn:microsoft.com/office/officeart/2005/8/layout/vList5"/>
    <dgm:cxn modelId="{0F6D1D65-6863-4F20-B682-02625BB45851}" type="presOf" srcId="{959F01AC-9A57-403C-B4EB-CC694829DA59}" destId="{F5DB5505-3896-4C92-A5D8-34637DDC97C7}" srcOrd="0" destOrd="0" presId="urn:microsoft.com/office/officeart/2005/8/layout/vList5"/>
    <dgm:cxn modelId="{BFDFF10D-8D95-43BA-A982-0311BCE3A6A5}" srcId="{BA70F81D-DDAD-4089-A015-385E0BF95CAD}" destId="{23E9CA3F-6A88-4FB7-BC31-A471E594A245}" srcOrd="1" destOrd="0" parTransId="{31FD60BB-0728-464C-BC49-B04BA91F9089}" sibTransId="{38D91C38-57D8-4B0D-A618-B5DCCEB04FD8}"/>
    <dgm:cxn modelId="{47A52C24-8A1C-4A0D-BA9A-C751055986DC}" type="presOf" srcId="{E55253DF-40DF-4839-9E57-A8559E0D3345}" destId="{C1758DC7-1A82-44D8-9689-8E95677A5FCC}" srcOrd="0" destOrd="0" presId="urn:microsoft.com/office/officeart/2005/8/layout/vList5"/>
    <dgm:cxn modelId="{C15C99C7-5970-42E7-9CB6-517FD4607EED}" srcId="{E55253DF-40DF-4839-9E57-A8559E0D3345}" destId="{7956E74E-0715-4334-A284-909488B4E622}" srcOrd="0" destOrd="0" parTransId="{1E54E289-9E6A-4F30-9B66-B7CA23EF99E6}" sibTransId="{D3A6773D-7973-4140-A588-6D5C12A61D8A}"/>
    <dgm:cxn modelId="{1AB6757D-4E06-4ECB-8A40-FD42C31C5D86}" type="presOf" srcId="{23E9CA3F-6A88-4FB7-BC31-A471E594A245}" destId="{F5DB5505-3896-4C92-A5D8-34637DDC97C7}" srcOrd="0" destOrd="1" presId="urn:microsoft.com/office/officeart/2005/8/layout/vList5"/>
    <dgm:cxn modelId="{820067F2-5754-4663-8FEE-743973A9B0D1}" type="presParOf" srcId="{C1758DC7-1A82-44D8-9689-8E95677A5FCC}" destId="{13728BBE-1838-486E-BD79-B9D7C4AA0019}" srcOrd="0" destOrd="0" presId="urn:microsoft.com/office/officeart/2005/8/layout/vList5"/>
    <dgm:cxn modelId="{DEC02700-FA96-4E09-B218-60AA3467C04C}" type="presParOf" srcId="{13728BBE-1838-486E-BD79-B9D7C4AA0019}" destId="{E2547F35-C8FF-4126-A522-68A0E5EE3CB4}" srcOrd="0" destOrd="0" presId="urn:microsoft.com/office/officeart/2005/8/layout/vList5"/>
    <dgm:cxn modelId="{D85D2475-87B1-4CF8-BC0B-E1E384F287BC}" type="presParOf" srcId="{13728BBE-1838-486E-BD79-B9D7C4AA0019}" destId="{ABDC5349-DA9C-4DDA-AC58-79C8A1DBD8B3}" srcOrd="1" destOrd="0" presId="urn:microsoft.com/office/officeart/2005/8/layout/vList5"/>
    <dgm:cxn modelId="{E943F3BD-8969-4FC1-9BDD-F95371245E3D}" type="presParOf" srcId="{C1758DC7-1A82-44D8-9689-8E95677A5FCC}" destId="{423C7573-1139-4516-8C17-E8D5A5FB484D}" srcOrd="1" destOrd="0" presId="urn:microsoft.com/office/officeart/2005/8/layout/vList5"/>
    <dgm:cxn modelId="{E0849873-3FFD-4253-8C6E-B42A11D174E5}" type="presParOf" srcId="{C1758DC7-1A82-44D8-9689-8E95677A5FCC}" destId="{D5D40F7B-0A05-47F8-8711-522ABDAD03B6}" srcOrd="2" destOrd="0" presId="urn:microsoft.com/office/officeart/2005/8/layout/vList5"/>
    <dgm:cxn modelId="{6657E4B2-6997-49BF-9B25-7D91B42DD61B}" type="presParOf" srcId="{D5D40F7B-0A05-47F8-8711-522ABDAD03B6}" destId="{6A25D95B-6260-45A3-898D-F42744F6E6E2}" srcOrd="0" destOrd="0" presId="urn:microsoft.com/office/officeart/2005/8/layout/vList5"/>
    <dgm:cxn modelId="{AC0C20D8-5385-4462-A946-8721744C4023}" type="presParOf" srcId="{D5D40F7B-0A05-47F8-8711-522ABDAD03B6}" destId="{F5DB5505-3896-4C92-A5D8-34637DDC97C7}" srcOrd="1" destOrd="0" presId="urn:microsoft.com/office/officeart/2005/8/layout/vList5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5253DF-40DF-4839-9E57-A8559E0D3345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956E74E-0715-4334-A284-909488B4E622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pPr algn="ctr"/>
          <a:r>
            <a:rPr lang="en-US" sz="3200" dirty="0" smtClean="0">
              <a:latin typeface="Bell MT" panose="02020503060305020303" pitchFamily="18" charset="0"/>
            </a:rPr>
            <a:t>Zaman Abad </a:t>
          </a:r>
          <a:r>
            <a:rPr lang="en-US" sz="3200" dirty="0" err="1" smtClean="0">
              <a:latin typeface="Bell MT" panose="02020503060305020303" pitchFamily="18" charset="0"/>
            </a:rPr>
            <a:t>Pertengahan</a:t>
          </a:r>
          <a:r>
            <a:rPr lang="en-US" sz="3200" dirty="0" smtClean="0">
              <a:latin typeface="Bell MT" panose="02020503060305020303" pitchFamily="18" charset="0"/>
            </a:rPr>
            <a:t>/ </a:t>
          </a:r>
          <a:r>
            <a:rPr lang="en-US" sz="3200" dirty="0" err="1" smtClean="0">
              <a:latin typeface="Bell MT" panose="02020503060305020303" pitchFamily="18" charset="0"/>
            </a:rPr>
            <a:t>Teologi</a:t>
          </a:r>
          <a:endParaRPr lang="en-US" sz="3200" dirty="0">
            <a:latin typeface="Bell MT" panose="02020503060305020303" pitchFamily="18" charset="0"/>
          </a:endParaRPr>
        </a:p>
      </dgm:t>
    </dgm:pt>
    <dgm:pt modelId="{1E54E289-9E6A-4F30-9B66-B7CA23EF99E6}" type="parTrans" cxnId="{C15C99C7-5970-42E7-9CB6-517FD4607EE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D3A6773D-7973-4140-A588-6D5C12A61D8A}" type="sibTrans" cxnId="{C15C99C7-5970-42E7-9CB6-517FD4607EE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04ED0023-7210-4D83-94BA-339161F00BF0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Kemunculan</a:t>
          </a:r>
          <a:r>
            <a:rPr lang="en-US" sz="2000" dirty="0" smtClean="0">
              <a:latin typeface="Bell MT" panose="02020503060305020303" pitchFamily="18" charset="0"/>
            </a:rPr>
            <a:t> agama Kristian </a:t>
          </a:r>
          <a:r>
            <a:rPr lang="en-US" sz="2000" dirty="0" err="1" smtClean="0">
              <a:latin typeface="Bell MT" panose="02020503060305020303" pitchFamily="18" charset="0"/>
            </a:rPr>
            <a:t>ke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Eropah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perubahan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digabungkan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agama (</a:t>
          </a:r>
          <a:r>
            <a:rPr lang="en-US" sz="2000" dirty="0" err="1" smtClean="0">
              <a:latin typeface="Bell MT" panose="02020503060305020303" pitchFamily="18" charset="0"/>
            </a:rPr>
            <a:t>iman</a:t>
          </a:r>
          <a:r>
            <a:rPr lang="en-US" sz="2000" dirty="0" smtClean="0">
              <a:latin typeface="Bell MT" panose="02020503060305020303" pitchFamily="18" charset="0"/>
            </a:rPr>
            <a:t>)</a:t>
          </a:r>
          <a:endParaRPr lang="en-US" sz="2000" dirty="0">
            <a:latin typeface="Bell MT" panose="02020503060305020303" pitchFamily="18" charset="0"/>
          </a:endParaRPr>
        </a:p>
      </dgm:t>
    </dgm:pt>
    <dgm:pt modelId="{84B5FE82-10A1-437F-95BF-2743F9B7782F}" type="parTrans" cxnId="{8A0FE0E4-3A8D-47FD-8F51-C023327FA51C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FE25DE73-CE10-4DA5-9050-92CF9351BD87}" type="sibTrans" cxnId="{8A0FE0E4-3A8D-47FD-8F51-C023327FA51C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BA70F81D-DDAD-4089-A015-385E0BF95CAD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pPr algn="ctr"/>
          <a:r>
            <a:rPr lang="en-US" sz="3200" dirty="0" smtClean="0">
              <a:latin typeface="Bell MT" panose="02020503060305020303" pitchFamily="18" charset="0"/>
            </a:rPr>
            <a:t>Abad </a:t>
          </a:r>
          <a:r>
            <a:rPr lang="en-US" sz="3200" dirty="0" err="1" smtClean="0">
              <a:latin typeface="Bell MT" panose="02020503060305020303" pitchFamily="18" charset="0"/>
            </a:rPr>
            <a:t>kontemporari</a:t>
          </a:r>
          <a:r>
            <a:rPr lang="en-US" sz="3200" dirty="0" smtClean="0">
              <a:latin typeface="Bell MT" panose="02020503060305020303" pitchFamily="18" charset="0"/>
            </a:rPr>
            <a:t> </a:t>
          </a:r>
          <a:r>
            <a:rPr lang="en-US" sz="3200" dirty="0" err="1" smtClean="0">
              <a:latin typeface="Bell MT" panose="02020503060305020303" pitchFamily="18" charset="0"/>
            </a:rPr>
            <a:t>hingga</a:t>
          </a:r>
          <a:r>
            <a:rPr lang="en-US" sz="3200" dirty="0" smtClean="0">
              <a:latin typeface="Bell MT" panose="02020503060305020303" pitchFamily="18" charset="0"/>
            </a:rPr>
            <a:t> </a:t>
          </a:r>
          <a:r>
            <a:rPr lang="en-US" sz="3200" dirty="0" err="1" smtClean="0">
              <a:latin typeface="Bell MT" panose="02020503060305020303" pitchFamily="18" charset="0"/>
            </a:rPr>
            <a:t>sekarang</a:t>
          </a:r>
          <a:r>
            <a:rPr lang="en-US" sz="3200" dirty="0" smtClean="0">
              <a:latin typeface="Bell MT" panose="02020503060305020303" pitchFamily="18" charset="0"/>
            </a:rPr>
            <a:t> </a:t>
          </a:r>
          <a:endParaRPr lang="en-US" sz="3200" dirty="0">
            <a:latin typeface="Bell MT" panose="02020503060305020303" pitchFamily="18" charset="0"/>
          </a:endParaRPr>
        </a:p>
      </dgm:t>
    </dgm:pt>
    <dgm:pt modelId="{7F02EFC0-824A-45AA-99C5-A1FAAC15A4D6}" type="parTrans" cxnId="{1B983539-3DDD-4D97-B785-C041EBE5822C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9E342E9-2B94-4224-9A35-7FCEE68B588A}" type="sibTrans" cxnId="{1B983539-3DDD-4D97-B785-C041EBE5822C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959F01AC-9A57-403C-B4EB-CC694829DA59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MY" sz="2000" dirty="0" err="1" smtClean="0">
              <a:latin typeface="Bell MT" panose="02020503060305020303" pitchFamily="18" charset="0"/>
            </a:rPr>
            <a:t>Muncul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aliran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epistemologi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corak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baru</a:t>
          </a:r>
          <a:r>
            <a:rPr lang="en-MY" sz="2000" dirty="0" smtClean="0">
              <a:latin typeface="Bell MT" panose="02020503060305020303" pitchFamily="18" charset="0"/>
            </a:rPr>
            <a:t>: </a:t>
          </a:r>
          <a:r>
            <a:rPr lang="en-MY" sz="2000" dirty="0" err="1" smtClean="0">
              <a:latin typeface="Bell MT" panose="02020503060305020303" pitchFamily="18" charset="0"/>
            </a:rPr>
            <a:t>fenomenologi</a:t>
          </a:r>
          <a:r>
            <a:rPr lang="en-MY" sz="2000" dirty="0" smtClean="0">
              <a:latin typeface="Bell MT" panose="02020503060305020303" pitchFamily="18" charset="0"/>
            </a:rPr>
            <a:t>, </a:t>
          </a:r>
          <a:r>
            <a:rPr lang="en-MY" sz="2000" dirty="0" err="1" smtClean="0">
              <a:latin typeface="Bell MT" panose="02020503060305020303" pitchFamily="18" charset="0"/>
            </a:rPr>
            <a:t>pragmatisme</a:t>
          </a:r>
          <a:r>
            <a:rPr lang="en-MY" sz="2000" dirty="0" smtClean="0">
              <a:latin typeface="Bell MT" panose="02020503060305020303" pitchFamily="18" charset="0"/>
            </a:rPr>
            <a:t>, neo-</a:t>
          </a:r>
          <a:r>
            <a:rPr lang="en-MY" sz="2000" dirty="0" err="1" smtClean="0">
              <a:latin typeface="Bell MT" panose="02020503060305020303" pitchFamily="18" charset="0"/>
            </a:rPr>
            <a:t>marxisme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teori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kritis</a:t>
          </a:r>
          <a:r>
            <a:rPr lang="en-MY" sz="2000" dirty="0" smtClean="0">
              <a:latin typeface="Bell MT" panose="02020503060305020303" pitchFamily="18" charset="0"/>
            </a:rPr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A219FF76-036A-4A0A-A3A5-0AF2311F96A3}" type="parTrans" cxnId="{0BC7ADA9-A512-400C-9C1F-9F9F43D3DD3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742E5AE5-5970-4515-9584-A7CA735A3459}" type="sibTrans" cxnId="{0BC7ADA9-A512-400C-9C1F-9F9F43D3DD3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F4EB4F4C-F0B1-4E37-9C23-9C43361AD7D6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Berlaku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kepincangan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pengetahuan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hingga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Zaman </a:t>
          </a:r>
          <a:r>
            <a:rPr lang="en-US" sz="2000" dirty="0" err="1" smtClean="0">
              <a:latin typeface="Bell MT" panose="02020503060305020303" pitchFamily="18" charset="0"/>
            </a:rPr>
            <a:t>Gelap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3E1F948B-5815-4ED5-86E8-AD87B09D7E22}" type="parTrans" cxnId="{3B96DE34-121F-437C-8436-2B419503BCC7}">
      <dgm:prSet/>
      <dgm:spPr/>
      <dgm:t>
        <a:bodyPr/>
        <a:lstStyle/>
        <a:p>
          <a:pPr algn="just"/>
          <a:endParaRPr lang="en-US" sz="2000"/>
        </a:p>
      </dgm:t>
    </dgm:pt>
    <dgm:pt modelId="{AFBEE7C6-7A01-4B9F-B40C-7E9113D9D6A6}" type="sibTrans" cxnId="{3B96DE34-121F-437C-8436-2B419503BCC7}">
      <dgm:prSet/>
      <dgm:spPr/>
      <dgm:t>
        <a:bodyPr/>
        <a:lstStyle/>
        <a:p>
          <a:pPr algn="just"/>
          <a:endParaRPr lang="en-US" sz="2000"/>
        </a:p>
      </dgm:t>
    </dgm:pt>
    <dgm:pt modelId="{B5EFAB6D-22A5-4EA9-82CF-F8720B348823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US" sz="2000" dirty="0" smtClean="0">
              <a:latin typeface="Bell MT" panose="02020503060305020303" pitchFamily="18" charset="0"/>
            </a:rPr>
            <a:t>Di </a:t>
          </a:r>
          <a:r>
            <a:rPr lang="en-US" sz="2000" dirty="0" err="1" smtClean="0">
              <a:latin typeface="Bell MT" panose="02020503060305020303" pitchFamily="18" charset="0"/>
            </a:rPr>
            <a:t>dunia</a:t>
          </a:r>
          <a:r>
            <a:rPr lang="en-US" sz="2000" dirty="0" smtClean="0">
              <a:latin typeface="Bell MT" panose="02020503060305020303" pitchFamily="18" charset="0"/>
            </a:rPr>
            <a:t> Arab, </a:t>
          </a:r>
          <a:r>
            <a:rPr lang="en-US" sz="2000" dirty="0" err="1" smtClean="0">
              <a:latin typeface="Bell MT" panose="02020503060305020303" pitchFamily="18" charset="0"/>
            </a:rPr>
            <a:t>kemunculan</a:t>
          </a:r>
          <a:r>
            <a:rPr lang="en-US" sz="2000" dirty="0" smtClean="0">
              <a:latin typeface="Bell MT" panose="02020503060305020303" pitchFamily="18" charset="0"/>
            </a:rPr>
            <a:t> agama Islam, </a:t>
          </a:r>
          <a:r>
            <a:rPr lang="en-US" sz="2000" dirty="0" err="1" smtClean="0">
              <a:latin typeface="Bell MT" panose="02020503060305020303" pitchFamily="18" charset="0"/>
            </a:rPr>
            <a:t>berlakunya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perpindahan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hingga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Zaman </a:t>
          </a:r>
          <a:r>
            <a:rPr lang="en-US" sz="2000" dirty="0" err="1" smtClean="0">
              <a:latin typeface="Bell MT" panose="02020503060305020303" pitchFamily="18" charset="0"/>
            </a:rPr>
            <a:t>Renaisans</a:t>
          </a:r>
          <a:r>
            <a:rPr lang="en-US" sz="2000" dirty="0" smtClean="0">
              <a:latin typeface="Bell MT" panose="02020503060305020303" pitchFamily="18" charset="0"/>
            </a:rPr>
            <a:t> di </a:t>
          </a:r>
          <a:r>
            <a:rPr lang="en-US" sz="2000" dirty="0" err="1" smtClean="0">
              <a:latin typeface="Bell MT" panose="02020503060305020303" pitchFamily="18" charset="0"/>
            </a:rPr>
            <a:t>Eropah</a:t>
          </a:r>
          <a:r>
            <a:rPr lang="en-US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93B9233F-8377-4F51-B99E-CDEE216234C8}" type="parTrans" cxnId="{88C0B4C6-3AED-4B2D-A66D-548F94D1D7C0}">
      <dgm:prSet/>
      <dgm:spPr/>
      <dgm:t>
        <a:bodyPr/>
        <a:lstStyle/>
        <a:p>
          <a:pPr algn="just"/>
          <a:endParaRPr lang="en-US" sz="2000"/>
        </a:p>
      </dgm:t>
    </dgm:pt>
    <dgm:pt modelId="{56B5216D-CC14-47C3-86F4-8E32AB77C037}" type="sibTrans" cxnId="{88C0B4C6-3AED-4B2D-A66D-548F94D1D7C0}">
      <dgm:prSet/>
      <dgm:spPr/>
      <dgm:t>
        <a:bodyPr/>
        <a:lstStyle/>
        <a:p>
          <a:pPr algn="just"/>
          <a:endParaRPr lang="en-US" sz="2000"/>
        </a:p>
      </dgm:t>
    </dgm:pt>
    <dgm:pt modelId="{ADF92606-DC64-439F-B248-1D93258E53D1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Muncul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pelbagai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aliran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moden</a:t>
          </a:r>
          <a:r>
            <a:rPr lang="en-US" sz="2000" dirty="0" smtClean="0">
              <a:latin typeface="Bell MT" panose="02020503060305020303" pitchFamily="18" charset="0"/>
            </a:rPr>
            <a:t> : </a:t>
          </a:r>
          <a:r>
            <a:rPr lang="en-US" sz="2000" dirty="0" err="1" smtClean="0">
              <a:latin typeface="Bell MT" panose="02020503060305020303" pitchFamily="18" charset="0"/>
            </a:rPr>
            <a:t>rasionalisme</a:t>
          </a:r>
          <a:r>
            <a:rPr lang="en-US" sz="2000" dirty="0" smtClean="0">
              <a:latin typeface="Bell MT" panose="02020503060305020303" pitchFamily="18" charset="0"/>
            </a:rPr>
            <a:t>, idealism, positivism </a:t>
          </a:r>
          <a:r>
            <a:rPr lang="en-US" sz="2000" dirty="0" err="1" smtClean="0">
              <a:latin typeface="Bell MT" panose="02020503060305020303" pitchFamily="18" charset="0"/>
            </a:rPr>
            <a:t>dll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endParaRPr lang="en-US" sz="2000" dirty="0">
            <a:latin typeface="Bell MT" panose="02020503060305020303" pitchFamily="18" charset="0"/>
          </a:endParaRPr>
        </a:p>
      </dgm:t>
    </dgm:pt>
    <dgm:pt modelId="{72DAA6C5-303A-4C11-926C-F3E4650E486D}" type="parTrans" cxnId="{867D7231-87C1-41ED-86FD-2CA09C828653}">
      <dgm:prSet/>
      <dgm:spPr/>
      <dgm:t>
        <a:bodyPr/>
        <a:lstStyle/>
        <a:p>
          <a:pPr algn="just"/>
          <a:endParaRPr lang="en-US" sz="2000"/>
        </a:p>
      </dgm:t>
    </dgm:pt>
    <dgm:pt modelId="{3E98F151-E3EA-4579-87F3-95EE02EDB59F}" type="sibTrans" cxnId="{867D7231-87C1-41ED-86FD-2CA09C828653}">
      <dgm:prSet/>
      <dgm:spPr/>
      <dgm:t>
        <a:bodyPr/>
        <a:lstStyle/>
        <a:p>
          <a:pPr algn="just"/>
          <a:endParaRPr lang="en-US" sz="2000"/>
        </a:p>
      </dgm:t>
    </dgm:pt>
    <dgm:pt modelId="{6B56F182-5988-4DB3-B7D3-EF08F1F3F29B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Muncul</a:t>
          </a:r>
          <a:r>
            <a:rPr lang="en-US" sz="2000" dirty="0" smtClean="0">
              <a:latin typeface="Bell MT" panose="02020503060305020303" pitchFamily="18" charset="0"/>
            </a:rPr>
            <a:t> R</a:t>
          </a:r>
          <a:r>
            <a:rPr lang="en-MY" sz="2000" dirty="0" err="1" smtClean="0">
              <a:latin typeface="Bell MT" panose="02020503060305020303" pitchFamily="18" charset="0"/>
            </a:rPr>
            <a:t>evolusi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Ideologi</a:t>
          </a:r>
          <a:r>
            <a:rPr lang="en-MY" sz="2000" dirty="0" smtClean="0">
              <a:latin typeface="Bell MT" panose="02020503060305020303" pitchFamily="18" charset="0"/>
            </a:rPr>
            <a:t> (</a:t>
          </a:r>
          <a:r>
            <a:rPr lang="en-MY" sz="2000" dirty="0" err="1" smtClean="0">
              <a:latin typeface="Bell MT" panose="02020503060305020303" pitchFamily="18" charset="0"/>
            </a:rPr>
            <a:t>Liberalisme</a:t>
          </a:r>
          <a:r>
            <a:rPr lang="en-MY" sz="2000" dirty="0" smtClean="0">
              <a:latin typeface="Bell MT" panose="02020503060305020303" pitchFamily="18" charset="0"/>
            </a:rPr>
            <a:t>, </a:t>
          </a:r>
          <a:r>
            <a:rPr lang="en-MY" sz="2000" dirty="0" err="1" smtClean="0">
              <a:latin typeface="Bell MT" panose="02020503060305020303" pitchFamily="18" charset="0"/>
            </a:rPr>
            <a:t>Sosialisme-Materialisme</a:t>
          </a:r>
          <a:r>
            <a:rPr lang="en-MY" sz="2000" dirty="0" smtClean="0">
              <a:latin typeface="Bell MT" panose="02020503060305020303" pitchFamily="18" charset="0"/>
            </a:rPr>
            <a:t>), </a:t>
          </a:r>
          <a:r>
            <a:rPr lang="en-MY" sz="2000" dirty="0" err="1" smtClean="0">
              <a:latin typeface="Bell MT" panose="02020503060305020303" pitchFamily="18" charset="0"/>
            </a:rPr>
            <a:t>Revolusi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Politik</a:t>
          </a:r>
          <a:r>
            <a:rPr lang="en-MY" sz="2000" dirty="0" smtClean="0">
              <a:latin typeface="Bell MT" panose="02020503060305020303" pitchFamily="18" charset="0"/>
            </a:rPr>
            <a:t> (</a:t>
          </a:r>
          <a:r>
            <a:rPr lang="en-MY" sz="2000" dirty="0" err="1" smtClean="0">
              <a:latin typeface="Bell MT" panose="02020503060305020303" pitchFamily="18" charset="0"/>
            </a:rPr>
            <a:t>Revolusi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Perancis</a:t>
          </a:r>
          <a:r>
            <a:rPr lang="en-MY" sz="2000" dirty="0" smtClean="0">
              <a:latin typeface="Bell MT" panose="02020503060305020303" pitchFamily="18" charset="0"/>
            </a:rPr>
            <a:t>), </a:t>
          </a:r>
          <a:r>
            <a:rPr lang="en-MY" sz="2000" dirty="0" err="1" smtClean="0">
              <a:latin typeface="Bell MT" panose="02020503060305020303" pitchFamily="18" charset="0"/>
            </a:rPr>
            <a:t>Revolusi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Ilmu</a:t>
          </a:r>
          <a:r>
            <a:rPr lang="en-MY" sz="2000" dirty="0" smtClean="0">
              <a:latin typeface="Bell MT" panose="02020503060305020303" pitchFamily="18" charset="0"/>
            </a:rPr>
            <a:t> (</a:t>
          </a:r>
          <a:r>
            <a:rPr lang="en-MY" sz="2000" dirty="0" err="1" smtClean="0">
              <a:latin typeface="Bell MT" panose="02020503060305020303" pitchFamily="18" charset="0"/>
            </a:rPr>
            <a:t>Geocentrisme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menjadi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Heliocentrisme</a:t>
          </a:r>
          <a:r>
            <a:rPr lang="en-MY" sz="2000" dirty="0" smtClean="0">
              <a:latin typeface="Bell MT" panose="02020503060305020303" pitchFamily="18" charset="0"/>
            </a:rPr>
            <a:t>), </a:t>
          </a:r>
          <a:r>
            <a:rPr lang="en-MY" sz="2000" dirty="0" err="1" smtClean="0">
              <a:latin typeface="Bell MT" panose="02020503060305020303" pitchFamily="18" charset="0"/>
            </a:rPr>
            <a:t>Revolusi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Industri</a:t>
          </a:r>
          <a:r>
            <a:rPr lang="en-MY" sz="2000" dirty="0" smtClean="0">
              <a:latin typeface="Bell MT" panose="02020503060305020303" pitchFamily="18" charset="0"/>
            </a:rPr>
            <a:t> (</a:t>
          </a:r>
          <a:r>
            <a:rPr lang="en-MY" sz="2000" dirty="0" err="1" smtClean="0">
              <a:latin typeface="Bell MT" panose="02020503060305020303" pitchFamily="18" charset="0"/>
            </a:rPr>
            <a:t>penciptaan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mesin</a:t>
          </a:r>
          <a:r>
            <a:rPr lang="en-MY" sz="2000" dirty="0" smtClean="0">
              <a:latin typeface="Bell MT" panose="02020503060305020303" pitchFamily="18" charset="0"/>
            </a:rPr>
            <a:t>). </a:t>
          </a:r>
          <a:endParaRPr lang="en-US" sz="2000" dirty="0">
            <a:latin typeface="Bell MT" panose="02020503060305020303" pitchFamily="18" charset="0"/>
          </a:endParaRPr>
        </a:p>
      </dgm:t>
    </dgm:pt>
    <dgm:pt modelId="{934BABB0-D68A-401F-BEAB-C529FCF93687}" type="parTrans" cxnId="{B6EA653B-C6BF-4A32-856A-78F43EDF1E9A}">
      <dgm:prSet/>
      <dgm:spPr/>
      <dgm:t>
        <a:bodyPr/>
        <a:lstStyle/>
        <a:p>
          <a:pPr algn="just"/>
          <a:endParaRPr lang="en-US" sz="2000"/>
        </a:p>
      </dgm:t>
    </dgm:pt>
    <dgm:pt modelId="{FBCD2C51-982E-4EF5-AE80-C199239B66AC}" type="sibTrans" cxnId="{B6EA653B-C6BF-4A32-856A-78F43EDF1E9A}">
      <dgm:prSet/>
      <dgm:spPr/>
      <dgm:t>
        <a:bodyPr/>
        <a:lstStyle/>
        <a:p>
          <a:pPr algn="just"/>
          <a:endParaRPr lang="en-US" sz="2000"/>
        </a:p>
      </dgm:t>
    </dgm:pt>
    <dgm:pt modelId="{603BB1DC-7758-4AA8-B1EE-F4E95750B5E6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MY" sz="2000" dirty="0" err="1" smtClean="0">
              <a:latin typeface="Bell MT" panose="02020503060305020303" pitchFamily="18" charset="0"/>
            </a:rPr>
            <a:t>Kecenderungan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kepada</a:t>
          </a:r>
          <a:r>
            <a:rPr lang="en-MY" sz="2000" dirty="0" smtClean="0">
              <a:latin typeface="Bell MT" panose="02020503060305020303" pitchFamily="18" charset="0"/>
            </a:rPr>
            <a:t> anti-</a:t>
          </a:r>
          <a:r>
            <a:rPr lang="en-MY" sz="2000" dirty="0" err="1" smtClean="0">
              <a:latin typeface="Bell MT" panose="02020503060305020303" pitchFamily="18" charset="0"/>
            </a:rPr>
            <a:t>rasionalisme</a:t>
          </a:r>
          <a:r>
            <a:rPr lang="en-MY" sz="2000" dirty="0" smtClean="0">
              <a:latin typeface="Bell MT" panose="02020503060305020303" pitchFamily="18" charset="0"/>
            </a:rPr>
            <a:t>, anti-</a:t>
          </a:r>
          <a:r>
            <a:rPr lang="en-MY" sz="2000" dirty="0" err="1" smtClean="0">
              <a:latin typeface="Bell MT" panose="02020503060305020303" pitchFamily="18" charset="0"/>
            </a:rPr>
            <a:t>positivisme</a:t>
          </a:r>
          <a:r>
            <a:rPr lang="en-MY" sz="2000" dirty="0" smtClean="0">
              <a:latin typeface="Bell MT" panose="02020503060305020303" pitchFamily="18" charset="0"/>
            </a:rPr>
            <a:t>, anti-</a:t>
          </a:r>
          <a:r>
            <a:rPr lang="en-MY" sz="2000" dirty="0" err="1" smtClean="0">
              <a:latin typeface="Bell MT" panose="02020503060305020303" pitchFamily="18" charset="0"/>
            </a:rPr>
            <a:t>intelektualisme</a:t>
          </a:r>
          <a:r>
            <a:rPr lang="en-MY" sz="2000" dirty="0" smtClean="0">
              <a:latin typeface="Bell MT" panose="02020503060305020303" pitchFamily="18" charset="0"/>
            </a:rPr>
            <a:t>, anti </a:t>
          </a:r>
          <a:r>
            <a:rPr lang="en-MY" sz="2000" dirty="0" err="1" smtClean="0">
              <a:latin typeface="Bell MT" panose="02020503060305020303" pitchFamily="18" charset="0"/>
            </a:rPr>
            <a:t>determinisme</a:t>
          </a:r>
          <a:r>
            <a:rPr lang="en-MY" sz="2000" dirty="0" smtClean="0">
              <a:latin typeface="Bell MT" panose="02020503060305020303" pitchFamily="18" charset="0"/>
            </a:rPr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678EE5DC-B97D-4E39-814F-74580591B008}" type="parTrans" cxnId="{F8D333CA-24C4-4562-8D50-F783BDEE71A1}">
      <dgm:prSet/>
      <dgm:spPr/>
      <dgm:t>
        <a:bodyPr/>
        <a:lstStyle/>
        <a:p>
          <a:endParaRPr lang="en-US"/>
        </a:p>
      </dgm:t>
    </dgm:pt>
    <dgm:pt modelId="{C6B5D0F6-5409-4D5B-AED1-867F04713AA3}" type="sibTrans" cxnId="{F8D333CA-24C4-4562-8D50-F783BDEE71A1}">
      <dgm:prSet/>
      <dgm:spPr/>
      <dgm:t>
        <a:bodyPr/>
        <a:lstStyle/>
        <a:p>
          <a:endParaRPr lang="en-US"/>
        </a:p>
      </dgm:t>
    </dgm:pt>
    <dgm:pt modelId="{35DFF9EC-C408-4677-A919-F5EAEC184002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MY" sz="2000" dirty="0" err="1" smtClean="0">
              <a:latin typeface="Bell MT" panose="02020503060305020303" pitchFamily="18" charset="0"/>
            </a:rPr>
            <a:t>Mengkritik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epsitemologi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pada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abad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sebelumnya</a:t>
          </a:r>
          <a:r>
            <a:rPr lang="en-MY" sz="2000" dirty="0" smtClean="0">
              <a:latin typeface="Bell MT" panose="02020503060305020303" pitchFamily="18" charset="0"/>
            </a:rPr>
            <a:t>. </a:t>
          </a:r>
          <a:endParaRPr lang="en-US" sz="2000" dirty="0">
            <a:latin typeface="Bell MT" panose="02020503060305020303" pitchFamily="18" charset="0"/>
          </a:endParaRPr>
        </a:p>
      </dgm:t>
    </dgm:pt>
    <dgm:pt modelId="{2418DEB8-EAE9-4002-AECA-492680D9B9E8}" type="parTrans" cxnId="{6787C9A1-3954-43D2-A776-F60F26B1CE5A}">
      <dgm:prSet/>
      <dgm:spPr/>
      <dgm:t>
        <a:bodyPr/>
        <a:lstStyle/>
        <a:p>
          <a:endParaRPr lang="en-US"/>
        </a:p>
      </dgm:t>
    </dgm:pt>
    <dgm:pt modelId="{5B33CD8E-21EB-456B-A0FC-090E7E3759CE}" type="sibTrans" cxnId="{6787C9A1-3954-43D2-A776-F60F26B1CE5A}">
      <dgm:prSet/>
      <dgm:spPr/>
      <dgm:t>
        <a:bodyPr/>
        <a:lstStyle/>
        <a:p>
          <a:endParaRPr lang="en-US"/>
        </a:p>
      </dgm:t>
    </dgm:pt>
    <dgm:pt modelId="{D3F4F855-BDCE-4451-8B26-D453A062A347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algn="just"/>
          <a:r>
            <a:rPr lang="en-MY" sz="2000" dirty="0" err="1" smtClean="0">
              <a:latin typeface="Bell MT" panose="02020503060305020303" pitchFamily="18" charset="0"/>
            </a:rPr>
            <a:t>Epistemologi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dikaitkan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dengan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masalah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hidup</a:t>
          </a:r>
          <a:r>
            <a:rPr lang="en-MY" sz="2000" dirty="0" smtClean="0">
              <a:latin typeface="Bell MT" panose="02020503060305020303" pitchFamily="18" charset="0"/>
            </a:rPr>
            <a:t> </a:t>
          </a:r>
          <a:r>
            <a:rPr lang="en-MY" sz="2000" dirty="0" err="1" smtClean="0">
              <a:latin typeface="Bell MT" panose="02020503060305020303" pitchFamily="18" charset="0"/>
            </a:rPr>
            <a:t>manusia</a:t>
          </a:r>
          <a:endParaRPr lang="en-US" sz="2000" dirty="0">
            <a:latin typeface="Bell MT" panose="02020503060305020303" pitchFamily="18" charset="0"/>
          </a:endParaRPr>
        </a:p>
      </dgm:t>
    </dgm:pt>
    <dgm:pt modelId="{61FB6FC5-87B2-4BE7-9C0E-AB7BCDB7DF7E}" type="parTrans" cxnId="{C616E9AF-B78D-4877-B938-0F984E7CC7E7}">
      <dgm:prSet/>
      <dgm:spPr/>
      <dgm:t>
        <a:bodyPr/>
        <a:lstStyle/>
        <a:p>
          <a:endParaRPr lang="en-US"/>
        </a:p>
      </dgm:t>
    </dgm:pt>
    <dgm:pt modelId="{13ADED48-BE4D-4506-817D-7E5161CAF06F}" type="sibTrans" cxnId="{C616E9AF-B78D-4877-B938-0F984E7CC7E7}">
      <dgm:prSet/>
      <dgm:spPr/>
      <dgm:t>
        <a:bodyPr/>
        <a:lstStyle/>
        <a:p>
          <a:endParaRPr lang="en-US"/>
        </a:p>
      </dgm:t>
    </dgm:pt>
    <dgm:pt modelId="{C1758DC7-1A82-44D8-9689-8E95677A5FCC}" type="pres">
      <dgm:prSet presAssocID="{E55253DF-40DF-4839-9E57-A8559E0D33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28BBE-1838-486E-BD79-B9D7C4AA0019}" type="pres">
      <dgm:prSet presAssocID="{7956E74E-0715-4334-A284-909488B4E622}" presName="linNode" presStyleCnt="0"/>
      <dgm:spPr/>
    </dgm:pt>
    <dgm:pt modelId="{E2547F35-C8FF-4126-A522-68A0E5EE3CB4}" type="pres">
      <dgm:prSet presAssocID="{7956E74E-0715-4334-A284-909488B4E622}" presName="parentText" presStyleLbl="node1" presStyleIdx="0" presStyleCnt="2" custScaleY="1380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C5349-DA9C-4DDA-AC58-79C8A1DBD8B3}" type="pres">
      <dgm:prSet presAssocID="{7956E74E-0715-4334-A284-909488B4E622}" presName="descendantText" presStyleLbl="alignAccFollowNode1" presStyleIdx="0" presStyleCnt="2" custScaleX="141769" custScaleY="168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7573-1139-4516-8C17-E8D5A5FB484D}" type="pres">
      <dgm:prSet presAssocID="{D3A6773D-7973-4140-A588-6D5C12A61D8A}" presName="sp" presStyleCnt="0"/>
      <dgm:spPr/>
    </dgm:pt>
    <dgm:pt modelId="{D5D40F7B-0A05-47F8-8711-522ABDAD03B6}" type="pres">
      <dgm:prSet presAssocID="{BA70F81D-DDAD-4089-A015-385E0BF95CAD}" presName="linNode" presStyleCnt="0"/>
      <dgm:spPr/>
    </dgm:pt>
    <dgm:pt modelId="{6A25D95B-6260-45A3-898D-F42744F6E6E2}" type="pres">
      <dgm:prSet presAssocID="{BA70F81D-DDAD-4089-A015-385E0BF95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5505-3896-4C92-A5D8-34637DDC97C7}" type="pres">
      <dgm:prSet presAssocID="{BA70F81D-DDAD-4089-A015-385E0BF95CAD}" presName="descendantText" presStyleLbl="alignAccFollowNode1" presStyleIdx="1" presStyleCnt="2" custScaleX="143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0467D-4244-4F92-89F3-029C8A719801}" type="presOf" srcId="{ADF92606-DC64-439F-B248-1D93258E53D1}" destId="{ABDC5349-DA9C-4DDA-AC58-79C8A1DBD8B3}" srcOrd="0" destOrd="3" presId="urn:microsoft.com/office/officeart/2005/8/layout/vList5"/>
    <dgm:cxn modelId="{C15C99C7-5970-42E7-9CB6-517FD4607EED}" srcId="{E55253DF-40DF-4839-9E57-A8559E0D3345}" destId="{7956E74E-0715-4334-A284-909488B4E622}" srcOrd="0" destOrd="0" parTransId="{1E54E289-9E6A-4F30-9B66-B7CA23EF99E6}" sibTransId="{D3A6773D-7973-4140-A588-6D5C12A61D8A}"/>
    <dgm:cxn modelId="{09FAB609-E92B-4803-86F4-FFE9FD1E6534}" type="presOf" srcId="{7956E74E-0715-4334-A284-909488B4E622}" destId="{E2547F35-C8FF-4126-A522-68A0E5EE3CB4}" srcOrd="0" destOrd="0" presId="urn:microsoft.com/office/officeart/2005/8/layout/vList5"/>
    <dgm:cxn modelId="{DD93AFA8-1BAB-4990-97E6-B11541AD4794}" type="presOf" srcId="{6B56F182-5988-4DB3-B7D3-EF08F1F3F29B}" destId="{ABDC5349-DA9C-4DDA-AC58-79C8A1DBD8B3}" srcOrd="0" destOrd="4" presId="urn:microsoft.com/office/officeart/2005/8/layout/vList5"/>
    <dgm:cxn modelId="{0BC7ADA9-A512-400C-9C1F-9F9F43D3DD3D}" srcId="{BA70F81D-DDAD-4089-A015-385E0BF95CAD}" destId="{959F01AC-9A57-403C-B4EB-CC694829DA59}" srcOrd="0" destOrd="0" parTransId="{A219FF76-036A-4A0A-A3A5-0AF2311F96A3}" sibTransId="{742E5AE5-5970-4515-9584-A7CA735A3459}"/>
    <dgm:cxn modelId="{0F6D1D65-6863-4F20-B682-02625BB45851}" type="presOf" srcId="{959F01AC-9A57-403C-B4EB-CC694829DA59}" destId="{F5DB5505-3896-4C92-A5D8-34637DDC97C7}" srcOrd="0" destOrd="0" presId="urn:microsoft.com/office/officeart/2005/8/layout/vList5"/>
    <dgm:cxn modelId="{E9705CC8-751C-41DF-9706-1A00397B0BB8}" type="presOf" srcId="{B5EFAB6D-22A5-4EA9-82CF-F8720B348823}" destId="{ABDC5349-DA9C-4DDA-AC58-79C8A1DBD8B3}" srcOrd="0" destOrd="2" presId="urn:microsoft.com/office/officeart/2005/8/layout/vList5"/>
    <dgm:cxn modelId="{C616E9AF-B78D-4877-B938-0F984E7CC7E7}" srcId="{BA70F81D-DDAD-4089-A015-385E0BF95CAD}" destId="{D3F4F855-BDCE-4451-8B26-D453A062A347}" srcOrd="3" destOrd="0" parTransId="{61FB6FC5-87B2-4BE7-9C0E-AB7BCDB7DF7E}" sibTransId="{13ADED48-BE4D-4506-817D-7E5161CAF06F}"/>
    <dgm:cxn modelId="{F7730F13-916B-4726-8C6A-B4B2995B0ECB}" type="presOf" srcId="{BA70F81D-DDAD-4089-A015-385E0BF95CAD}" destId="{6A25D95B-6260-45A3-898D-F42744F6E6E2}" srcOrd="0" destOrd="0" presId="urn:microsoft.com/office/officeart/2005/8/layout/vList5"/>
    <dgm:cxn modelId="{867D7231-87C1-41ED-86FD-2CA09C828653}" srcId="{7956E74E-0715-4334-A284-909488B4E622}" destId="{ADF92606-DC64-439F-B248-1D93258E53D1}" srcOrd="3" destOrd="0" parTransId="{72DAA6C5-303A-4C11-926C-F3E4650E486D}" sibTransId="{3E98F151-E3EA-4579-87F3-95EE02EDB59F}"/>
    <dgm:cxn modelId="{F9ED7AC3-216C-4115-8CF2-CA04CEE9C09E}" type="presOf" srcId="{D3F4F855-BDCE-4451-8B26-D453A062A347}" destId="{F5DB5505-3896-4C92-A5D8-34637DDC97C7}" srcOrd="0" destOrd="3" presId="urn:microsoft.com/office/officeart/2005/8/layout/vList5"/>
    <dgm:cxn modelId="{B6EA653B-C6BF-4A32-856A-78F43EDF1E9A}" srcId="{7956E74E-0715-4334-A284-909488B4E622}" destId="{6B56F182-5988-4DB3-B7D3-EF08F1F3F29B}" srcOrd="4" destOrd="0" parTransId="{934BABB0-D68A-401F-BEAB-C529FCF93687}" sibTransId="{FBCD2C51-982E-4EF5-AE80-C199239B66AC}"/>
    <dgm:cxn modelId="{71ACFD67-F3D5-4756-BC2B-6F00DB1B8052}" type="presOf" srcId="{F4EB4F4C-F0B1-4E37-9C23-9C43361AD7D6}" destId="{ABDC5349-DA9C-4DDA-AC58-79C8A1DBD8B3}" srcOrd="0" destOrd="1" presId="urn:microsoft.com/office/officeart/2005/8/layout/vList5"/>
    <dgm:cxn modelId="{5C624CB2-0E16-4C12-A741-D432FA2FC7F5}" type="presOf" srcId="{35DFF9EC-C408-4677-A919-F5EAEC184002}" destId="{F5DB5505-3896-4C92-A5D8-34637DDC97C7}" srcOrd="0" destOrd="2" presId="urn:microsoft.com/office/officeart/2005/8/layout/vList5"/>
    <dgm:cxn modelId="{8A0FE0E4-3A8D-47FD-8F51-C023327FA51C}" srcId="{7956E74E-0715-4334-A284-909488B4E622}" destId="{04ED0023-7210-4D83-94BA-339161F00BF0}" srcOrd="0" destOrd="0" parTransId="{84B5FE82-10A1-437F-95BF-2743F9B7782F}" sibTransId="{FE25DE73-CE10-4DA5-9050-92CF9351BD87}"/>
    <dgm:cxn modelId="{42D24F89-96A7-4B2A-8EFD-8C6B15F14246}" type="presOf" srcId="{04ED0023-7210-4D83-94BA-339161F00BF0}" destId="{ABDC5349-DA9C-4DDA-AC58-79C8A1DBD8B3}" srcOrd="0" destOrd="0" presId="urn:microsoft.com/office/officeart/2005/8/layout/vList5"/>
    <dgm:cxn modelId="{88C0B4C6-3AED-4B2D-A66D-548F94D1D7C0}" srcId="{7956E74E-0715-4334-A284-909488B4E622}" destId="{B5EFAB6D-22A5-4EA9-82CF-F8720B348823}" srcOrd="2" destOrd="0" parTransId="{93B9233F-8377-4F51-B99E-CDEE216234C8}" sibTransId="{56B5216D-CC14-47C3-86F4-8E32AB77C037}"/>
    <dgm:cxn modelId="{6787C9A1-3954-43D2-A776-F60F26B1CE5A}" srcId="{BA70F81D-DDAD-4089-A015-385E0BF95CAD}" destId="{35DFF9EC-C408-4677-A919-F5EAEC184002}" srcOrd="2" destOrd="0" parTransId="{2418DEB8-EAE9-4002-AECA-492680D9B9E8}" sibTransId="{5B33CD8E-21EB-456B-A0FC-090E7E3759CE}"/>
    <dgm:cxn modelId="{F8D333CA-24C4-4562-8D50-F783BDEE71A1}" srcId="{BA70F81D-DDAD-4089-A015-385E0BF95CAD}" destId="{603BB1DC-7758-4AA8-B1EE-F4E95750B5E6}" srcOrd="1" destOrd="0" parTransId="{678EE5DC-B97D-4E39-814F-74580591B008}" sibTransId="{C6B5D0F6-5409-4D5B-AED1-867F04713AA3}"/>
    <dgm:cxn modelId="{5C12479A-CF72-448C-8CAC-52AAD3EB7BF7}" type="presOf" srcId="{603BB1DC-7758-4AA8-B1EE-F4E95750B5E6}" destId="{F5DB5505-3896-4C92-A5D8-34637DDC97C7}" srcOrd="0" destOrd="1" presId="urn:microsoft.com/office/officeart/2005/8/layout/vList5"/>
    <dgm:cxn modelId="{3B96DE34-121F-437C-8436-2B419503BCC7}" srcId="{7956E74E-0715-4334-A284-909488B4E622}" destId="{F4EB4F4C-F0B1-4E37-9C23-9C43361AD7D6}" srcOrd="1" destOrd="0" parTransId="{3E1F948B-5815-4ED5-86E8-AD87B09D7E22}" sibTransId="{AFBEE7C6-7A01-4B9F-B40C-7E9113D9D6A6}"/>
    <dgm:cxn modelId="{47A52C24-8A1C-4A0D-BA9A-C751055986DC}" type="presOf" srcId="{E55253DF-40DF-4839-9E57-A8559E0D3345}" destId="{C1758DC7-1A82-44D8-9689-8E95677A5FCC}" srcOrd="0" destOrd="0" presId="urn:microsoft.com/office/officeart/2005/8/layout/vList5"/>
    <dgm:cxn modelId="{1B983539-3DDD-4D97-B785-C041EBE5822C}" srcId="{E55253DF-40DF-4839-9E57-A8559E0D3345}" destId="{BA70F81D-DDAD-4089-A015-385E0BF95CAD}" srcOrd="1" destOrd="0" parTransId="{7F02EFC0-824A-45AA-99C5-A1FAAC15A4D6}" sibTransId="{69E342E9-2B94-4224-9A35-7FCEE68B588A}"/>
    <dgm:cxn modelId="{820067F2-5754-4663-8FEE-743973A9B0D1}" type="presParOf" srcId="{C1758DC7-1A82-44D8-9689-8E95677A5FCC}" destId="{13728BBE-1838-486E-BD79-B9D7C4AA0019}" srcOrd="0" destOrd="0" presId="urn:microsoft.com/office/officeart/2005/8/layout/vList5"/>
    <dgm:cxn modelId="{DEC02700-FA96-4E09-B218-60AA3467C04C}" type="presParOf" srcId="{13728BBE-1838-486E-BD79-B9D7C4AA0019}" destId="{E2547F35-C8FF-4126-A522-68A0E5EE3CB4}" srcOrd="0" destOrd="0" presId="urn:microsoft.com/office/officeart/2005/8/layout/vList5"/>
    <dgm:cxn modelId="{D85D2475-87B1-4CF8-BC0B-E1E384F287BC}" type="presParOf" srcId="{13728BBE-1838-486E-BD79-B9D7C4AA0019}" destId="{ABDC5349-DA9C-4DDA-AC58-79C8A1DBD8B3}" srcOrd="1" destOrd="0" presId="urn:microsoft.com/office/officeart/2005/8/layout/vList5"/>
    <dgm:cxn modelId="{E943F3BD-8969-4FC1-9BDD-F95371245E3D}" type="presParOf" srcId="{C1758DC7-1A82-44D8-9689-8E95677A5FCC}" destId="{423C7573-1139-4516-8C17-E8D5A5FB484D}" srcOrd="1" destOrd="0" presId="urn:microsoft.com/office/officeart/2005/8/layout/vList5"/>
    <dgm:cxn modelId="{E0849873-3FFD-4253-8C6E-B42A11D174E5}" type="presParOf" srcId="{C1758DC7-1A82-44D8-9689-8E95677A5FCC}" destId="{D5D40F7B-0A05-47F8-8711-522ABDAD03B6}" srcOrd="2" destOrd="0" presId="urn:microsoft.com/office/officeart/2005/8/layout/vList5"/>
    <dgm:cxn modelId="{6657E4B2-6997-49BF-9B25-7D91B42DD61B}" type="presParOf" srcId="{D5D40F7B-0A05-47F8-8711-522ABDAD03B6}" destId="{6A25D95B-6260-45A3-898D-F42744F6E6E2}" srcOrd="0" destOrd="0" presId="urn:microsoft.com/office/officeart/2005/8/layout/vList5"/>
    <dgm:cxn modelId="{AC0C20D8-5385-4462-A946-8721744C4023}" type="presParOf" srcId="{D5D40F7B-0A05-47F8-8711-522ABDAD03B6}" destId="{F5DB5505-3896-4C92-A5D8-34637DDC97C7}" srcOrd="1" destOrd="0" presId="urn:microsoft.com/office/officeart/2005/8/layout/vList5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BB0554-5F0A-4FD5-9534-DE9DCD90E8E4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ABEA93-31B0-4E01-BDDC-2ADF86513A09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Bell MT" panose="02020503060305020303" pitchFamily="18" charset="0"/>
            </a:rPr>
            <a:t>PERKEMBANGAN SAINS PADA ZAMAN PERTENGAHAN        DI BARAT </a:t>
          </a:r>
          <a:endParaRPr lang="en-US" sz="2800" b="1" dirty="0">
            <a:latin typeface="Bell MT" panose="02020503060305020303" pitchFamily="18" charset="0"/>
          </a:endParaRPr>
        </a:p>
      </dgm:t>
    </dgm:pt>
    <dgm:pt modelId="{97D1F44B-5F8F-4044-B8CE-1FCE8F379FC0}" type="parTrans" cxnId="{49118D40-CFE1-42DB-8AFC-201745538B5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5873EB30-B599-47F7-B630-1BB8F967C848}" type="sibTrans" cxnId="{49118D40-CFE1-42DB-8AFC-201745538B5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8A552C9-B059-488B-8891-AF47844E5AC2}">
      <dgm:prSet phldrT="[Text]" custT="1"/>
      <dgm:spPr/>
      <dgm:t>
        <a:bodyPr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en-US" sz="2400" dirty="0">
              <a:latin typeface="Bell MT" panose="02020503060305020303" pitchFamily="18" charset="0"/>
            </a:rPr>
            <a:t>Di </a:t>
          </a:r>
          <a:r>
            <a:rPr lang="en-US" sz="2400" dirty="0" err="1">
              <a:latin typeface="Bell MT" panose="02020503060305020303" pitchFamily="18" charset="0"/>
            </a:rPr>
            <a:t>antara</a:t>
          </a:r>
          <a:r>
            <a:rPr lang="en-US" sz="2400" dirty="0">
              <a:latin typeface="Bell MT" panose="02020503060305020303" pitchFamily="18" charset="0"/>
            </a:rPr>
            <a:t> 400-1100M, </a:t>
          </a:r>
          <a:r>
            <a:rPr lang="en-US" sz="2400" dirty="0" err="1">
              <a:latin typeface="Bell MT" panose="02020503060305020303" pitchFamily="18" charset="0"/>
            </a:rPr>
            <a:t>sains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telah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ada</a:t>
          </a:r>
          <a:r>
            <a:rPr lang="en-US" sz="2400" dirty="0">
              <a:latin typeface="Bell MT" panose="02020503060305020303" pitchFamily="18" charset="0"/>
            </a:rPr>
            <a:t> di </a:t>
          </a:r>
          <a:r>
            <a:rPr lang="en-US" sz="2400" dirty="0" err="1">
              <a:latin typeface="Bell MT" panose="02020503060305020303" pitchFamily="18" charset="0"/>
            </a:rPr>
            <a:t>Eropah</a:t>
          </a:r>
          <a:r>
            <a:rPr lang="en-US" sz="2400" dirty="0">
              <a:latin typeface="Bell MT" panose="02020503060305020303" pitchFamily="18" charset="0"/>
            </a:rPr>
            <a:t> Barat </a:t>
          </a:r>
          <a:r>
            <a:rPr lang="en-US" sz="2400" dirty="0" err="1">
              <a:latin typeface="Bell MT" panose="02020503060305020303" pitchFamily="18" charset="0"/>
            </a:rPr>
            <a:t>tetapi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perkembangan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berlaku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tahap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terendah</a:t>
          </a:r>
          <a:endParaRPr lang="en-US" sz="2400" dirty="0">
            <a:latin typeface="Bell MT" panose="02020503060305020303" pitchFamily="18" charset="0"/>
          </a:endParaRPr>
        </a:p>
      </dgm:t>
    </dgm:pt>
    <dgm:pt modelId="{205CBD4A-2EA8-4D3E-98CC-9E768B5FD5A6}" type="parTrans" cxnId="{074577A0-94CA-4897-88D0-85523A7B0BD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A4EA6B1F-024D-447B-89BD-4099B10742FA}" type="sibTrans" cxnId="{074577A0-94CA-4897-88D0-85523A7B0BD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732F67E-2DB2-4829-AB0C-E24F07D82BAF}">
      <dgm:prSet phldrT="[Text]" custT="1"/>
      <dgm:spPr/>
      <dgm:t>
        <a:bodyPr/>
        <a:lstStyle/>
        <a:p>
          <a:pPr algn="l"/>
          <a:r>
            <a:rPr lang="en-US" sz="2400" dirty="0" err="1">
              <a:latin typeface="Bell MT" panose="02020503060305020303" pitchFamily="18" charset="0"/>
            </a:rPr>
            <a:t>Suasana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tidak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menyokong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perkembangan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aktiviti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sains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kerana</a:t>
          </a:r>
          <a:r>
            <a:rPr lang="en-US" sz="2400" dirty="0" smtClean="0">
              <a:latin typeface="Bell MT" panose="02020503060305020303" pitchFamily="18" charset="0"/>
            </a:rPr>
            <a:t>:</a:t>
          </a:r>
          <a:br>
            <a:rPr lang="en-US" sz="2400" dirty="0" smtClean="0">
              <a:latin typeface="Bell MT" panose="02020503060305020303" pitchFamily="18" charset="0"/>
            </a:rPr>
          </a:br>
          <a:r>
            <a:rPr lang="en-US" sz="2400" dirty="0" smtClean="0">
              <a:latin typeface="Bell MT" panose="02020503060305020303" pitchFamily="18" charset="0"/>
            </a:rPr>
            <a:t># </a:t>
          </a:r>
          <a:r>
            <a:rPr lang="en-US" sz="2400" dirty="0" err="1" smtClean="0">
              <a:latin typeface="Bell MT" panose="02020503060305020303" pitchFamily="18" charset="0"/>
            </a:rPr>
            <a:t>ketidakstabilan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politik</a:t>
          </a:r>
          <a:endParaRPr lang="en-US" sz="2400" dirty="0" smtClean="0">
            <a:latin typeface="Bell MT" panose="02020503060305020303" pitchFamily="18" charset="0"/>
          </a:endParaRPr>
        </a:p>
        <a:p>
          <a:pPr algn="just"/>
          <a:r>
            <a:rPr lang="en-US" sz="2400" dirty="0" smtClean="0">
              <a:latin typeface="Bell MT" panose="02020503060305020303" pitchFamily="18" charset="0"/>
            </a:rPr>
            <a:t># </a:t>
          </a:r>
          <a:r>
            <a:rPr lang="en-US" sz="2400" i="0" dirty="0" err="1" smtClean="0">
              <a:latin typeface="Bell MT" panose="02020503060305020303" pitchFamily="18" charset="0"/>
            </a:rPr>
            <a:t>sikap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negatif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gereja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terhadap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ilmu</a:t>
          </a:r>
          <a:r>
            <a:rPr lang="en-US" sz="2400" i="0" dirty="0">
              <a:latin typeface="Bell MT" panose="02020503060305020303" pitchFamily="18" charset="0"/>
            </a:rPr>
            <a:t> yang </a:t>
          </a:r>
          <a:r>
            <a:rPr lang="en-US" sz="2400" i="0" dirty="0" err="1">
              <a:latin typeface="Bell MT" panose="02020503060305020303" pitchFamily="18" charset="0"/>
            </a:rPr>
            <a:t>tidak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bersumberkan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ajaran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smtClean="0">
              <a:latin typeface="Bell MT" panose="02020503060305020303" pitchFamily="18" charset="0"/>
            </a:rPr>
            <a:t>Kristian</a:t>
          </a:r>
        </a:p>
        <a:p>
          <a:pPr algn="just"/>
          <a:r>
            <a:rPr lang="en-US" sz="2400" i="0" dirty="0" smtClean="0">
              <a:latin typeface="Bell MT" panose="02020503060305020303" pitchFamily="18" charset="0"/>
            </a:rPr>
            <a:t># </a:t>
          </a:r>
          <a:r>
            <a:rPr lang="en-US" sz="2400" i="0" dirty="0" err="1" smtClean="0">
              <a:latin typeface="Bell MT" panose="02020503060305020303" pitchFamily="18" charset="0"/>
            </a:rPr>
            <a:t>institusi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gereja</a:t>
          </a:r>
          <a:r>
            <a:rPr lang="en-US" sz="2400" i="0" dirty="0" smtClean="0">
              <a:latin typeface="Bell MT" panose="02020503060305020303" pitchFamily="18" charset="0"/>
            </a:rPr>
            <a:t> yang </a:t>
          </a:r>
          <a:r>
            <a:rPr lang="en-US" sz="2400" i="0" dirty="0" err="1" smtClean="0">
              <a:latin typeface="Bell MT" panose="02020503060305020303" pitchFamily="18" charset="0"/>
            </a:rPr>
            <a:t>menyalahgunakan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kuasa</a:t>
          </a:r>
          <a:endParaRPr lang="en-US" sz="2400" i="0" dirty="0" smtClean="0">
            <a:latin typeface="Bell MT" panose="02020503060305020303" pitchFamily="18" charset="0"/>
          </a:endParaRPr>
        </a:p>
        <a:p>
          <a:pPr algn="just"/>
          <a:r>
            <a:rPr lang="en-US" sz="2400" i="0" dirty="0" smtClean="0">
              <a:latin typeface="Bell MT" panose="02020503060305020303" pitchFamily="18" charset="0"/>
            </a:rPr>
            <a:t># </a:t>
          </a:r>
          <a:r>
            <a:rPr lang="en-US" sz="2400" i="0" dirty="0" err="1" smtClean="0">
              <a:latin typeface="Bell MT" panose="02020503060305020303" pitchFamily="18" charset="0"/>
            </a:rPr>
            <a:t>ilmu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dianggap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sebagai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milik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institusi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gereja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dan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hanya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gereja</a:t>
          </a:r>
          <a:r>
            <a:rPr lang="en-US" sz="2400" i="0" dirty="0" smtClean="0">
              <a:latin typeface="Bell MT" panose="02020503060305020303" pitchFamily="18" charset="0"/>
            </a:rPr>
            <a:t> yang </a:t>
          </a:r>
          <a:r>
            <a:rPr lang="en-US" sz="2400" i="0" dirty="0" err="1" smtClean="0">
              <a:latin typeface="Bell MT" panose="02020503060305020303" pitchFamily="18" charset="0"/>
            </a:rPr>
            <a:t>ada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jawapan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kepada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segala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fenomena</a:t>
          </a:r>
          <a:r>
            <a:rPr lang="en-US" sz="2400" i="0" dirty="0" smtClean="0">
              <a:latin typeface="Bell MT" panose="02020503060305020303" pitchFamily="18" charset="0"/>
            </a:rPr>
            <a:t> </a:t>
          </a:r>
          <a:r>
            <a:rPr lang="en-US" sz="2400" i="0" dirty="0" err="1" smtClean="0">
              <a:latin typeface="Bell MT" panose="02020503060305020303" pitchFamily="18" charset="0"/>
            </a:rPr>
            <a:t>alam</a:t>
          </a:r>
          <a:r>
            <a:rPr lang="en-US" sz="2400" i="0" dirty="0" smtClean="0">
              <a:latin typeface="Bell MT" panose="02020503060305020303" pitchFamily="18" charset="0"/>
            </a:rPr>
            <a:t>. </a:t>
          </a:r>
        </a:p>
      </dgm:t>
    </dgm:pt>
    <dgm:pt modelId="{C5A13629-8CD4-471B-88AD-76344BC1E4F1}" type="parTrans" cxnId="{33A3FE6E-67FB-43A5-90B1-66C01A7447E4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C0633DC-8965-44A6-A78B-A46CF00949FA}" type="sibTrans" cxnId="{33A3FE6E-67FB-43A5-90B1-66C01A7447E4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3F00A7B4-84F4-44D7-8C77-AE6D0982C9CC}" type="pres">
      <dgm:prSet presAssocID="{BABB0554-5F0A-4FD5-9534-DE9DCD90E8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5ECEC-0DD2-4661-8779-C9A8A493FC36}" type="pres">
      <dgm:prSet presAssocID="{7AABEA93-31B0-4E01-BDDC-2ADF86513A09}" presName="roof" presStyleLbl="dkBgShp" presStyleIdx="0" presStyleCnt="2"/>
      <dgm:spPr/>
      <dgm:t>
        <a:bodyPr/>
        <a:lstStyle/>
        <a:p>
          <a:endParaRPr lang="en-US"/>
        </a:p>
      </dgm:t>
    </dgm:pt>
    <dgm:pt modelId="{03343F59-017D-42F9-B048-362415199200}" type="pres">
      <dgm:prSet presAssocID="{7AABEA93-31B0-4E01-BDDC-2ADF86513A09}" presName="pillars" presStyleCnt="0"/>
      <dgm:spPr/>
    </dgm:pt>
    <dgm:pt modelId="{A0E5104B-4520-42AB-9B1B-CA0A49A637F6}" type="pres">
      <dgm:prSet presAssocID="{7AABEA93-31B0-4E01-BDDC-2ADF86513A09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EEBD1-2653-4DE0-A933-95297FB9D0C6}" type="pres">
      <dgm:prSet presAssocID="{4732F67E-2DB2-4829-AB0C-E24F07D82BAF}" presName="pillarX" presStyleLbl="node1" presStyleIdx="1" presStyleCnt="2" custScaleX="19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7B175-A933-4F23-B576-35326436CBCF}" type="pres">
      <dgm:prSet presAssocID="{7AABEA93-31B0-4E01-BDDC-2ADF86513A09}" presName="base" presStyleLbl="dkBgShp" presStyleIdx="1" presStyleCnt="2"/>
      <dgm:spPr/>
    </dgm:pt>
  </dgm:ptLst>
  <dgm:cxnLst>
    <dgm:cxn modelId="{54546522-CA41-4B2A-BFDB-A06B751FADC2}" type="presOf" srcId="{BABB0554-5F0A-4FD5-9534-DE9DCD90E8E4}" destId="{3F00A7B4-84F4-44D7-8C77-AE6D0982C9CC}" srcOrd="0" destOrd="0" presId="urn:microsoft.com/office/officeart/2005/8/layout/hList3"/>
    <dgm:cxn modelId="{074577A0-94CA-4897-88D0-85523A7B0BDF}" srcId="{7AABEA93-31B0-4E01-BDDC-2ADF86513A09}" destId="{B8A552C9-B059-488B-8891-AF47844E5AC2}" srcOrd="0" destOrd="0" parTransId="{205CBD4A-2EA8-4D3E-98CC-9E768B5FD5A6}" sibTransId="{A4EA6B1F-024D-447B-89BD-4099B10742FA}"/>
    <dgm:cxn modelId="{5D651E0D-F632-4C5C-829D-DD4B658A7884}" type="presOf" srcId="{B8A552C9-B059-488B-8891-AF47844E5AC2}" destId="{A0E5104B-4520-42AB-9B1B-CA0A49A637F6}" srcOrd="0" destOrd="0" presId="urn:microsoft.com/office/officeart/2005/8/layout/hList3"/>
    <dgm:cxn modelId="{CF2284B3-9AC9-4C17-A18D-20EEF7A8759B}" type="presOf" srcId="{4732F67E-2DB2-4829-AB0C-E24F07D82BAF}" destId="{470EEBD1-2653-4DE0-A933-95297FB9D0C6}" srcOrd="0" destOrd="0" presId="urn:microsoft.com/office/officeart/2005/8/layout/hList3"/>
    <dgm:cxn modelId="{5DCA9D62-ACBE-429B-B7E3-A99BF8CFF329}" type="presOf" srcId="{7AABEA93-31B0-4E01-BDDC-2ADF86513A09}" destId="{A2C5ECEC-0DD2-4661-8779-C9A8A493FC36}" srcOrd="0" destOrd="0" presId="urn:microsoft.com/office/officeart/2005/8/layout/hList3"/>
    <dgm:cxn modelId="{33A3FE6E-67FB-43A5-90B1-66C01A7447E4}" srcId="{7AABEA93-31B0-4E01-BDDC-2ADF86513A09}" destId="{4732F67E-2DB2-4829-AB0C-E24F07D82BAF}" srcOrd="1" destOrd="0" parTransId="{C5A13629-8CD4-471B-88AD-76344BC1E4F1}" sibTransId="{DC0633DC-8965-44A6-A78B-A46CF00949FA}"/>
    <dgm:cxn modelId="{49118D40-CFE1-42DB-8AFC-201745538B56}" srcId="{BABB0554-5F0A-4FD5-9534-DE9DCD90E8E4}" destId="{7AABEA93-31B0-4E01-BDDC-2ADF86513A09}" srcOrd="0" destOrd="0" parTransId="{97D1F44B-5F8F-4044-B8CE-1FCE8F379FC0}" sibTransId="{5873EB30-B599-47F7-B630-1BB8F967C848}"/>
    <dgm:cxn modelId="{5DDDBD71-210A-4C58-9E2B-FF25C6CFA88B}" type="presParOf" srcId="{3F00A7B4-84F4-44D7-8C77-AE6D0982C9CC}" destId="{A2C5ECEC-0DD2-4661-8779-C9A8A493FC36}" srcOrd="0" destOrd="0" presId="urn:microsoft.com/office/officeart/2005/8/layout/hList3"/>
    <dgm:cxn modelId="{853D28DB-3586-4CED-A592-A5DF48EAF456}" type="presParOf" srcId="{3F00A7B4-84F4-44D7-8C77-AE6D0982C9CC}" destId="{03343F59-017D-42F9-B048-362415199200}" srcOrd="1" destOrd="0" presId="urn:microsoft.com/office/officeart/2005/8/layout/hList3"/>
    <dgm:cxn modelId="{6FCA3C5F-0EBF-422D-8300-5FD296B2FD5D}" type="presParOf" srcId="{03343F59-017D-42F9-B048-362415199200}" destId="{A0E5104B-4520-42AB-9B1B-CA0A49A637F6}" srcOrd="0" destOrd="0" presId="urn:microsoft.com/office/officeart/2005/8/layout/hList3"/>
    <dgm:cxn modelId="{EEF87726-EC1A-40D7-B443-942C1A8FE9D7}" type="presParOf" srcId="{03343F59-017D-42F9-B048-362415199200}" destId="{470EEBD1-2653-4DE0-A933-95297FB9D0C6}" srcOrd="1" destOrd="0" presId="urn:microsoft.com/office/officeart/2005/8/layout/hList3"/>
    <dgm:cxn modelId="{3F96E76B-B294-42C9-995D-B6C82E8DCF17}" type="presParOf" srcId="{3F00A7B4-84F4-44D7-8C77-AE6D0982C9CC}" destId="{BA47B175-A933-4F23-B576-35326436CBC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6EBF1C-6984-4F25-89A6-1F33695CC61C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EEFA91-7238-4D5D-8353-4AE353AFA037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Bell MT" panose="02020503060305020303" pitchFamily="18" charset="0"/>
            </a:rPr>
            <a:t>PERUBAHAN SIKAP GEREJA TERHADAP SAINS (1100-1400 M)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A6AEDE17-8FA1-4718-902A-9A57F75E2973}" type="par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8120838-0315-4C36-88AD-D3FB9F27B358}" type="sib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B5C3457-14BE-4137-8CA0-CE2D783B9C26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Perkembangan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ilmu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dibawa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tamadun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asing</a:t>
          </a:r>
          <a:r>
            <a:rPr lang="en-US" sz="2000" dirty="0" smtClean="0">
              <a:latin typeface="Bell MT" panose="02020503060305020303" pitchFamily="18" charset="0"/>
            </a:rPr>
            <a:t> (</a:t>
          </a:r>
          <a:r>
            <a:rPr lang="en-US" sz="2000" dirty="0" err="1" smtClean="0">
              <a:latin typeface="Bell MT" panose="02020503060305020303" pitchFamily="18" charset="0"/>
            </a:rPr>
            <a:t>tamadun</a:t>
          </a:r>
          <a:r>
            <a:rPr lang="en-US" sz="2000" dirty="0" smtClean="0">
              <a:latin typeface="Bell MT" panose="02020503060305020303" pitchFamily="18" charset="0"/>
            </a:rPr>
            <a:t> Islam) 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perubahan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generasi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baharu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gereja</a:t>
          </a:r>
          <a:r>
            <a:rPr lang="en-US" sz="2000" dirty="0" smtClean="0">
              <a:latin typeface="Bell MT" panose="02020503060305020303" pitchFamily="18" charset="0"/>
            </a:rPr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434E45A0-04D5-4F8C-AE23-3B885D4A9695}" type="par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75E4CAEF-86D8-411D-BEEA-9ED8F1460BCB}" type="sib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E205063-1EA4-4184-9C71-10A9455E3F31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Mereka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merujuk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banyak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karya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bahasa</a:t>
          </a:r>
          <a:r>
            <a:rPr lang="en-US" sz="2000" dirty="0" smtClean="0">
              <a:latin typeface="Bell MT" panose="02020503060305020303" pitchFamily="18" charset="0"/>
            </a:rPr>
            <a:t> Arab </a:t>
          </a:r>
          <a:r>
            <a:rPr lang="en-US" sz="2000" dirty="0" err="1" smtClean="0">
              <a:latin typeface="Bell MT" panose="02020503060305020303" pitchFamily="18" charset="0"/>
            </a:rPr>
            <a:t>telah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diterjemah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dalam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bahasa</a:t>
          </a:r>
          <a:r>
            <a:rPr lang="en-US" sz="2000" dirty="0" smtClean="0">
              <a:latin typeface="Bell MT" panose="02020503060305020303" pitchFamily="18" charset="0"/>
            </a:rPr>
            <a:t> Latin </a:t>
          </a:r>
          <a:r>
            <a:rPr lang="en-US" sz="2000" dirty="0" err="1" smtClean="0">
              <a:latin typeface="Bell MT" panose="02020503060305020303" pitchFamily="18" charset="0"/>
            </a:rPr>
            <a:t>termasuk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karya</a:t>
          </a:r>
          <a:r>
            <a:rPr lang="en-US" sz="2000" dirty="0" smtClean="0">
              <a:latin typeface="Bell MT" panose="02020503060305020303" pitchFamily="18" charset="0"/>
            </a:rPr>
            <a:t> Greek </a:t>
          </a:r>
          <a:r>
            <a:rPr lang="en-US" sz="2000" dirty="0" err="1" smtClean="0">
              <a:latin typeface="Bell MT" panose="02020503060305020303" pitchFamily="18" charset="0"/>
            </a:rPr>
            <a:t>Yunani</a:t>
          </a:r>
          <a:r>
            <a:rPr lang="en-US" sz="2000" dirty="0" smtClean="0">
              <a:latin typeface="Bell MT" panose="02020503060305020303" pitchFamily="18" charset="0"/>
            </a:rPr>
            <a:t>.  </a:t>
          </a:r>
          <a:endParaRPr lang="en-US" sz="2000" dirty="0">
            <a:latin typeface="Bell MT" panose="02020503060305020303" pitchFamily="18" charset="0"/>
          </a:endParaRPr>
        </a:p>
      </dgm:t>
    </dgm:pt>
    <dgm:pt modelId="{36BA9636-C9E3-43FA-9F32-1FF5CE279281}" type="par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43A7FAA2-C39E-4218-B6FE-7EA788A6A4E2}" type="sib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DA14A0B-1E65-4BA6-85B0-14CE2B00B66F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Berlaku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konflik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kerana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gereja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tidak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menerima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falsafah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Yunani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buku</a:t>
          </a:r>
          <a:r>
            <a:rPr lang="en-US" sz="2000" dirty="0" smtClean="0">
              <a:latin typeface="Bell MT" panose="02020503060305020303" pitchFamily="18" charset="0"/>
            </a:rPr>
            <a:t> Islam yang </a:t>
          </a:r>
          <a:r>
            <a:rPr lang="en-US" sz="2000" dirty="0" err="1" smtClean="0">
              <a:latin typeface="Bell MT" panose="02020503060305020303" pitchFamily="18" charset="0"/>
            </a:rPr>
            <a:t>dikatakan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bertentangan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dengan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teologi</a:t>
          </a:r>
          <a:r>
            <a:rPr lang="en-US" sz="2000" dirty="0" smtClean="0">
              <a:latin typeface="Bell MT" panose="02020503060305020303" pitchFamily="18" charset="0"/>
            </a:rPr>
            <a:t> Kristian.  </a:t>
          </a:r>
          <a:endParaRPr lang="en-US" sz="2000" dirty="0">
            <a:latin typeface="Bell MT" panose="02020503060305020303" pitchFamily="18" charset="0"/>
          </a:endParaRPr>
        </a:p>
      </dgm:t>
    </dgm:pt>
    <dgm:pt modelId="{E1DB0874-5242-405B-AC52-A812C7900211}" type="par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3D007492-53B0-4D06-B8DC-13D3BB7F29F0}" type="sib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E6AC15D6-98F2-4CF0-925F-BCEC06D8E8DC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Penindasan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berlaku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hingga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pelbagai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hukuman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antaranya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i="1" dirty="0" smtClean="0">
              <a:latin typeface="Bell MT" panose="02020503060305020303" pitchFamily="18" charset="0"/>
            </a:rPr>
            <a:t>excommunication</a:t>
          </a:r>
          <a:r>
            <a:rPr lang="en-US" sz="2000" dirty="0" smtClean="0">
              <a:latin typeface="Bell MT" panose="02020503060305020303" pitchFamily="18" charset="0"/>
            </a:rPr>
            <a:t> (</a:t>
          </a:r>
          <a:r>
            <a:rPr lang="en-US" sz="2000" dirty="0" err="1" smtClean="0">
              <a:latin typeface="Bell MT" panose="02020503060305020303" pitchFamily="18" charset="0"/>
            </a:rPr>
            <a:t>penyingkiran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daripada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komuniti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gereja</a:t>
          </a:r>
          <a:r>
            <a:rPr lang="en-US" sz="2000" dirty="0" smtClean="0">
              <a:latin typeface="Bell MT" panose="02020503060305020303" pitchFamily="18" charset="0"/>
            </a:rPr>
            <a:t>)</a:t>
          </a:r>
          <a:endParaRPr lang="en-US" sz="2000" dirty="0">
            <a:latin typeface="Bell MT" panose="02020503060305020303" pitchFamily="18" charset="0"/>
          </a:endParaRPr>
        </a:p>
      </dgm:t>
    </dgm:pt>
    <dgm:pt modelId="{CD5ACB07-75A6-4B87-B1BA-2493E44696F1}" type="par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B82528A8-26F2-422F-BDC3-E69DFFB916D7}" type="sib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3068F307-C45F-44CF-81A3-C4A8C40DAF47}">
      <dgm:prSet phldrT="[Text]" custT="1"/>
      <dgm:spPr/>
      <dgm:t>
        <a:bodyPr/>
        <a:lstStyle/>
        <a:p>
          <a:pPr algn="just"/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era </a:t>
          </a:r>
          <a:r>
            <a:rPr lang="en-US" sz="2000" dirty="0" err="1" smtClean="0">
              <a:latin typeface="Bell MT" panose="02020503060305020303" pitchFamily="18" charset="0"/>
            </a:rPr>
            <a:t>kebangkitan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kelahiran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semula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kebudayaan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kesenian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aktiviti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keilmuan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serta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pencetus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bibit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modenisasi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sains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moden</a:t>
          </a:r>
          <a:r>
            <a:rPr lang="en-US" sz="2000" dirty="0" smtClean="0">
              <a:latin typeface="Bell MT" panose="02020503060305020303" pitchFamily="18" charset="0"/>
            </a:rPr>
            <a:t> di Barat – </a:t>
          </a:r>
          <a:r>
            <a:rPr lang="en-US" sz="2000" b="1" dirty="0" smtClean="0">
              <a:solidFill>
                <a:srgbClr val="7030A0"/>
              </a:solidFill>
              <a:latin typeface="Bell MT" panose="02020503060305020303" pitchFamily="18" charset="0"/>
            </a:rPr>
            <a:t>Zaman </a:t>
          </a:r>
          <a:r>
            <a:rPr lang="en-US" sz="2000" b="1" dirty="0" err="1" smtClean="0">
              <a:solidFill>
                <a:srgbClr val="7030A0"/>
              </a:solidFill>
              <a:latin typeface="Bell MT" panose="02020503060305020303" pitchFamily="18" charset="0"/>
            </a:rPr>
            <a:t>Renaisans</a:t>
          </a:r>
          <a:r>
            <a:rPr lang="en-US" sz="2000" b="1" dirty="0" smtClean="0">
              <a:solidFill>
                <a:srgbClr val="7030A0"/>
              </a:solidFill>
              <a:latin typeface="Bell MT" panose="02020503060305020303" pitchFamily="18" charset="0"/>
            </a:rPr>
            <a:t>.   </a:t>
          </a:r>
          <a:endParaRPr lang="en-US" sz="2000" b="1" dirty="0">
            <a:solidFill>
              <a:srgbClr val="7030A0"/>
            </a:solidFill>
            <a:latin typeface="Bell MT" panose="02020503060305020303" pitchFamily="18" charset="0"/>
          </a:endParaRPr>
        </a:p>
      </dgm:t>
    </dgm:pt>
    <dgm:pt modelId="{A4943F70-2B15-4541-9EDB-BCB0839DE2E6}" type="parTrans" cxnId="{ADBD7FA3-0746-4692-9C76-4B48222A98C5}">
      <dgm:prSet/>
      <dgm:spPr/>
      <dgm:t>
        <a:bodyPr/>
        <a:lstStyle/>
        <a:p>
          <a:endParaRPr lang="en-US"/>
        </a:p>
      </dgm:t>
    </dgm:pt>
    <dgm:pt modelId="{5C609F6A-F6B9-4872-9CF9-D313C5ECCDC0}" type="sibTrans" cxnId="{ADBD7FA3-0746-4692-9C76-4B48222A98C5}">
      <dgm:prSet/>
      <dgm:spPr/>
      <dgm:t>
        <a:bodyPr/>
        <a:lstStyle/>
        <a:p>
          <a:endParaRPr lang="en-US"/>
        </a:p>
      </dgm:t>
    </dgm:pt>
    <dgm:pt modelId="{DBC8FC23-89DD-4EC8-BF8E-2B1DD5D1EFEC}" type="pres">
      <dgm:prSet presAssocID="{536EBF1C-6984-4F25-89A6-1F33695CC6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9C91F5-E715-491C-AB8D-FB72EFC75EE7}" type="pres">
      <dgm:prSet presAssocID="{F5EEFA91-7238-4D5D-8353-4AE353AFA037}" presName="root" presStyleCnt="0"/>
      <dgm:spPr/>
    </dgm:pt>
    <dgm:pt modelId="{99941184-849A-43A1-B23A-FA3C05D3544A}" type="pres">
      <dgm:prSet presAssocID="{F5EEFA91-7238-4D5D-8353-4AE353AFA037}" presName="rootComposite" presStyleCnt="0"/>
      <dgm:spPr/>
    </dgm:pt>
    <dgm:pt modelId="{0A16D136-51C5-461E-9E0D-E41F10B2A14C}" type="pres">
      <dgm:prSet presAssocID="{F5EEFA91-7238-4D5D-8353-4AE353AFA037}" presName="rootText" presStyleLbl="node1" presStyleIdx="0" presStyleCnt="1" custScaleX="402307" custLinFactNeighborX="-1848" custLinFactNeighborY="-57283"/>
      <dgm:spPr/>
      <dgm:t>
        <a:bodyPr/>
        <a:lstStyle/>
        <a:p>
          <a:endParaRPr lang="en-US"/>
        </a:p>
      </dgm:t>
    </dgm:pt>
    <dgm:pt modelId="{731BFE11-E79C-4D23-B73C-7AD0E8FB0B45}" type="pres">
      <dgm:prSet presAssocID="{F5EEFA91-7238-4D5D-8353-4AE353AFA037}" presName="rootConnector" presStyleLbl="node1" presStyleIdx="0" presStyleCnt="1"/>
      <dgm:spPr/>
      <dgm:t>
        <a:bodyPr/>
        <a:lstStyle/>
        <a:p>
          <a:endParaRPr lang="en-US"/>
        </a:p>
      </dgm:t>
    </dgm:pt>
    <dgm:pt modelId="{C347E809-F54C-4BF1-8048-256577BBEC7C}" type="pres">
      <dgm:prSet presAssocID="{F5EEFA91-7238-4D5D-8353-4AE353AFA037}" presName="childShape" presStyleCnt="0"/>
      <dgm:spPr/>
    </dgm:pt>
    <dgm:pt modelId="{2801253F-FD8F-490C-997B-96E185266E49}" type="pres">
      <dgm:prSet presAssocID="{434E45A0-04D5-4F8C-AE23-3B885D4A9695}" presName="Name13" presStyleLbl="parChTrans1D2" presStyleIdx="0" presStyleCnt="5"/>
      <dgm:spPr/>
      <dgm:t>
        <a:bodyPr/>
        <a:lstStyle/>
        <a:p>
          <a:endParaRPr lang="en-US"/>
        </a:p>
      </dgm:t>
    </dgm:pt>
    <dgm:pt modelId="{D4F6EA09-EB03-4000-B4A8-8BDA579D8C21}" type="pres">
      <dgm:prSet presAssocID="{6B5C3457-14BE-4137-8CA0-CE2D783B9C26}" presName="childText" presStyleLbl="bgAcc1" presStyleIdx="0" presStyleCnt="5" custScaleX="674015" custScaleY="119847" custLinFactNeighborY="-24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1B49B-7D52-404F-8578-0E1A2CAAB8E9}" type="pres">
      <dgm:prSet presAssocID="{36BA9636-C9E3-43FA-9F32-1FF5CE27928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C1198E30-717A-4889-BABA-18ABDE613F17}" type="pres">
      <dgm:prSet presAssocID="{5E205063-1EA4-4184-9C71-10A9455E3F31}" presName="childText" presStyleLbl="bgAcc1" presStyleIdx="1" presStyleCnt="5" custScaleX="737005" custLinFactNeighborY="-7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C21B2-019D-4FF7-BA9E-4E0C8C1EBB0E}" type="pres">
      <dgm:prSet presAssocID="{E1DB0874-5242-405B-AC52-A812C7900211}" presName="Name13" presStyleLbl="parChTrans1D2" presStyleIdx="2" presStyleCnt="5"/>
      <dgm:spPr/>
      <dgm:t>
        <a:bodyPr/>
        <a:lstStyle/>
        <a:p>
          <a:endParaRPr lang="en-US"/>
        </a:p>
      </dgm:t>
    </dgm:pt>
    <dgm:pt modelId="{BAC49D74-E803-4B9C-8C72-7AE4CAB75E17}" type="pres">
      <dgm:prSet presAssocID="{6DA14A0B-1E65-4BA6-85B0-14CE2B00B66F}" presName="childText" presStyleLbl="bgAcc1" presStyleIdx="2" presStyleCnt="5" custScaleX="762199" custLinFactNeighborY="3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5F5D6-D144-43A7-91FE-3C3137EC1DDF}" type="pres">
      <dgm:prSet presAssocID="{CD5ACB07-75A6-4B87-B1BA-2493E44696F1}" presName="Name13" presStyleLbl="parChTrans1D2" presStyleIdx="3" presStyleCnt="5"/>
      <dgm:spPr/>
      <dgm:t>
        <a:bodyPr/>
        <a:lstStyle/>
        <a:p>
          <a:endParaRPr lang="en-US"/>
        </a:p>
      </dgm:t>
    </dgm:pt>
    <dgm:pt modelId="{676ABA34-516A-4903-8C6E-CD07FB86D105}" type="pres">
      <dgm:prSet presAssocID="{E6AC15D6-98F2-4CF0-925F-BCEC06D8E8DC}" presName="childText" presStyleLbl="bgAcc1" presStyleIdx="3" presStyleCnt="5" custScaleX="795107" custLinFactNeighborY="14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0629-84A1-4324-B056-ED0CB93ECEF5}" type="pres">
      <dgm:prSet presAssocID="{A4943F70-2B15-4541-9EDB-BCB0839DE2E6}" presName="Name13" presStyleLbl="parChTrans1D2" presStyleIdx="4" presStyleCnt="5"/>
      <dgm:spPr/>
      <dgm:t>
        <a:bodyPr/>
        <a:lstStyle/>
        <a:p>
          <a:endParaRPr lang="en-US"/>
        </a:p>
      </dgm:t>
    </dgm:pt>
    <dgm:pt modelId="{06035EAE-75BA-4ECD-A9F6-9939D5728F37}" type="pres">
      <dgm:prSet presAssocID="{3068F307-C45F-44CF-81A3-C4A8C40DAF47}" presName="childText" presStyleLbl="bgAcc1" presStyleIdx="4" presStyleCnt="5" custScaleX="80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2B1566-63C4-42F9-8411-72D43CB8EAFC}" type="presOf" srcId="{A4943F70-2B15-4541-9EDB-BCB0839DE2E6}" destId="{5DD40629-84A1-4324-B056-ED0CB93ECEF5}" srcOrd="0" destOrd="0" presId="urn:microsoft.com/office/officeart/2005/8/layout/hierarchy3"/>
    <dgm:cxn modelId="{697BE44A-815B-4208-AC0E-BD8BAA758EB0}" type="presOf" srcId="{F5EEFA91-7238-4D5D-8353-4AE353AFA037}" destId="{731BFE11-E79C-4D23-B73C-7AD0E8FB0B45}" srcOrd="1" destOrd="0" presId="urn:microsoft.com/office/officeart/2005/8/layout/hierarchy3"/>
    <dgm:cxn modelId="{A9D1D656-8F43-473E-ACFD-B03B9B0E5025}" type="presOf" srcId="{3068F307-C45F-44CF-81A3-C4A8C40DAF47}" destId="{06035EAE-75BA-4ECD-A9F6-9939D5728F37}" srcOrd="0" destOrd="0" presId="urn:microsoft.com/office/officeart/2005/8/layout/hierarchy3"/>
    <dgm:cxn modelId="{E7867AE2-5347-47E5-9850-7A1D3A175EBB}" srcId="{F5EEFA91-7238-4D5D-8353-4AE353AFA037}" destId="{E6AC15D6-98F2-4CF0-925F-BCEC06D8E8DC}" srcOrd="3" destOrd="0" parTransId="{CD5ACB07-75A6-4B87-B1BA-2493E44696F1}" sibTransId="{B82528A8-26F2-422F-BDC3-E69DFFB916D7}"/>
    <dgm:cxn modelId="{627DA38E-E3EF-4AE5-A311-D4D36D0C3B78}" type="presOf" srcId="{434E45A0-04D5-4F8C-AE23-3B885D4A9695}" destId="{2801253F-FD8F-490C-997B-96E185266E49}" srcOrd="0" destOrd="0" presId="urn:microsoft.com/office/officeart/2005/8/layout/hierarchy3"/>
    <dgm:cxn modelId="{683005B7-B07A-4219-AE99-62A3502C735A}" srcId="{F5EEFA91-7238-4D5D-8353-4AE353AFA037}" destId="{6DA14A0B-1E65-4BA6-85B0-14CE2B00B66F}" srcOrd="2" destOrd="0" parTransId="{E1DB0874-5242-405B-AC52-A812C7900211}" sibTransId="{3D007492-53B0-4D06-B8DC-13D3BB7F29F0}"/>
    <dgm:cxn modelId="{441614F4-670C-4246-849F-220B1445EA5A}" type="presOf" srcId="{6B5C3457-14BE-4137-8CA0-CE2D783B9C26}" destId="{D4F6EA09-EB03-4000-B4A8-8BDA579D8C21}" srcOrd="0" destOrd="0" presId="urn:microsoft.com/office/officeart/2005/8/layout/hierarchy3"/>
    <dgm:cxn modelId="{03726A30-B3E1-4714-AEDC-86D065F4D95F}" type="presOf" srcId="{E1DB0874-5242-405B-AC52-A812C7900211}" destId="{3A8C21B2-019D-4FF7-BA9E-4E0C8C1EBB0E}" srcOrd="0" destOrd="0" presId="urn:microsoft.com/office/officeart/2005/8/layout/hierarchy3"/>
    <dgm:cxn modelId="{ADBD7FA3-0746-4692-9C76-4B48222A98C5}" srcId="{F5EEFA91-7238-4D5D-8353-4AE353AFA037}" destId="{3068F307-C45F-44CF-81A3-C4A8C40DAF47}" srcOrd="4" destOrd="0" parTransId="{A4943F70-2B15-4541-9EDB-BCB0839DE2E6}" sibTransId="{5C609F6A-F6B9-4872-9CF9-D313C5ECCDC0}"/>
    <dgm:cxn modelId="{DCE88F11-4D70-4333-A049-F909236E10BE}" type="presOf" srcId="{F5EEFA91-7238-4D5D-8353-4AE353AFA037}" destId="{0A16D136-51C5-461E-9E0D-E41F10B2A14C}" srcOrd="0" destOrd="0" presId="urn:microsoft.com/office/officeart/2005/8/layout/hierarchy3"/>
    <dgm:cxn modelId="{C9EC9BB3-DE0E-4E16-AFA6-9B0141FCEFA3}" type="presOf" srcId="{6DA14A0B-1E65-4BA6-85B0-14CE2B00B66F}" destId="{BAC49D74-E803-4B9C-8C72-7AE4CAB75E17}" srcOrd="0" destOrd="0" presId="urn:microsoft.com/office/officeart/2005/8/layout/hierarchy3"/>
    <dgm:cxn modelId="{FB02D328-B781-480D-B94F-4FEDC5F1D47D}" srcId="{536EBF1C-6984-4F25-89A6-1F33695CC61C}" destId="{F5EEFA91-7238-4D5D-8353-4AE353AFA037}" srcOrd="0" destOrd="0" parTransId="{A6AEDE17-8FA1-4718-902A-9A57F75E2973}" sibTransId="{58120838-0315-4C36-88AD-D3FB9F27B358}"/>
    <dgm:cxn modelId="{9229C587-B565-4212-9E96-195EA2E768E4}" type="presOf" srcId="{536EBF1C-6984-4F25-89A6-1F33695CC61C}" destId="{DBC8FC23-89DD-4EC8-BF8E-2B1DD5D1EFEC}" srcOrd="0" destOrd="0" presId="urn:microsoft.com/office/officeart/2005/8/layout/hierarchy3"/>
    <dgm:cxn modelId="{2B733CFD-4BFF-4A49-9184-EAC311CC1918}" type="presOf" srcId="{E6AC15D6-98F2-4CF0-925F-BCEC06D8E8DC}" destId="{676ABA34-516A-4903-8C6E-CD07FB86D105}" srcOrd="0" destOrd="0" presId="urn:microsoft.com/office/officeart/2005/8/layout/hierarchy3"/>
    <dgm:cxn modelId="{4D5413B4-7ACF-4E24-8669-496BE46D3D3E}" type="presOf" srcId="{CD5ACB07-75A6-4B87-B1BA-2493E44696F1}" destId="{2665F5D6-D144-43A7-91FE-3C3137EC1DDF}" srcOrd="0" destOrd="0" presId="urn:microsoft.com/office/officeart/2005/8/layout/hierarchy3"/>
    <dgm:cxn modelId="{BD0A52A6-A5D7-43F4-8DA1-7D575F5B1950}" type="presOf" srcId="{5E205063-1EA4-4184-9C71-10A9455E3F31}" destId="{C1198E30-717A-4889-BABA-18ABDE613F17}" srcOrd="0" destOrd="0" presId="urn:microsoft.com/office/officeart/2005/8/layout/hierarchy3"/>
    <dgm:cxn modelId="{B2119592-9D37-498B-9647-0DD6142CA521}" srcId="{F5EEFA91-7238-4D5D-8353-4AE353AFA037}" destId="{6B5C3457-14BE-4137-8CA0-CE2D783B9C26}" srcOrd="0" destOrd="0" parTransId="{434E45A0-04D5-4F8C-AE23-3B885D4A9695}" sibTransId="{75E4CAEF-86D8-411D-BEEA-9ED8F1460BCB}"/>
    <dgm:cxn modelId="{9A6F4ACB-259F-47A1-9F3D-9A4171212067}" type="presOf" srcId="{36BA9636-C9E3-43FA-9F32-1FF5CE279281}" destId="{17D1B49B-7D52-404F-8578-0E1A2CAAB8E9}" srcOrd="0" destOrd="0" presId="urn:microsoft.com/office/officeart/2005/8/layout/hierarchy3"/>
    <dgm:cxn modelId="{9EC1AB3B-A075-4359-877D-9C00B783C5CB}" srcId="{F5EEFA91-7238-4D5D-8353-4AE353AFA037}" destId="{5E205063-1EA4-4184-9C71-10A9455E3F31}" srcOrd="1" destOrd="0" parTransId="{36BA9636-C9E3-43FA-9F32-1FF5CE279281}" sibTransId="{43A7FAA2-C39E-4218-B6FE-7EA788A6A4E2}"/>
    <dgm:cxn modelId="{A426A7DD-A036-4B08-870B-537282A7A7C6}" type="presParOf" srcId="{DBC8FC23-89DD-4EC8-BF8E-2B1DD5D1EFEC}" destId="{559C91F5-E715-491C-AB8D-FB72EFC75EE7}" srcOrd="0" destOrd="0" presId="urn:microsoft.com/office/officeart/2005/8/layout/hierarchy3"/>
    <dgm:cxn modelId="{1F715E95-BF67-4DD2-95F8-1AD213529643}" type="presParOf" srcId="{559C91F5-E715-491C-AB8D-FB72EFC75EE7}" destId="{99941184-849A-43A1-B23A-FA3C05D3544A}" srcOrd="0" destOrd="0" presId="urn:microsoft.com/office/officeart/2005/8/layout/hierarchy3"/>
    <dgm:cxn modelId="{3E96B89C-1D13-4031-B50F-7E8101B2F13E}" type="presParOf" srcId="{99941184-849A-43A1-B23A-FA3C05D3544A}" destId="{0A16D136-51C5-461E-9E0D-E41F10B2A14C}" srcOrd="0" destOrd="0" presId="urn:microsoft.com/office/officeart/2005/8/layout/hierarchy3"/>
    <dgm:cxn modelId="{16B0979B-8F33-4BA5-B7E0-08EE2769C7D5}" type="presParOf" srcId="{99941184-849A-43A1-B23A-FA3C05D3544A}" destId="{731BFE11-E79C-4D23-B73C-7AD0E8FB0B45}" srcOrd="1" destOrd="0" presId="urn:microsoft.com/office/officeart/2005/8/layout/hierarchy3"/>
    <dgm:cxn modelId="{F8060979-E979-431C-A136-7E33E8208E70}" type="presParOf" srcId="{559C91F5-E715-491C-AB8D-FB72EFC75EE7}" destId="{C347E809-F54C-4BF1-8048-256577BBEC7C}" srcOrd="1" destOrd="0" presId="urn:microsoft.com/office/officeart/2005/8/layout/hierarchy3"/>
    <dgm:cxn modelId="{D1361116-46C0-45D7-B380-1D6B99BED129}" type="presParOf" srcId="{C347E809-F54C-4BF1-8048-256577BBEC7C}" destId="{2801253F-FD8F-490C-997B-96E185266E49}" srcOrd="0" destOrd="0" presId="urn:microsoft.com/office/officeart/2005/8/layout/hierarchy3"/>
    <dgm:cxn modelId="{B8823A87-C65B-4418-A3B9-548021519B6A}" type="presParOf" srcId="{C347E809-F54C-4BF1-8048-256577BBEC7C}" destId="{D4F6EA09-EB03-4000-B4A8-8BDA579D8C21}" srcOrd="1" destOrd="0" presId="urn:microsoft.com/office/officeart/2005/8/layout/hierarchy3"/>
    <dgm:cxn modelId="{6E25D4FF-4053-41F7-B9D4-876B47EFF777}" type="presParOf" srcId="{C347E809-F54C-4BF1-8048-256577BBEC7C}" destId="{17D1B49B-7D52-404F-8578-0E1A2CAAB8E9}" srcOrd="2" destOrd="0" presId="urn:microsoft.com/office/officeart/2005/8/layout/hierarchy3"/>
    <dgm:cxn modelId="{D02CC9A2-5649-477C-AE8F-196E0EA014B7}" type="presParOf" srcId="{C347E809-F54C-4BF1-8048-256577BBEC7C}" destId="{C1198E30-717A-4889-BABA-18ABDE613F17}" srcOrd="3" destOrd="0" presId="urn:microsoft.com/office/officeart/2005/8/layout/hierarchy3"/>
    <dgm:cxn modelId="{96EED961-BCE4-4061-97FB-65FC5638296C}" type="presParOf" srcId="{C347E809-F54C-4BF1-8048-256577BBEC7C}" destId="{3A8C21B2-019D-4FF7-BA9E-4E0C8C1EBB0E}" srcOrd="4" destOrd="0" presId="urn:microsoft.com/office/officeart/2005/8/layout/hierarchy3"/>
    <dgm:cxn modelId="{9424E027-C223-49A8-B35A-93BC5A102D10}" type="presParOf" srcId="{C347E809-F54C-4BF1-8048-256577BBEC7C}" destId="{BAC49D74-E803-4B9C-8C72-7AE4CAB75E17}" srcOrd="5" destOrd="0" presId="urn:microsoft.com/office/officeart/2005/8/layout/hierarchy3"/>
    <dgm:cxn modelId="{7B086637-F976-4DDB-B683-F0F901E4A05E}" type="presParOf" srcId="{C347E809-F54C-4BF1-8048-256577BBEC7C}" destId="{2665F5D6-D144-43A7-91FE-3C3137EC1DDF}" srcOrd="6" destOrd="0" presId="urn:microsoft.com/office/officeart/2005/8/layout/hierarchy3"/>
    <dgm:cxn modelId="{C8DE629E-7422-4E1F-960C-86E546ABFFFA}" type="presParOf" srcId="{C347E809-F54C-4BF1-8048-256577BBEC7C}" destId="{676ABA34-516A-4903-8C6E-CD07FB86D105}" srcOrd="7" destOrd="0" presId="urn:microsoft.com/office/officeart/2005/8/layout/hierarchy3"/>
    <dgm:cxn modelId="{63D1A0B8-572D-443F-A89E-48A9BB63B2C4}" type="presParOf" srcId="{C347E809-F54C-4BF1-8048-256577BBEC7C}" destId="{5DD40629-84A1-4324-B056-ED0CB93ECEF5}" srcOrd="8" destOrd="0" presId="urn:microsoft.com/office/officeart/2005/8/layout/hierarchy3"/>
    <dgm:cxn modelId="{23A8F0F9-4FE7-45A2-A408-321C41A05B9A}" type="presParOf" srcId="{C347E809-F54C-4BF1-8048-256577BBEC7C}" destId="{06035EAE-75BA-4ECD-A9F6-9939D5728F3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E613BA-A202-4EFC-88B4-B3DF3D3B49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B52C5FB-9B24-485E-8C46-87BA67F135EA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 smtClean="0">
              <a:latin typeface="Bell MT" panose="02020503060305020303" pitchFamily="18" charset="0"/>
            </a:rPr>
            <a:t>Revolusi</a:t>
          </a:r>
          <a:r>
            <a:rPr lang="en-US" sz="2400" b="1" dirty="0" smtClean="0">
              <a:latin typeface="Bell MT" panose="02020503060305020303" pitchFamily="18" charset="0"/>
            </a:rPr>
            <a:t> </a:t>
          </a:r>
          <a:r>
            <a:rPr lang="en-US" sz="2400" b="1" dirty="0" err="1" smtClean="0">
              <a:latin typeface="Bell MT" panose="02020503060305020303" pitchFamily="18" charset="0"/>
            </a:rPr>
            <a:t>Sains</a:t>
          </a:r>
          <a:endParaRPr lang="en-US" sz="2400" b="1" dirty="0" smtClean="0">
            <a:latin typeface="Bell MT" panose="02020503060305020303" pitchFamily="18" charset="0"/>
          </a:endParaRPr>
        </a:p>
        <a:p>
          <a:r>
            <a:rPr lang="en-US" sz="2400" b="1" dirty="0" smtClean="0">
              <a:latin typeface="Bell MT" panose="02020503060305020303" pitchFamily="18" charset="0"/>
            </a:rPr>
            <a:t>(1550-1700)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598ABD18-35CD-4F3E-8F54-840A6B624300}" type="parTrans" cxnId="{4936AAB4-104D-42E7-897E-9083B7F7DBCF}">
      <dgm:prSet/>
      <dgm:spPr/>
      <dgm:t>
        <a:bodyPr/>
        <a:lstStyle/>
        <a:p>
          <a:endParaRPr lang="en-US" sz="2400" b="0">
            <a:latin typeface="Bell MT" panose="02020503060305020303" pitchFamily="18" charset="0"/>
          </a:endParaRPr>
        </a:p>
      </dgm:t>
    </dgm:pt>
    <dgm:pt modelId="{5F1C3320-BDE7-46C4-A9A8-7DA6BB2EEF3F}" type="sibTrans" cxnId="{4936AAB4-104D-42E7-897E-9083B7F7DBCF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400" b="0">
            <a:latin typeface="Bell MT" panose="02020503060305020303" pitchFamily="18" charset="0"/>
          </a:endParaRPr>
        </a:p>
      </dgm:t>
    </dgm:pt>
    <dgm:pt modelId="{F51F124B-EB2C-4FA4-98A3-2FAE2A1EB64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MY" sz="2400" b="0" dirty="0" err="1" smtClean="0">
              <a:latin typeface="Bell MT" panose="02020503060305020303" pitchFamily="18" charset="0"/>
            </a:rPr>
            <a:t>Menekankan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kepentingan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ilmu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dan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akal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hingga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membawa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kepada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kemunculan</a:t>
          </a:r>
          <a:r>
            <a:rPr lang="en-MY" sz="2400" b="0" dirty="0" smtClean="0">
              <a:latin typeface="Bell MT" panose="02020503060305020303" pitchFamily="18" charset="0"/>
            </a:rPr>
            <a:t> idea-idea </a:t>
          </a:r>
          <a:r>
            <a:rPr lang="en-MY" sz="2400" b="0" dirty="0" err="1" smtClean="0">
              <a:latin typeface="Bell MT" panose="02020503060305020303" pitchFamily="18" charset="0"/>
            </a:rPr>
            <a:t>baharu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serta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penyelidikan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bercorak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saintifik</a:t>
          </a:r>
          <a:r>
            <a:rPr lang="en-MY" sz="2400" b="0" dirty="0" smtClean="0">
              <a:latin typeface="Bell MT" panose="02020503060305020303" pitchFamily="18" charset="0"/>
            </a:rPr>
            <a:t>.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7DDE9637-E4E4-41D7-B1C3-FCE48AA15054}" type="parTrans" cxnId="{68CE1960-F9CF-47D4-8232-EEBB55C81FBB}">
      <dgm:prSet/>
      <dgm:spPr/>
      <dgm:t>
        <a:bodyPr/>
        <a:lstStyle/>
        <a:p>
          <a:endParaRPr lang="en-US" sz="2400" b="0">
            <a:latin typeface="Bell MT" panose="02020503060305020303" pitchFamily="18" charset="0"/>
          </a:endParaRPr>
        </a:p>
      </dgm:t>
    </dgm:pt>
    <dgm:pt modelId="{D593160C-E12C-4773-8BD5-3C0DC7A875BD}" type="sibTrans" cxnId="{68CE1960-F9CF-47D4-8232-EEBB55C81FBB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400" b="0" dirty="0">
            <a:latin typeface="Bell MT" panose="02020503060305020303" pitchFamily="18" charset="0"/>
          </a:endParaRPr>
        </a:p>
      </dgm:t>
    </dgm:pt>
    <dgm:pt modelId="{0C28CFEE-4C28-4E4E-A946-762CC49414B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MY" sz="2400" b="0" dirty="0" err="1" smtClean="0">
              <a:latin typeface="Bell MT" panose="02020503060305020303" pitchFamily="18" charset="0"/>
            </a:rPr>
            <a:t>Menyebabkan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perubahan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daripada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kepercayaan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karut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dan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mitos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kepada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kuasa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akal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dan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sains</a:t>
          </a:r>
          <a:r>
            <a:rPr lang="en-MY" sz="2400" b="0" dirty="0" smtClean="0">
              <a:latin typeface="Bell MT" panose="02020503060305020303" pitchFamily="18" charset="0"/>
            </a:rPr>
            <a:t>. 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54E7914D-C28B-4381-97A6-69952E547B7B}" type="parTrans" cxnId="{769A5788-C90D-4B19-A4B0-9D6EF5BB129F}">
      <dgm:prSet/>
      <dgm:spPr/>
      <dgm:t>
        <a:bodyPr/>
        <a:lstStyle/>
        <a:p>
          <a:endParaRPr lang="en-US" sz="2400" b="0">
            <a:latin typeface="Bell MT" panose="02020503060305020303" pitchFamily="18" charset="0"/>
          </a:endParaRPr>
        </a:p>
      </dgm:t>
    </dgm:pt>
    <dgm:pt modelId="{7231B667-7405-4883-A679-1EB151C5E749}" type="sibTrans" cxnId="{769A5788-C90D-4B19-A4B0-9D6EF5BB129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400" b="0">
            <a:latin typeface="Bell MT" panose="02020503060305020303" pitchFamily="18" charset="0"/>
          </a:endParaRPr>
        </a:p>
      </dgm:t>
    </dgm:pt>
    <dgm:pt modelId="{289528CA-5404-41D8-AFB5-4552531AE57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Perubahan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berlaku</a:t>
          </a:r>
          <a:r>
            <a:rPr lang="en-US" sz="2400" dirty="0" smtClean="0">
              <a:latin typeface="Bell MT" panose="02020503060305020303" pitchFamily="18" charset="0"/>
            </a:rPr>
            <a:t> di </a:t>
          </a:r>
          <a:r>
            <a:rPr lang="en-US" sz="2400" dirty="0" err="1" smtClean="0">
              <a:latin typeface="Bell MT" panose="02020503060305020303" pitchFamily="18" charset="0"/>
            </a:rPr>
            <a:t>kalangan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masyarakat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Eropah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kesan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daripada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perkembangan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ilmu</a:t>
          </a:r>
          <a:r>
            <a:rPr lang="en-US" sz="2400" dirty="0" smtClean="0">
              <a:latin typeface="Bell MT" panose="02020503060305020303" pitchFamily="18" charset="0"/>
            </a:rPr>
            <a:t> yang </a:t>
          </a:r>
          <a:r>
            <a:rPr lang="en-US" sz="2400" dirty="0" err="1" smtClean="0">
              <a:latin typeface="Bell MT" panose="02020503060305020303" pitchFamily="18" charset="0"/>
            </a:rPr>
            <a:t>berlaku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dibawa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oleh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masyarakat</a:t>
          </a:r>
          <a:r>
            <a:rPr lang="en-US" sz="2400" dirty="0" smtClean="0">
              <a:latin typeface="Bell MT" panose="02020503060305020303" pitchFamily="18" charset="0"/>
            </a:rPr>
            <a:t> Islam.  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EF07315E-C0E0-40D0-A05C-C10A0AF89234}" type="parTrans" cxnId="{01AC314E-FEF9-4A8F-822B-9981393CA536}">
      <dgm:prSet/>
      <dgm:spPr/>
      <dgm:t>
        <a:bodyPr/>
        <a:lstStyle/>
        <a:p>
          <a:endParaRPr lang="en-US"/>
        </a:p>
      </dgm:t>
    </dgm:pt>
    <dgm:pt modelId="{FD3B9E0E-6CBD-4E95-AD47-053B507EFD89}" type="sibTrans" cxnId="{01AC314E-FEF9-4A8F-822B-9981393CA536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4EFE6F56-9545-4BF1-B60A-957EC2EB1C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>
              <a:latin typeface="Bell MT" panose="02020503060305020303" pitchFamily="18" charset="0"/>
            </a:rPr>
            <a:t>Natijah</a:t>
          </a:r>
          <a:r>
            <a:rPr lang="en-US" sz="2400" dirty="0" smtClean="0">
              <a:latin typeface="Bell MT" panose="02020503060305020303" pitchFamily="18" charset="0"/>
            </a:rPr>
            <a:t> </a:t>
          </a:r>
          <a:r>
            <a:rPr lang="en-US" sz="2400" dirty="0" err="1" smtClean="0">
              <a:latin typeface="Bell MT" panose="02020503060305020303" pitchFamily="18" charset="0"/>
            </a:rPr>
            <a:t>dari</a:t>
          </a:r>
          <a:r>
            <a:rPr lang="en-US" sz="2400" dirty="0" smtClean="0">
              <a:latin typeface="Bell MT" panose="02020503060305020303" pitchFamily="18" charset="0"/>
            </a:rPr>
            <a:t> Zaman </a:t>
          </a:r>
          <a:r>
            <a:rPr lang="en-US" sz="2400" dirty="0" err="1" smtClean="0">
              <a:latin typeface="Bell MT" panose="02020503060305020303" pitchFamily="18" charset="0"/>
            </a:rPr>
            <a:t>Renaisans</a:t>
          </a:r>
          <a:r>
            <a:rPr lang="en-US" sz="2400" dirty="0" smtClean="0">
              <a:latin typeface="Bell MT" panose="02020503060305020303" pitchFamily="18" charset="0"/>
            </a:rPr>
            <a:t>. 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6E80FBD3-76D7-4828-B948-8580A035AFCE}" type="parTrans" cxnId="{F2313F96-F130-4F2F-9C05-2BA79C68D43C}">
      <dgm:prSet/>
      <dgm:spPr/>
      <dgm:t>
        <a:bodyPr/>
        <a:lstStyle/>
        <a:p>
          <a:endParaRPr lang="en-US"/>
        </a:p>
      </dgm:t>
    </dgm:pt>
    <dgm:pt modelId="{4328F915-0E69-4552-BC92-6241D26ED47F}" type="sibTrans" cxnId="{F2313F96-F130-4F2F-9C05-2BA79C68D43C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4363F9E5-B485-4029-9901-4E42B679BA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Bell MT" panose="02020503060305020303" pitchFamily="18" charset="0"/>
            </a:rPr>
            <a:t>Saintis mempersoal dan mengubah pemikiran dan kepercayaan gereja.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811521FC-3959-4593-85FF-2CD23B8B3599}" type="parTrans" cxnId="{EAAC07DE-82FC-4512-96BB-095096892E77}">
      <dgm:prSet/>
      <dgm:spPr/>
      <dgm:t>
        <a:bodyPr/>
        <a:lstStyle/>
        <a:p>
          <a:endParaRPr lang="en-US"/>
        </a:p>
      </dgm:t>
    </dgm:pt>
    <dgm:pt modelId="{E9F50522-AC21-4075-AF9A-FB77C556EC2F}" type="sibTrans" cxnId="{EAAC07DE-82FC-4512-96BB-095096892E7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89C024C-AC30-4E81-AA1C-FC4CD2B8FF6F}" type="pres">
      <dgm:prSet presAssocID="{EDE613BA-A202-4EFC-88B4-B3DF3D3B4902}" presName="linearFlow" presStyleCnt="0">
        <dgm:presLayoutVars>
          <dgm:resizeHandles val="exact"/>
        </dgm:presLayoutVars>
      </dgm:prSet>
      <dgm:spPr/>
    </dgm:pt>
    <dgm:pt modelId="{1F2E6ADB-ABD7-461C-858D-66F8651D4581}" type="pres">
      <dgm:prSet presAssocID="{4B52C5FB-9B24-485E-8C46-87BA67F135EA}" presName="node" presStyleLbl="node1" presStyleIdx="0" presStyleCnt="6" custScaleX="131917" custScaleY="124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FB0CA-22B4-460E-9396-BB9AA7EC09A6}" type="pres">
      <dgm:prSet presAssocID="{5F1C3320-BDE7-46C4-A9A8-7DA6BB2EEF3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FA3C30B-2D47-4016-B17F-20DEAE91D551}" type="pres">
      <dgm:prSet presAssocID="{5F1C3320-BDE7-46C4-A9A8-7DA6BB2EEF3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B2759A3-9431-489B-9920-F71CF34223F4}" type="pres">
      <dgm:prSet presAssocID="{4EFE6F56-9545-4BF1-B60A-957EC2EB1C45}" presName="node" presStyleLbl="node1" presStyleIdx="1" presStyleCnt="6" custScaleX="241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A0625-9C7D-4258-87EC-CB398852FFFB}" type="pres">
      <dgm:prSet presAssocID="{4328F915-0E69-4552-BC92-6241D26ED47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7C48B21-E6DB-448E-BCBF-74CFB74A2AF7}" type="pres">
      <dgm:prSet presAssocID="{4328F915-0E69-4552-BC92-6241D26ED47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5BB3B9B-AB7A-4291-BDF6-65C06023AF73}" type="pres">
      <dgm:prSet presAssocID="{4363F9E5-B485-4029-9901-4E42B679BABC}" presName="node" presStyleLbl="node1" presStyleIdx="2" presStyleCnt="6" custScaleX="276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94A45-5464-4BAF-821A-8DEE6E7452A2}" type="pres">
      <dgm:prSet presAssocID="{E9F50522-AC21-4075-AF9A-FB77C556EC2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B2EFD3D-9E8C-4863-B6E2-9B5B4D916D8A}" type="pres">
      <dgm:prSet presAssocID="{E9F50522-AC21-4075-AF9A-FB77C556EC2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9A5335B-DF24-444B-8EEF-06DE18BF0700}" type="pres">
      <dgm:prSet presAssocID="{289528CA-5404-41D8-AFB5-4552531AE574}" presName="node" presStyleLbl="node1" presStyleIdx="3" presStyleCnt="6" custScaleX="306967" custScaleY="139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2BD5F-E5D4-4A3A-B49E-72E9A920A5CD}" type="pres">
      <dgm:prSet presAssocID="{FD3B9E0E-6CBD-4E95-AD47-053B507EFD8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888DA1C-5AF3-4524-972A-B2F8C4323D7E}" type="pres">
      <dgm:prSet presAssocID="{FD3B9E0E-6CBD-4E95-AD47-053B507EFD8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432501-7469-4951-A46B-E9A2F81766D0}" type="pres">
      <dgm:prSet presAssocID="{F51F124B-EB2C-4FA4-98A3-2FAE2A1EB64A}" presName="node" presStyleLbl="node1" presStyleIdx="4" presStyleCnt="6" custScaleX="335259" custScaleY="148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590B1-CE89-4EDB-A3D9-07F3A9DE51B9}" type="pres">
      <dgm:prSet presAssocID="{D593160C-E12C-4773-8BD5-3C0DC7A875B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B20A323-B3E5-43EC-9BFE-2295598A24F3}" type="pres">
      <dgm:prSet presAssocID="{D593160C-E12C-4773-8BD5-3C0DC7A875B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1F7DAC2-9D7C-452F-8F99-7AEA9C5196A7}" type="pres">
      <dgm:prSet presAssocID="{0C28CFEE-4C28-4E4E-A946-762CC49414BB}" presName="node" presStyleLbl="node1" presStyleIdx="5" presStyleCnt="6" custScaleX="369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973B4-8580-4DBD-A2BB-64EC7E882BA5}" type="presOf" srcId="{4328F915-0E69-4552-BC92-6241D26ED47F}" destId="{17C48B21-E6DB-448E-BCBF-74CFB74A2AF7}" srcOrd="1" destOrd="0" presId="urn:microsoft.com/office/officeart/2005/8/layout/process2"/>
    <dgm:cxn modelId="{F2313F96-F130-4F2F-9C05-2BA79C68D43C}" srcId="{EDE613BA-A202-4EFC-88B4-B3DF3D3B4902}" destId="{4EFE6F56-9545-4BF1-B60A-957EC2EB1C45}" srcOrd="1" destOrd="0" parTransId="{6E80FBD3-76D7-4828-B948-8580A035AFCE}" sibTransId="{4328F915-0E69-4552-BC92-6241D26ED47F}"/>
    <dgm:cxn modelId="{7F6CF938-0E9C-4691-B3DA-98CE7388B57F}" type="presOf" srcId="{FD3B9E0E-6CBD-4E95-AD47-053B507EFD89}" destId="{F692BD5F-E5D4-4A3A-B49E-72E9A920A5CD}" srcOrd="0" destOrd="0" presId="urn:microsoft.com/office/officeart/2005/8/layout/process2"/>
    <dgm:cxn modelId="{EAAC07DE-82FC-4512-96BB-095096892E77}" srcId="{EDE613BA-A202-4EFC-88B4-B3DF3D3B4902}" destId="{4363F9E5-B485-4029-9901-4E42B679BABC}" srcOrd="2" destOrd="0" parTransId="{811521FC-3959-4593-85FF-2CD23B8B3599}" sibTransId="{E9F50522-AC21-4075-AF9A-FB77C556EC2F}"/>
    <dgm:cxn modelId="{48225A75-554B-4D78-AF8F-7224174A78C9}" type="presOf" srcId="{EDE613BA-A202-4EFC-88B4-B3DF3D3B4902}" destId="{A89C024C-AC30-4E81-AA1C-FC4CD2B8FF6F}" srcOrd="0" destOrd="0" presId="urn:microsoft.com/office/officeart/2005/8/layout/process2"/>
    <dgm:cxn modelId="{01AC314E-FEF9-4A8F-822B-9981393CA536}" srcId="{EDE613BA-A202-4EFC-88B4-B3DF3D3B4902}" destId="{289528CA-5404-41D8-AFB5-4552531AE574}" srcOrd="3" destOrd="0" parTransId="{EF07315E-C0E0-40D0-A05C-C10A0AF89234}" sibTransId="{FD3B9E0E-6CBD-4E95-AD47-053B507EFD89}"/>
    <dgm:cxn modelId="{5A1808E5-0F2E-4486-BE68-96227B1581D9}" type="presOf" srcId="{4EFE6F56-9545-4BF1-B60A-957EC2EB1C45}" destId="{BB2759A3-9431-489B-9920-F71CF34223F4}" srcOrd="0" destOrd="0" presId="urn:microsoft.com/office/officeart/2005/8/layout/process2"/>
    <dgm:cxn modelId="{EABD3276-48BD-47B1-805A-C38BB0967C4B}" type="presOf" srcId="{E9F50522-AC21-4075-AF9A-FB77C556EC2F}" destId="{D2594A45-5464-4BAF-821A-8DEE6E7452A2}" srcOrd="0" destOrd="0" presId="urn:microsoft.com/office/officeart/2005/8/layout/process2"/>
    <dgm:cxn modelId="{769A5788-C90D-4B19-A4B0-9D6EF5BB129F}" srcId="{EDE613BA-A202-4EFC-88B4-B3DF3D3B4902}" destId="{0C28CFEE-4C28-4E4E-A946-762CC49414BB}" srcOrd="5" destOrd="0" parTransId="{54E7914D-C28B-4381-97A6-69952E547B7B}" sibTransId="{7231B667-7405-4883-A679-1EB151C5E749}"/>
    <dgm:cxn modelId="{A1C0E409-20FE-4431-9A17-D2D91A84B04F}" type="presOf" srcId="{E9F50522-AC21-4075-AF9A-FB77C556EC2F}" destId="{2B2EFD3D-9E8C-4863-B6E2-9B5B4D916D8A}" srcOrd="1" destOrd="0" presId="urn:microsoft.com/office/officeart/2005/8/layout/process2"/>
    <dgm:cxn modelId="{0F018593-372E-4A63-A5B3-748418CD9E7A}" type="presOf" srcId="{289528CA-5404-41D8-AFB5-4552531AE574}" destId="{B9A5335B-DF24-444B-8EEF-06DE18BF0700}" srcOrd="0" destOrd="0" presId="urn:microsoft.com/office/officeart/2005/8/layout/process2"/>
    <dgm:cxn modelId="{3322FBEF-32F0-4D7A-8FE1-DE2DC3691C8B}" type="presOf" srcId="{FD3B9E0E-6CBD-4E95-AD47-053B507EFD89}" destId="{4888DA1C-5AF3-4524-972A-B2F8C4323D7E}" srcOrd="1" destOrd="0" presId="urn:microsoft.com/office/officeart/2005/8/layout/process2"/>
    <dgm:cxn modelId="{B02B39AA-DE8F-4AA4-84B6-4D1B4F9D08DE}" type="presOf" srcId="{5F1C3320-BDE7-46C4-A9A8-7DA6BB2EEF3F}" destId="{BE4FB0CA-22B4-460E-9396-BB9AA7EC09A6}" srcOrd="0" destOrd="0" presId="urn:microsoft.com/office/officeart/2005/8/layout/process2"/>
    <dgm:cxn modelId="{B1B93145-E80F-4FA7-9BB6-20FB09E3A97F}" type="presOf" srcId="{F51F124B-EB2C-4FA4-98A3-2FAE2A1EB64A}" destId="{1F432501-7469-4951-A46B-E9A2F81766D0}" srcOrd="0" destOrd="0" presId="urn:microsoft.com/office/officeart/2005/8/layout/process2"/>
    <dgm:cxn modelId="{B28D29C2-4036-44B3-9495-4D5FDBA41B33}" type="presOf" srcId="{D593160C-E12C-4773-8BD5-3C0DC7A875BD}" destId="{3B20A323-B3E5-43EC-9BFE-2295598A24F3}" srcOrd="1" destOrd="0" presId="urn:microsoft.com/office/officeart/2005/8/layout/process2"/>
    <dgm:cxn modelId="{EA79EED6-3FAF-4219-9268-E5C38BAFD071}" type="presOf" srcId="{4B52C5FB-9B24-485E-8C46-87BA67F135EA}" destId="{1F2E6ADB-ABD7-461C-858D-66F8651D4581}" srcOrd="0" destOrd="0" presId="urn:microsoft.com/office/officeart/2005/8/layout/process2"/>
    <dgm:cxn modelId="{813A0CA4-236A-43B4-8944-E43E37A765EC}" type="presOf" srcId="{4328F915-0E69-4552-BC92-6241D26ED47F}" destId="{83CA0625-9C7D-4258-87EC-CB398852FFFB}" srcOrd="0" destOrd="0" presId="urn:microsoft.com/office/officeart/2005/8/layout/process2"/>
    <dgm:cxn modelId="{4936AAB4-104D-42E7-897E-9083B7F7DBCF}" srcId="{EDE613BA-A202-4EFC-88B4-B3DF3D3B4902}" destId="{4B52C5FB-9B24-485E-8C46-87BA67F135EA}" srcOrd="0" destOrd="0" parTransId="{598ABD18-35CD-4F3E-8F54-840A6B624300}" sibTransId="{5F1C3320-BDE7-46C4-A9A8-7DA6BB2EEF3F}"/>
    <dgm:cxn modelId="{017D6078-F540-4E86-A2F7-0363C56729EA}" type="presOf" srcId="{5F1C3320-BDE7-46C4-A9A8-7DA6BB2EEF3F}" destId="{7FA3C30B-2D47-4016-B17F-20DEAE91D551}" srcOrd="1" destOrd="0" presId="urn:microsoft.com/office/officeart/2005/8/layout/process2"/>
    <dgm:cxn modelId="{4438C970-7E0E-4C42-8AD2-1F4481A57AAB}" type="presOf" srcId="{D593160C-E12C-4773-8BD5-3C0DC7A875BD}" destId="{ECE590B1-CE89-4EDB-A3D9-07F3A9DE51B9}" srcOrd="0" destOrd="0" presId="urn:microsoft.com/office/officeart/2005/8/layout/process2"/>
    <dgm:cxn modelId="{3D033DA0-9A83-4ADE-9637-773314FC460E}" type="presOf" srcId="{4363F9E5-B485-4029-9901-4E42B679BABC}" destId="{25BB3B9B-AB7A-4291-BDF6-65C06023AF73}" srcOrd="0" destOrd="0" presId="urn:microsoft.com/office/officeart/2005/8/layout/process2"/>
    <dgm:cxn modelId="{7B43AE43-807C-45CD-8BF6-A59410F8757C}" type="presOf" srcId="{0C28CFEE-4C28-4E4E-A946-762CC49414BB}" destId="{81F7DAC2-9D7C-452F-8F99-7AEA9C5196A7}" srcOrd="0" destOrd="0" presId="urn:microsoft.com/office/officeart/2005/8/layout/process2"/>
    <dgm:cxn modelId="{68CE1960-F9CF-47D4-8232-EEBB55C81FBB}" srcId="{EDE613BA-A202-4EFC-88B4-B3DF3D3B4902}" destId="{F51F124B-EB2C-4FA4-98A3-2FAE2A1EB64A}" srcOrd="4" destOrd="0" parTransId="{7DDE9637-E4E4-41D7-B1C3-FCE48AA15054}" sibTransId="{D593160C-E12C-4773-8BD5-3C0DC7A875BD}"/>
    <dgm:cxn modelId="{8A603A8C-0D3C-4EA4-B376-4E1CA8C3225D}" type="presParOf" srcId="{A89C024C-AC30-4E81-AA1C-FC4CD2B8FF6F}" destId="{1F2E6ADB-ABD7-461C-858D-66F8651D4581}" srcOrd="0" destOrd="0" presId="urn:microsoft.com/office/officeart/2005/8/layout/process2"/>
    <dgm:cxn modelId="{7E60B00E-DD0D-4EED-889D-EF08BD67B6B8}" type="presParOf" srcId="{A89C024C-AC30-4E81-AA1C-FC4CD2B8FF6F}" destId="{BE4FB0CA-22B4-460E-9396-BB9AA7EC09A6}" srcOrd="1" destOrd="0" presId="urn:microsoft.com/office/officeart/2005/8/layout/process2"/>
    <dgm:cxn modelId="{BA91F035-606A-4AEC-ABE3-3D2A354A4153}" type="presParOf" srcId="{BE4FB0CA-22B4-460E-9396-BB9AA7EC09A6}" destId="{7FA3C30B-2D47-4016-B17F-20DEAE91D551}" srcOrd="0" destOrd="0" presId="urn:microsoft.com/office/officeart/2005/8/layout/process2"/>
    <dgm:cxn modelId="{E33B8E71-BC8C-41C8-A810-E6AE798DF9C4}" type="presParOf" srcId="{A89C024C-AC30-4E81-AA1C-FC4CD2B8FF6F}" destId="{BB2759A3-9431-489B-9920-F71CF34223F4}" srcOrd="2" destOrd="0" presId="urn:microsoft.com/office/officeart/2005/8/layout/process2"/>
    <dgm:cxn modelId="{993754D6-08F9-4B9F-B2E6-557A4D4CF12B}" type="presParOf" srcId="{A89C024C-AC30-4E81-AA1C-FC4CD2B8FF6F}" destId="{83CA0625-9C7D-4258-87EC-CB398852FFFB}" srcOrd="3" destOrd="0" presId="urn:microsoft.com/office/officeart/2005/8/layout/process2"/>
    <dgm:cxn modelId="{92D323AF-2B23-47CA-81E9-1127B5938319}" type="presParOf" srcId="{83CA0625-9C7D-4258-87EC-CB398852FFFB}" destId="{17C48B21-E6DB-448E-BCBF-74CFB74A2AF7}" srcOrd="0" destOrd="0" presId="urn:microsoft.com/office/officeart/2005/8/layout/process2"/>
    <dgm:cxn modelId="{B829B144-8954-4FE8-BCAB-A2CF6F34D236}" type="presParOf" srcId="{A89C024C-AC30-4E81-AA1C-FC4CD2B8FF6F}" destId="{25BB3B9B-AB7A-4291-BDF6-65C06023AF73}" srcOrd="4" destOrd="0" presId="urn:microsoft.com/office/officeart/2005/8/layout/process2"/>
    <dgm:cxn modelId="{86656CFC-18C3-4C0D-92F1-7426F74C25A3}" type="presParOf" srcId="{A89C024C-AC30-4E81-AA1C-FC4CD2B8FF6F}" destId="{D2594A45-5464-4BAF-821A-8DEE6E7452A2}" srcOrd="5" destOrd="0" presId="urn:microsoft.com/office/officeart/2005/8/layout/process2"/>
    <dgm:cxn modelId="{7A2AA1C2-E62D-4C37-AD20-A46CA33B372E}" type="presParOf" srcId="{D2594A45-5464-4BAF-821A-8DEE6E7452A2}" destId="{2B2EFD3D-9E8C-4863-B6E2-9B5B4D916D8A}" srcOrd="0" destOrd="0" presId="urn:microsoft.com/office/officeart/2005/8/layout/process2"/>
    <dgm:cxn modelId="{13CB4FE6-4CCC-4B45-A7E4-0D7D2DED0BE1}" type="presParOf" srcId="{A89C024C-AC30-4E81-AA1C-FC4CD2B8FF6F}" destId="{B9A5335B-DF24-444B-8EEF-06DE18BF0700}" srcOrd="6" destOrd="0" presId="urn:microsoft.com/office/officeart/2005/8/layout/process2"/>
    <dgm:cxn modelId="{E6C10E97-4069-4D89-AE6F-5A26199CD826}" type="presParOf" srcId="{A89C024C-AC30-4E81-AA1C-FC4CD2B8FF6F}" destId="{F692BD5F-E5D4-4A3A-B49E-72E9A920A5CD}" srcOrd="7" destOrd="0" presId="urn:microsoft.com/office/officeart/2005/8/layout/process2"/>
    <dgm:cxn modelId="{D5651CE8-3A5B-420C-A1F1-A0B27D4C3480}" type="presParOf" srcId="{F692BD5F-E5D4-4A3A-B49E-72E9A920A5CD}" destId="{4888DA1C-5AF3-4524-972A-B2F8C4323D7E}" srcOrd="0" destOrd="0" presId="urn:microsoft.com/office/officeart/2005/8/layout/process2"/>
    <dgm:cxn modelId="{F4959459-733F-48B7-8D22-81F295B64FE5}" type="presParOf" srcId="{A89C024C-AC30-4E81-AA1C-FC4CD2B8FF6F}" destId="{1F432501-7469-4951-A46B-E9A2F81766D0}" srcOrd="8" destOrd="0" presId="urn:microsoft.com/office/officeart/2005/8/layout/process2"/>
    <dgm:cxn modelId="{95D6394D-3E5B-4149-8E3A-76F50C506E27}" type="presParOf" srcId="{A89C024C-AC30-4E81-AA1C-FC4CD2B8FF6F}" destId="{ECE590B1-CE89-4EDB-A3D9-07F3A9DE51B9}" srcOrd="9" destOrd="0" presId="urn:microsoft.com/office/officeart/2005/8/layout/process2"/>
    <dgm:cxn modelId="{A229EE38-7B6B-43B6-A829-5F68BB123C72}" type="presParOf" srcId="{ECE590B1-CE89-4EDB-A3D9-07F3A9DE51B9}" destId="{3B20A323-B3E5-43EC-9BFE-2295598A24F3}" srcOrd="0" destOrd="0" presId="urn:microsoft.com/office/officeart/2005/8/layout/process2"/>
    <dgm:cxn modelId="{4A752424-42C7-4A75-AA92-6940AE1CAADC}" type="presParOf" srcId="{A89C024C-AC30-4E81-AA1C-FC4CD2B8FF6F}" destId="{81F7DAC2-9D7C-452F-8F99-7AEA9C5196A7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E613BA-A202-4EFC-88B4-B3DF3D3B49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DBAD31F-7A95-4130-B49F-6D67EEA7BC5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MY" sz="2400" b="0" dirty="0" err="1" smtClean="0">
              <a:latin typeface="Bell MT" panose="02020503060305020303" pitchFamily="18" charset="0"/>
            </a:rPr>
            <a:t>Melahirkan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ramai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tokoh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saintis</a:t>
          </a:r>
          <a:r>
            <a:rPr lang="en-MY" sz="2400" b="0" dirty="0" smtClean="0">
              <a:latin typeface="Bell MT" panose="02020503060305020303" pitchFamily="18" charset="0"/>
            </a:rPr>
            <a:t> yang </a:t>
          </a:r>
          <a:r>
            <a:rPr lang="en-MY" sz="2400" b="0" dirty="0" err="1" smtClean="0">
              <a:latin typeface="Bell MT" panose="02020503060305020303" pitchFamily="18" charset="0"/>
            </a:rPr>
            <a:t>terkenal</a:t>
          </a:r>
          <a:r>
            <a:rPr lang="en-MY" sz="2400" b="0" dirty="0" smtClean="0">
              <a:latin typeface="Bell MT" panose="02020503060305020303" pitchFamily="18" charset="0"/>
            </a:rPr>
            <a:t> </a:t>
          </a:r>
          <a:r>
            <a:rPr lang="en-MY" sz="2400" b="0" dirty="0" err="1" smtClean="0">
              <a:latin typeface="Bell MT" panose="02020503060305020303" pitchFamily="18" charset="0"/>
            </a:rPr>
            <a:t>seperti</a:t>
          </a:r>
          <a:r>
            <a:rPr lang="en-MY" sz="2400" b="0" dirty="0" smtClean="0">
              <a:latin typeface="Bell MT" panose="02020503060305020303" pitchFamily="18" charset="0"/>
            </a:rPr>
            <a:t> Isaac Newton, Galileo Galilei, Francis Bacon, John Locke, Rene </a:t>
          </a:r>
          <a:r>
            <a:rPr lang="en-MY" sz="2400" b="0" dirty="0" err="1" smtClean="0">
              <a:latin typeface="Bell MT" panose="02020503060305020303" pitchFamily="18" charset="0"/>
            </a:rPr>
            <a:t>Descarte</a:t>
          </a:r>
          <a:r>
            <a:rPr lang="en-MY" sz="2400" b="0" dirty="0" smtClean="0">
              <a:latin typeface="Bell MT" panose="02020503060305020303" pitchFamily="18" charset="0"/>
            </a:rPr>
            <a:t>.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48616D7A-DE97-4730-952C-E618CDC2DC61}" type="parTrans" cxnId="{52C18195-CB70-4924-A2F6-F6BF0A1B402B}">
      <dgm:prSet/>
      <dgm:spPr/>
      <dgm:t>
        <a:bodyPr/>
        <a:lstStyle/>
        <a:p>
          <a:endParaRPr lang="en-US"/>
        </a:p>
      </dgm:t>
    </dgm:pt>
    <dgm:pt modelId="{503BE76F-50F0-4044-BB0B-FCA5EAD383AE}" type="sibTrans" cxnId="{52C18195-CB70-4924-A2F6-F6BF0A1B402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424C77F-EC38-4911-A8C0-431398D5854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 err="1" smtClean="0">
              <a:latin typeface="Bell MT" panose="02020503060305020303" pitchFamily="18" charset="0"/>
            </a:rPr>
            <a:t>Teori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Heliocentrik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mencabar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Teori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Geocentrik</a:t>
          </a:r>
          <a:r>
            <a:rPr lang="en-US" sz="2400" b="0" dirty="0" smtClean="0">
              <a:latin typeface="Bell MT" panose="02020503060305020303" pitchFamily="18" charset="0"/>
            </a:rPr>
            <a:t> (</a:t>
          </a:r>
          <a:r>
            <a:rPr lang="en-US" sz="2400" b="0" dirty="0" err="1" smtClean="0">
              <a:latin typeface="Bell MT" panose="02020503060305020303" pitchFamily="18" charset="0"/>
            </a:rPr>
            <a:t>Ceppernicus</a:t>
          </a:r>
          <a:r>
            <a:rPr lang="en-US" sz="2400" b="0" dirty="0" smtClean="0">
              <a:latin typeface="Bell MT" panose="02020503060305020303" pitchFamily="18" charset="0"/>
            </a:rPr>
            <a:t>, Galileo, </a:t>
          </a:r>
          <a:r>
            <a:rPr lang="en-US" sz="2400" b="0" dirty="0" err="1" smtClean="0">
              <a:latin typeface="Bell MT" panose="02020503060305020303" pitchFamily="18" charset="0"/>
            </a:rPr>
            <a:t>Keppler</a:t>
          </a:r>
          <a:r>
            <a:rPr lang="en-US" sz="2400" b="0" dirty="0" smtClean="0">
              <a:latin typeface="Bell MT" panose="02020503060305020303" pitchFamily="18" charset="0"/>
            </a:rPr>
            <a:t>, Newton)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1B77B8E6-338E-4DED-BD9E-7A49DEA6FA92}" type="parTrans" cxnId="{1D18F061-8775-4AF8-98EC-117662466B99}">
      <dgm:prSet/>
      <dgm:spPr/>
      <dgm:t>
        <a:bodyPr/>
        <a:lstStyle/>
        <a:p>
          <a:endParaRPr lang="en-US"/>
        </a:p>
      </dgm:t>
    </dgm:pt>
    <dgm:pt modelId="{B7F4A0C2-E24E-4DDA-8A1F-4D8DE0637BA8}" type="sibTrans" cxnId="{1D18F061-8775-4AF8-98EC-117662466B9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2ECCBA5-7E1D-4C2D-854A-C00461A35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 err="1" smtClean="0">
              <a:latin typeface="Bell MT" panose="02020503060305020303" pitchFamily="18" charset="0"/>
            </a:rPr>
            <a:t>Menyebabkan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hegemoni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Eropah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berubah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kepada</a:t>
          </a:r>
          <a:r>
            <a:rPr lang="en-US" sz="2400" b="0" dirty="0" smtClean="0">
              <a:latin typeface="Bell MT" panose="02020503060305020303" pitchFamily="18" charset="0"/>
            </a:rPr>
            <a:t> technologically possible. 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02DFC0F2-059E-4AAC-87F6-82D2035D59C8}" type="parTrans" cxnId="{E7C44778-4E8A-411A-9DEF-775F021209E1}">
      <dgm:prSet/>
      <dgm:spPr/>
      <dgm:t>
        <a:bodyPr/>
        <a:lstStyle/>
        <a:p>
          <a:endParaRPr lang="en-US"/>
        </a:p>
      </dgm:t>
    </dgm:pt>
    <dgm:pt modelId="{6416C6C5-015D-4B83-9FF4-68BCBA0A3853}" type="sibTrans" cxnId="{E7C44778-4E8A-411A-9DEF-775F021209E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630638-3776-4E2F-95EB-A69C4BB9A90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 err="1" smtClean="0">
              <a:latin typeface="Bell MT" panose="02020503060305020303" pitchFamily="18" charset="0"/>
            </a:rPr>
            <a:t>Merupakan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faktor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utama</a:t>
          </a:r>
          <a:r>
            <a:rPr lang="en-US" sz="2400" b="0" dirty="0" smtClean="0">
              <a:latin typeface="Bell MT" panose="02020503060305020303" pitchFamily="18" charset="0"/>
            </a:rPr>
            <a:t> yang </a:t>
          </a:r>
          <a:r>
            <a:rPr lang="en-US" sz="2400" b="0" dirty="0" err="1" smtClean="0">
              <a:latin typeface="Bell MT" panose="02020503060305020303" pitchFamily="18" charset="0"/>
            </a:rPr>
            <a:t>membawa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anjakan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daripada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paradigma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berteraskan</a:t>
          </a:r>
          <a:r>
            <a:rPr lang="en-US" sz="2400" b="0" dirty="0" smtClean="0">
              <a:latin typeface="Bell MT" panose="02020503060305020303" pitchFamily="18" charset="0"/>
            </a:rPr>
            <a:t> agama </a:t>
          </a:r>
          <a:r>
            <a:rPr lang="en-US" sz="2400" b="0" dirty="0" err="1" smtClean="0">
              <a:latin typeface="Bell MT" panose="02020503060305020303" pitchFamily="18" charset="0"/>
            </a:rPr>
            <a:t>kepada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paradigma</a:t>
          </a:r>
          <a:r>
            <a:rPr lang="en-US" sz="2400" b="0" dirty="0" smtClean="0">
              <a:latin typeface="Bell MT" panose="02020503060305020303" pitchFamily="18" charset="0"/>
            </a:rPr>
            <a:t> </a:t>
          </a:r>
          <a:r>
            <a:rPr lang="en-US" sz="2400" b="0" dirty="0" err="1" smtClean="0">
              <a:latin typeface="Bell MT" panose="02020503060305020303" pitchFamily="18" charset="0"/>
            </a:rPr>
            <a:t>sekular</a:t>
          </a:r>
          <a:r>
            <a:rPr lang="en-US" sz="2400" b="0" dirty="0" smtClean="0">
              <a:latin typeface="Bell MT" panose="02020503060305020303" pitchFamily="18" charset="0"/>
            </a:rPr>
            <a:t>. 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B314425D-5CD0-4630-A28F-A63B3B54015D}" type="parTrans" cxnId="{CFC57666-2472-4F13-9360-7950DD4FB271}">
      <dgm:prSet/>
      <dgm:spPr/>
      <dgm:t>
        <a:bodyPr/>
        <a:lstStyle/>
        <a:p>
          <a:endParaRPr lang="en-US"/>
        </a:p>
      </dgm:t>
    </dgm:pt>
    <dgm:pt modelId="{F34B8337-64BD-45E1-AD25-106101C7F6A7}" type="sibTrans" cxnId="{CFC57666-2472-4F13-9360-7950DD4FB27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CABEDBA0-F7E4-471E-B21B-1A2FE3FCB096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 smtClean="0">
              <a:latin typeface="Bell MT" panose="02020503060305020303" pitchFamily="18" charset="0"/>
            </a:rPr>
            <a:t>Revolusi</a:t>
          </a:r>
          <a:r>
            <a:rPr lang="en-US" sz="2400" b="1" dirty="0" smtClean="0">
              <a:latin typeface="Bell MT" panose="02020503060305020303" pitchFamily="18" charset="0"/>
            </a:rPr>
            <a:t> </a:t>
          </a:r>
          <a:r>
            <a:rPr lang="en-US" sz="2400" b="1" dirty="0" err="1" smtClean="0">
              <a:latin typeface="Bell MT" panose="02020503060305020303" pitchFamily="18" charset="0"/>
            </a:rPr>
            <a:t>Sains</a:t>
          </a:r>
          <a:r>
            <a:rPr lang="en-US" sz="2400" b="1" dirty="0" smtClean="0">
              <a:latin typeface="Bell MT" panose="02020503060305020303" pitchFamily="18" charset="0"/>
            </a:rPr>
            <a:t>          (1550-1700)</a:t>
          </a:r>
          <a:endParaRPr lang="en-US" sz="2400" b="0" dirty="0">
            <a:latin typeface="Bell MT" panose="02020503060305020303" pitchFamily="18" charset="0"/>
          </a:endParaRPr>
        </a:p>
      </dgm:t>
    </dgm:pt>
    <dgm:pt modelId="{B185DB2E-7A5D-4EF4-8DBF-5213029CF5A7}" type="parTrans" cxnId="{9CF39426-45C4-4BB8-B7C3-47E7E6A9F558}">
      <dgm:prSet/>
      <dgm:spPr/>
      <dgm:t>
        <a:bodyPr/>
        <a:lstStyle/>
        <a:p>
          <a:endParaRPr lang="en-US"/>
        </a:p>
      </dgm:t>
    </dgm:pt>
    <dgm:pt modelId="{C38C5330-D208-4C67-9337-27955399AC9A}" type="sibTrans" cxnId="{9CF39426-45C4-4BB8-B7C3-47E7E6A9F55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A89C024C-AC30-4E81-AA1C-FC4CD2B8FF6F}" type="pres">
      <dgm:prSet presAssocID="{EDE613BA-A202-4EFC-88B4-B3DF3D3B4902}" presName="linearFlow" presStyleCnt="0">
        <dgm:presLayoutVars>
          <dgm:resizeHandles val="exact"/>
        </dgm:presLayoutVars>
      </dgm:prSet>
      <dgm:spPr/>
    </dgm:pt>
    <dgm:pt modelId="{4B78E788-E485-4EE1-A7EF-A6661407E3B4}" type="pres">
      <dgm:prSet presAssocID="{CABEDBA0-F7E4-471E-B21B-1A2FE3FCB0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E2-A08C-4076-94EA-125702B07B27}" type="pres">
      <dgm:prSet presAssocID="{C38C5330-D208-4C67-9337-27955399AC9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71B293A-C94F-4A84-9614-3DFF593FDD4A}" type="pres">
      <dgm:prSet presAssocID="{C38C5330-D208-4C67-9337-27955399AC9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65A61DD-F95A-4AFF-AF26-D8D2FF62D311}" type="pres">
      <dgm:prSet presAssocID="{5DBAD31F-7A95-4130-B49F-6D67EEA7BC58}" presName="node" presStyleLbl="node1" presStyleIdx="1" presStyleCnt="5" custScaleX="235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E059D-462D-4F58-8370-1E6904CB370E}" type="pres">
      <dgm:prSet presAssocID="{503BE76F-50F0-4044-BB0B-FCA5EAD383A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1537341-D1A6-42A9-AF2E-C51200618281}" type="pres">
      <dgm:prSet presAssocID="{503BE76F-50F0-4044-BB0B-FCA5EAD383A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D8B9605-C219-40FA-8D38-00FC921EB671}" type="pres">
      <dgm:prSet presAssocID="{6424C77F-EC38-4911-A8C0-431398D5854A}" presName="node" presStyleLbl="node1" presStyleIdx="2" presStyleCnt="5" custScaleX="230940" custLinFactNeighborY="-1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8C154-1671-4C10-9119-2D65FE7E0645}" type="pres">
      <dgm:prSet presAssocID="{B7F4A0C2-E24E-4DDA-8A1F-4D8DE0637BA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09C535F-F487-428D-82D5-9363BF2F4E6B}" type="pres">
      <dgm:prSet presAssocID="{B7F4A0C2-E24E-4DDA-8A1F-4D8DE0637BA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FA9489B-2DFA-418D-B81D-CC173005FBAF}" type="pres">
      <dgm:prSet presAssocID="{B2ECCBA5-7E1D-4C2D-854A-C00461A35FFE}" presName="node" presStyleLbl="node1" presStyleIdx="3" presStyleCnt="5" custScaleX="240010" custLinFactNeighborY="-26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EBC52-A8A8-4A2F-BDC1-CCEAE4B0185D}" type="pres">
      <dgm:prSet presAssocID="{6416C6C5-015D-4B83-9FF4-68BCBA0A385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821E6D1-64F1-4698-B8C0-1A98AE1F67B7}" type="pres">
      <dgm:prSet presAssocID="{6416C6C5-015D-4B83-9FF4-68BCBA0A385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A10CDE0-395D-4F6D-A2C1-FB7EE28DADE8}" type="pres">
      <dgm:prSet presAssocID="{13630638-3776-4E2F-95EB-A69C4BB9A90A}" presName="node" presStyleLbl="node1" presStyleIdx="4" presStyleCnt="5" custScaleX="242484" custLinFactNeighborY="-29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EA161-6AFF-4156-99E7-34CFF4BEC7A1}" type="presOf" srcId="{B2ECCBA5-7E1D-4C2D-854A-C00461A35FFE}" destId="{BFA9489B-2DFA-418D-B81D-CC173005FBAF}" srcOrd="0" destOrd="0" presId="urn:microsoft.com/office/officeart/2005/8/layout/process2"/>
    <dgm:cxn modelId="{FFCC3326-3D76-4B59-BF7D-DBAB6833845B}" type="presOf" srcId="{6416C6C5-015D-4B83-9FF4-68BCBA0A3853}" destId="{F0CEBC52-A8A8-4A2F-BDC1-CCEAE4B0185D}" srcOrd="0" destOrd="0" presId="urn:microsoft.com/office/officeart/2005/8/layout/process2"/>
    <dgm:cxn modelId="{8E048711-1F93-4580-BE83-333B0D117FC6}" type="presOf" srcId="{13630638-3776-4E2F-95EB-A69C4BB9A90A}" destId="{2A10CDE0-395D-4F6D-A2C1-FB7EE28DADE8}" srcOrd="0" destOrd="0" presId="urn:microsoft.com/office/officeart/2005/8/layout/process2"/>
    <dgm:cxn modelId="{EE190564-8F72-4C34-9EF5-B64921A0C80D}" type="presOf" srcId="{503BE76F-50F0-4044-BB0B-FCA5EAD383AE}" destId="{F1537341-D1A6-42A9-AF2E-C51200618281}" srcOrd="1" destOrd="0" presId="urn:microsoft.com/office/officeart/2005/8/layout/process2"/>
    <dgm:cxn modelId="{52C18195-CB70-4924-A2F6-F6BF0A1B402B}" srcId="{EDE613BA-A202-4EFC-88B4-B3DF3D3B4902}" destId="{5DBAD31F-7A95-4130-B49F-6D67EEA7BC58}" srcOrd="1" destOrd="0" parTransId="{48616D7A-DE97-4730-952C-E618CDC2DC61}" sibTransId="{503BE76F-50F0-4044-BB0B-FCA5EAD383AE}"/>
    <dgm:cxn modelId="{3F7C632B-5954-4F81-A183-CD2093209083}" type="presOf" srcId="{C38C5330-D208-4C67-9337-27955399AC9A}" destId="{B71B293A-C94F-4A84-9614-3DFF593FDD4A}" srcOrd="1" destOrd="0" presId="urn:microsoft.com/office/officeart/2005/8/layout/process2"/>
    <dgm:cxn modelId="{48225A75-554B-4D78-AF8F-7224174A78C9}" type="presOf" srcId="{EDE613BA-A202-4EFC-88B4-B3DF3D3B4902}" destId="{A89C024C-AC30-4E81-AA1C-FC4CD2B8FF6F}" srcOrd="0" destOrd="0" presId="urn:microsoft.com/office/officeart/2005/8/layout/process2"/>
    <dgm:cxn modelId="{9DABD268-FF39-4BCC-9D05-BA54C9BD103F}" type="presOf" srcId="{B7F4A0C2-E24E-4DDA-8A1F-4D8DE0637BA8}" destId="{709C535F-F487-428D-82D5-9363BF2F4E6B}" srcOrd="1" destOrd="0" presId="urn:microsoft.com/office/officeart/2005/8/layout/process2"/>
    <dgm:cxn modelId="{CCCFF7F4-ABA2-41CD-B3A3-984DE62D5B98}" type="presOf" srcId="{6416C6C5-015D-4B83-9FF4-68BCBA0A3853}" destId="{5821E6D1-64F1-4698-B8C0-1A98AE1F67B7}" srcOrd="1" destOrd="0" presId="urn:microsoft.com/office/officeart/2005/8/layout/process2"/>
    <dgm:cxn modelId="{9CF39426-45C4-4BB8-B7C3-47E7E6A9F558}" srcId="{EDE613BA-A202-4EFC-88B4-B3DF3D3B4902}" destId="{CABEDBA0-F7E4-471E-B21B-1A2FE3FCB096}" srcOrd="0" destOrd="0" parTransId="{B185DB2E-7A5D-4EF4-8DBF-5213029CF5A7}" sibTransId="{C38C5330-D208-4C67-9337-27955399AC9A}"/>
    <dgm:cxn modelId="{CFD2FBE4-B7DC-430A-B8A8-D0D29D51566F}" type="presOf" srcId="{5DBAD31F-7A95-4130-B49F-6D67EEA7BC58}" destId="{065A61DD-F95A-4AFF-AF26-D8D2FF62D311}" srcOrd="0" destOrd="0" presId="urn:microsoft.com/office/officeart/2005/8/layout/process2"/>
    <dgm:cxn modelId="{31B6919C-12E9-43D0-B342-5DA390632A26}" type="presOf" srcId="{503BE76F-50F0-4044-BB0B-FCA5EAD383AE}" destId="{68DE059D-462D-4F58-8370-1E6904CB370E}" srcOrd="0" destOrd="0" presId="urn:microsoft.com/office/officeart/2005/8/layout/process2"/>
    <dgm:cxn modelId="{9C4372F9-ABF1-41BA-A737-4930C8CF946B}" type="presOf" srcId="{6424C77F-EC38-4911-A8C0-431398D5854A}" destId="{FD8B9605-C219-40FA-8D38-00FC921EB671}" srcOrd="0" destOrd="0" presId="urn:microsoft.com/office/officeart/2005/8/layout/process2"/>
    <dgm:cxn modelId="{CFC57666-2472-4F13-9360-7950DD4FB271}" srcId="{EDE613BA-A202-4EFC-88B4-B3DF3D3B4902}" destId="{13630638-3776-4E2F-95EB-A69C4BB9A90A}" srcOrd="4" destOrd="0" parTransId="{B314425D-5CD0-4630-A28F-A63B3B54015D}" sibTransId="{F34B8337-64BD-45E1-AD25-106101C7F6A7}"/>
    <dgm:cxn modelId="{9501DC19-2D91-486C-807F-AEDD6C9F28BA}" type="presOf" srcId="{CABEDBA0-F7E4-471E-B21B-1A2FE3FCB096}" destId="{4B78E788-E485-4EE1-A7EF-A6661407E3B4}" srcOrd="0" destOrd="0" presId="urn:microsoft.com/office/officeart/2005/8/layout/process2"/>
    <dgm:cxn modelId="{E7C44778-4E8A-411A-9DEF-775F021209E1}" srcId="{EDE613BA-A202-4EFC-88B4-B3DF3D3B4902}" destId="{B2ECCBA5-7E1D-4C2D-854A-C00461A35FFE}" srcOrd="3" destOrd="0" parTransId="{02DFC0F2-059E-4AAC-87F6-82D2035D59C8}" sibTransId="{6416C6C5-015D-4B83-9FF4-68BCBA0A3853}"/>
    <dgm:cxn modelId="{3280A173-674F-4608-8229-78713E718D6B}" type="presOf" srcId="{C38C5330-D208-4C67-9337-27955399AC9A}" destId="{AFA349E2-A08C-4076-94EA-125702B07B27}" srcOrd="0" destOrd="0" presId="urn:microsoft.com/office/officeart/2005/8/layout/process2"/>
    <dgm:cxn modelId="{B7CDC909-61EC-4C03-A182-473B4A65C3DE}" type="presOf" srcId="{B7F4A0C2-E24E-4DDA-8A1F-4D8DE0637BA8}" destId="{6358C154-1671-4C10-9119-2D65FE7E0645}" srcOrd="0" destOrd="0" presId="urn:microsoft.com/office/officeart/2005/8/layout/process2"/>
    <dgm:cxn modelId="{1D18F061-8775-4AF8-98EC-117662466B99}" srcId="{EDE613BA-A202-4EFC-88B4-B3DF3D3B4902}" destId="{6424C77F-EC38-4911-A8C0-431398D5854A}" srcOrd="2" destOrd="0" parTransId="{1B77B8E6-338E-4DED-BD9E-7A49DEA6FA92}" sibTransId="{B7F4A0C2-E24E-4DDA-8A1F-4D8DE0637BA8}"/>
    <dgm:cxn modelId="{A5FB8342-EF7F-484C-856E-8F40832E3B50}" type="presParOf" srcId="{A89C024C-AC30-4E81-AA1C-FC4CD2B8FF6F}" destId="{4B78E788-E485-4EE1-A7EF-A6661407E3B4}" srcOrd="0" destOrd="0" presId="urn:microsoft.com/office/officeart/2005/8/layout/process2"/>
    <dgm:cxn modelId="{36EEE3EA-3DD0-4EA9-B7DD-D7C2FB3E8263}" type="presParOf" srcId="{A89C024C-AC30-4E81-AA1C-FC4CD2B8FF6F}" destId="{AFA349E2-A08C-4076-94EA-125702B07B27}" srcOrd="1" destOrd="0" presId="urn:microsoft.com/office/officeart/2005/8/layout/process2"/>
    <dgm:cxn modelId="{661ED5D0-E676-428B-9D46-ED4932ADEB8A}" type="presParOf" srcId="{AFA349E2-A08C-4076-94EA-125702B07B27}" destId="{B71B293A-C94F-4A84-9614-3DFF593FDD4A}" srcOrd="0" destOrd="0" presId="urn:microsoft.com/office/officeart/2005/8/layout/process2"/>
    <dgm:cxn modelId="{322EE96B-34E2-4B61-AEF0-6A4338ECE10D}" type="presParOf" srcId="{A89C024C-AC30-4E81-AA1C-FC4CD2B8FF6F}" destId="{065A61DD-F95A-4AFF-AF26-D8D2FF62D311}" srcOrd="2" destOrd="0" presId="urn:microsoft.com/office/officeart/2005/8/layout/process2"/>
    <dgm:cxn modelId="{A9E3A243-A38A-4B25-BDB4-F8B95B26E512}" type="presParOf" srcId="{A89C024C-AC30-4E81-AA1C-FC4CD2B8FF6F}" destId="{68DE059D-462D-4F58-8370-1E6904CB370E}" srcOrd="3" destOrd="0" presId="urn:microsoft.com/office/officeart/2005/8/layout/process2"/>
    <dgm:cxn modelId="{6830A194-8BAA-4537-9A41-0BB78B5D337E}" type="presParOf" srcId="{68DE059D-462D-4F58-8370-1E6904CB370E}" destId="{F1537341-D1A6-42A9-AF2E-C51200618281}" srcOrd="0" destOrd="0" presId="urn:microsoft.com/office/officeart/2005/8/layout/process2"/>
    <dgm:cxn modelId="{E7C6054D-8D01-41D5-A21C-C6BE633D2A8D}" type="presParOf" srcId="{A89C024C-AC30-4E81-AA1C-FC4CD2B8FF6F}" destId="{FD8B9605-C219-40FA-8D38-00FC921EB671}" srcOrd="4" destOrd="0" presId="urn:microsoft.com/office/officeart/2005/8/layout/process2"/>
    <dgm:cxn modelId="{22F9CBEB-B62B-4FE2-9E0B-A9ABCADC9BA8}" type="presParOf" srcId="{A89C024C-AC30-4E81-AA1C-FC4CD2B8FF6F}" destId="{6358C154-1671-4C10-9119-2D65FE7E0645}" srcOrd="5" destOrd="0" presId="urn:microsoft.com/office/officeart/2005/8/layout/process2"/>
    <dgm:cxn modelId="{B860636D-7AE9-4854-AA4A-2ED6B167B660}" type="presParOf" srcId="{6358C154-1671-4C10-9119-2D65FE7E0645}" destId="{709C535F-F487-428D-82D5-9363BF2F4E6B}" srcOrd="0" destOrd="0" presId="urn:microsoft.com/office/officeart/2005/8/layout/process2"/>
    <dgm:cxn modelId="{ED728286-89F1-4ADD-937C-7A45A264E78D}" type="presParOf" srcId="{A89C024C-AC30-4E81-AA1C-FC4CD2B8FF6F}" destId="{BFA9489B-2DFA-418D-B81D-CC173005FBAF}" srcOrd="6" destOrd="0" presId="urn:microsoft.com/office/officeart/2005/8/layout/process2"/>
    <dgm:cxn modelId="{446DE882-C5F3-4EC9-8851-1EE2CD1BA652}" type="presParOf" srcId="{A89C024C-AC30-4E81-AA1C-FC4CD2B8FF6F}" destId="{F0CEBC52-A8A8-4A2F-BDC1-CCEAE4B0185D}" srcOrd="7" destOrd="0" presId="urn:microsoft.com/office/officeart/2005/8/layout/process2"/>
    <dgm:cxn modelId="{EE8CC675-BFA9-4EC3-B3D6-F9CF514AE343}" type="presParOf" srcId="{F0CEBC52-A8A8-4A2F-BDC1-CCEAE4B0185D}" destId="{5821E6D1-64F1-4698-B8C0-1A98AE1F67B7}" srcOrd="0" destOrd="0" presId="urn:microsoft.com/office/officeart/2005/8/layout/process2"/>
    <dgm:cxn modelId="{F35F092E-1841-4BC0-BB55-D3B16115E190}" type="presParOf" srcId="{A89C024C-AC30-4E81-AA1C-FC4CD2B8FF6F}" destId="{2A10CDE0-395D-4F6D-A2C1-FB7EE28DADE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4F0A00-AA2A-46C2-97E1-E0F58BBCF53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D268E2-4B8D-4CBA-9C7C-E122850D9986}">
      <dgm:prSet phldrT="[Text]"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Memperkenalkan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hukum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pergerakan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graviti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menunjukkan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pergerakan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fizikal</a:t>
          </a:r>
          <a:r>
            <a:rPr lang="en-US" sz="2000" b="1" dirty="0" smtClean="0">
              <a:latin typeface="Bell MT" panose="02020503060305020303" pitchFamily="18" charset="0"/>
            </a:rPr>
            <a:t> di </a:t>
          </a:r>
          <a:r>
            <a:rPr lang="en-US" sz="2000" b="1" dirty="0" err="1" smtClean="0">
              <a:latin typeface="Bell MT" panose="02020503060305020303" pitchFamily="18" charset="0"/>
            </a:rPr>
            <a:t>alam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ini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boleh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difahami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dengan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kaedah</a:t>
          </a:r>
          <a:r>
            <a:rPr lang="en-US" sz="2000" b="1" dirty="0" smtClean="0">
              <a:latin typeface="Bell MT" panose="02020503060305020303" pitchFamily="18" charset="0"/>
            </a:rPr>
            <a:t> </a:t>
          </a:r>
          <a:r>
            <a:rPr lang="en-US" sz="2000" b="1" dirty="0" err="1" smtClean="0">
              <a:latin typeface="Bell MT" panose="02020503060305020303" pitchFamily="18" charset="0"/>
            </a:rPr>
            <a:t>fizik</a:t>
          </a:r>
          <a:endParaRPr lang="en-US" sz="2000" dirty="0">
            <a:latin typeface="Bell MT" panose="02020503060305020303" pitchFamily="18" charset="0"/>
          </a:endParaRPr>
        </a:p>
      </dgm:t>
    </dgm:pt>
    <dgm:pt modelId="{36E8CCAC-D269-4ACE-BB81-F3AC7A3B8484}" type="parTrans" cxnId="{8708FCF3-7C1F-4C14-AC35-66D6A2AAE01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C9E57A09-2990-4F0B-8C77-6CDF40D76B42}" type="sibTrans" cxnId="{8708FCF3-7C1F-4C14-AC35-66D6A2AAE01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7BB8DA8-003A-482A-9869-906D0B993CFC}">
      <dgm:prSet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Alam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sebagai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satu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objek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mempunyai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sistem</a:t>
          </a:r>
          <a:r>
            <a:rPr lang="en-US" sz="2000" dirty="0" smtClean="0">
              <a:latin typeface="Bell MT" panose="02020503060305020303" pitchFamily="18" charset="0"/>
            </a:rPr>
            <a:t>  yang </a:t>
          </a:r>
          <a:r>
            <a:rPr lang="en-US" sz="2000" dirty="0" err="1" smtClean="0">
              <a:latin typeface="Bell MT" panose="02020503060305020303" pitchFamily="18" charset="0"/>
            </a:rPr>
            <a:t>tersusun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dirty="0" err="1" smtClean="0">
              <a:latin typeface="Bell MT" panose="02020503060305020303" pitchFamily="18" charset="0"/>
            </a:rPr>
            <a:t>boleh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diramal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dikawal</a:t>
          </a:r>
          <a:r>
            <a:rPr lang="en-US" sz="2000" dirty="0" smtClean="0">
              <a:latin typeface="Bell MT" panose="02020503060305020303" pitchFamily="18" charset="0"/>
            </a:rPr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3CF79DEA-E1CB-402F-B055-603D39617B8C}" type="parTrans" cxnId="{3DD17800-73BE-49D7-9D36-6A69E6FECA60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DEF3EA07-293D-4766-8F9D-AFD4D9EAE955}" type="sibTrans" cxnId="{3DD17800-73BE-49D7-9D36-6A69E6FECA60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50A4CEE-59E2-4D80-B014-FD68859A986F}">
      <dgm:prSet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Menyumbang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menerusi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penggunaan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kaedah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kuantitatif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 </a:t>
          </a:r>
          <a:r>
            <a:rPr lang="en-US" sz="2000" dirty="0" err="1" smtClean="0">
              <a:latin typeface="Bell MT" panose="02020503060305020303" pitchFamily="18" charset="0"/>
            </a:rPr>
            <a:t>pengenalan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konsep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asas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seperti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i="1" dirty="0" smtClean="0">
              <a:latin typeface="Bell MT" panose="02020503060305020303" pitchFamily="18" charset="0"/>
            </a:rPr>
            <a:t>Law</a:t>
          </a:r>
          <a:r>
            <a:rPr lang="en-US" sz="2000" dirty="0" smtClean="0">
              <a:latin typeface="Bell MT" panose="02020503060305020303" pitchFamily="18" charset="0"/>
            </a:rPr>
            <a:t>, Order, </a:t>
          </a:r>
          <a:r>
            <a:rPr lang="en-US" sz="2000" i="1" dirty="0" smtClean="0">
              <a:latin typeface="Bell MT" panose="02020503060305020303" pitchFamily="18" charset="0"/>
            </a:rPr>
            <a:t>Reason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i="1" dirty="0" smtClean="0">
              <a:latin typeface="Bell MT" panose="02020503060305020303" pitchFamily="18" charset="0"/>
            </a:rPr>
            <a:t>Nature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i="1" dirty="0" smtClean="0">
              <a:latin typeface="Bell MT" panose="02020503060305020303" pitchFamily="18" charset="0"/>
            </a:rPr>
            <a:t>Humanity</a:t>
          </a:r>
          <a:r>
            <a:rPr lang="en-US" sz="2000" dirty="0" smtClean="0">
              <a:latin typeface="Bell MT" panose="02020503060305020303" pitchFamily="18" charset="0"/>
            </a:rPr>
            <a:t>, </a:t>
          </a:r>
          <a:r>
            <a:rPr lang="en-US" sz="2000" i="1" dirty="0" smtClean="0">
              <a:latin typeface="Bell MT" panose="02020503060305020303" pitchFamily="18" charset="0"/>
            </a:rPr>
            <a:t>Liberty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i="1" dirty="0" smtClean="0">
              <a:latin typeface="Bell MT" panose="02020503060305020303" pitchFamily="18" charset="0"/>
            </a:rPr>
            <a:t>Perfectibility</a:t>
          </a:r>
          <a:endParaRPr lang="en-US" sz="2000" i="1" dirty="0">
            <a:latin typeface="Bell MT" panose="02020503060305020303" pitchFamily="18" charset="0"/>
          </a:endParaRPr>
        </a:p>
      </dgm:t>
    </dgm:pt>
    <dgm:pt modelId="{33EB46E3-D530-4807-A545-363953C3AB27}" type="parTrans" cxnId="{1BEFDA0F-817D-42E8-A8A8-3C24EC45C32D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2ACFC7E-4255-4191-8468-A017C6A60CD2}" type="sibTrans" cxnId="{1BEFDA0F-817D-42E8-A8A8-3C24EC45C32D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DE368958-89EA-4EF8-A852-3B937795CACA}">
      <dgm:prSet custT="1"/>
      <dgm:spPr/>
      <dgm:t>
        <a:bodyPr/>
        <a:lstStyle/>
        <a:p>
          <a:r>
            <a:rPr lang="en-US" sz="2000" dirty="0" err="1" smtClean="0">
              <a:latin typeface="Bell MT" panose="02020503060305020303" pitchFamily="18" charset="0"/>
            </a:rPr>
            <a:t>Seorang</a:t>
          </a:r>
          <a:r>
            <a:rPr lang="en-US" sz="2000" dirty="0" smtClean="0">
              <a:latin typeface="Bell MT" panose="02020503060305020303" pitchFamily="18" charset="0"/>
            </a:rPr>
            <a:t> yang </a:t>
          </a:r>
          <a:r>
            <a:rPr lang="en-US" sz="2000" dirty="0" err="1" smtClean="0">
              <a:latin typeface="Bell MT" panose="02020503060305020303" pitchFamily="18" charset="0"/>
            </a:rPr>
            <a:t>berpegang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kepada</a:t>
          </a:r>
          <a:r>
            <a:rPr lang="en-US" sz="2000" dirty="0" smtClean="0">
              <a:latin typeface="Bell MT" panose="02020503060305020303" pitchFamily="18" charset="0"/>
            </a:rPr>
            <a:t> agama </a:t>
          </a:r>
          <a:r>
            <a:rPr lang="en-US" sz="2000" dirty="0" err="1" smtClean="0">
              <a:latin typeface="Bell MT" panose="02020503060305020303" pitchFamily="18" charset="0"/>
            </a:rPr>
            <a:t>namun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penyelidikan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beliau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secara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halusnya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telah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membawa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anjakan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pemikiran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pembentukan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sains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moden</a:t>
          </a:r>
          <a:endParaRPr lang="en-US" sz="2000" dirty="0">
            <a:latin typeface="Bell MT" panose="02020503060305020303" pitchFamily="18" charset="0"/>
          </a:endParaRPr>
        </a:p>
      </dgm:t>
    </dgm:pt>
    <dgm:pt modelId="{0A053D2B-F88A-491D-B09B-CD17F70FD6B5}" type="parTrans" cxnId="{B1EA2FDA-F097-4FB5-9101-38DA41EB4A11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46766D0-9197-4D9F-91A0-962DA9AEAF24}" type="sibTrans" cxnId="{B1EA2FDA-F097-4FB5-9101-38DA41EB4A11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97B31DE-4DF3-40C6-B1EF-77BCA19F3FE6}">
      <dgm:prSet custT="1"/>
      <dgm:spPr/>
      <dgm:t>
        <a:bodyPr/>
        <a:lstStyle/>
        <a:p>
          <a:r>
            <a:rPr lang="en-US" sz="2000" dirty="0" smtClean="0">
              <a:latin typeface="Bell MT" panose="02020503060305020303" pitchFamily="18" charset="0"/>
            </a:rPr>
            <a:t>Newton </a:t>
          </a:r>
          <a:r>
            <a:rPr lang="en-US" sz="2000" dirty="0" err="1" smtClean="0">
              <a:latin typeface="Bell MT" panose="02020503060305020303" pitchFamily="18" charset="0"/>
            </a:rPr>
            <a:t>turut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menyaksikan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peralihan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daripada</a:t>
          </a:r>
          <a:r>
            <a:rPr lang="en-US" sz="2000" dirty="0" smtClean="0">
              <a:latin typeface="Bell MT" panose="02020503060305020303" pitchFamily="18" charset="0"/>
            </a:rPr>
            <a:t> zaman </a:t>
          </a:r>
          <a:r>
            <a:rPr lang="en-US" sz="2000" dirty="0" err="1" smtClean="0">
              <a:latin typeface="Bell MT" panose="02020503060305020303" pitchFamily="18" charset="0"/>
            </a:rPr>
            <a:t>Renaisans</a:t>
          </a:r>
          <a:r>
            <a:rPr lang="en-US" sz="2000" dirty="0" smtClean="0">
              <a:latin typeface="Bell MT" panose="02020503060305020303" pitchFamily="18" charset="0"/>
            </a:rPr>
            <a:t> </a:t>
          </a:r>
          <a:r>
            <a:rPr lang="en-US" sz="2000" dirty="0" err="1" smtClean="0">
              <a:latin typeface="Bell MT" panose="02020503060305020303" pitchFamily="18" charset="0"/>
            </a:rPr>
            <a:t>ke</a:t>
          </a:r>
          <a:r>
            <a:rPr lang="en-US" sz="2000" dirty="0" smtClean="0">
              <a:latin typeface="Bell MT" panose="02020503060305020303" pitchFamily="18" charset="0"/>
            </a:rPr>
            <a:t> zaman </a:t>
          </a:r>
          <a:r>
            <a:rPr lang="en-US" sz="2000" dirty="0" err="1" smtClean="0">
              <a:latin typeface="Bell MT" panose="02020503060305020303" pitchFamily="18" charset="0"/>
            </a:rPr>
            <a:t>Pencerahan</a:t>
          </a:r>
          <a:r>
            <a:rPr lang="en-US" sz="2000" dirty="0" smtClean="0">
              <a:latin typeface="Bell MT" panose="02020503060305020303" pitchFamily="18" charset="0"/>
            </a:rPr>
            <a:t> (Enlightenment)</a:t>
          </a:r>
          <a:endParaRPr lang="en-US" sz="2000" dirty="0">
            <a:latin typeface="Bell MT" panose="02020503060305020303" pitchFamily="18" charset="0"/>
          </a:endParaRPr>
        </a:p>
      </dgm:t>
    </dgm:pt>
    <dgm:pt modelId="{7F76540A-76F5-46DB-A5A5-C02FADD6EDF4}" type="parTrans" cxnId="{1B4454B6-0273-4894-8995-14EAD1A010D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2FC123F-F2D4-41BA-B5BB-D3E026A5776F}" type="sibTrans" cxnId="{1B4454B6-0273-4894-8995-14EAD1A010D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E50BC7A0-40BF-4007-97FD-68E83A76CF48}" type="pres">
      <dgm:prSet presAssocID="{FB4F0A00-AA2A-46C2-97E1-E0F58BBCF5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AD1A03-53F3-4EEE-853D-3CFCE8A23390}" type="pres">
      <dgm:prSet presAssocID="{DED268E2-4B8D-4CBA-9C7C-E122850D99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67EFB-C875-4408-93A2-5ECA552D7582}" type="pres">
      <dgm:prSet presAssocID="{C9E57A09-2990-4F0B-8C77-6CDF40D76B42}" presName="sibTrans" presStyleCnt="0"/>
      <dgm:spPr/>
    </dgm:pt>
    <dgm:pt modelId="{F9BE66FB-4656-4614-AD97-D37958B92EF0}" type="pres">
      <dgm:prSet presAssocID="{27BB8DA8-003A-482A-9869-906D0B993C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8F540-AE1E-4643-BDFB-B4BE68915C24}" type="pres">
      <dgm:prSet presAssocID="{DEF3EA07-293D-4766-8F9D-AFD4D9EAE955}" presName="sibTrans" presStyleCnt="0"/>
      <dgm:spPr/>
    </dgm:pt>
    <dgm:pt modelId="{62ACDDD0-BC84-4483-A9F6-110CA0AE81AB}" type="pres">
      <dgm:prSet presAssocID="{550A4CEE-59E2-4D80-B014-FD68859A98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2A6E-15FB-44C9-AF84-845F60DC0F20}" type="pres">
      <dgm:prSet presAssocID="{A2ACFC7E-4255-4191-8468-A017C6A60CD2}" presName="sibTrans" presStyleCnt="0"/>
      <dgm:spPr/>
    </dgm:pt>
    <dgm:pt modelId="{723F381D-A26C-4A79-B0A8-722E12DEBC76}" type="pres">
      <dgm:prSet presAssocID="{DE368958-89EA-4EF8-A852-3B937795CA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078E1-8B22-4DAF-B905-A4EDCCD853DA}" type="pres">
      <dgm:prSet presAssocID="{F46766D0-9197-4D9F-91A0-962DA9AEAF24}" presName="sibTrans" presStyleCnt="0"/>
      <dgm:spPr/>
    </dgm:pt>
    <dgm:pt modelId="{FFBE048C-F53A-42E1-871C-D05CAF3E394F}" type="pres">
      <dgm:prSet presAssocID="{F97B31DE-4DF3-40C6-B1EF-77BCA19F3F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57EB7C-370F-4A2D-BC27-323768279F67}" type="presOf" srcId="{550A4CEE-59E2-4D80-B014-FD68859A986F}" destId="{62ACDDD0-BC84-4483-A9F6-110CA0AE81AB}" srcOrd="0" destOrd="0" presId="urn:microsoft.com/office/officeart/2005/8/layout/default"/>
    <dgm:cxn modelId="{4DCEE428-F209-4434-A9D2-099DF4811E22}" type="presOf" srcId="{FB4F0A00-AA2A-46C2-97E1-E0F58BBCF53C}" destId="{E50BC7A0-40BF-4007-97FD-68E83A76CF48}" srcOrd="0" destOrd="0" presId="urn:microsoft.com/office/officeart/2005/8/layout/default"/>
    <dgm:cxn modelId="{A6FEFC07-D1B7-4CA6-90CA-C92A89D6E361}" type="presOf" srcId="{DE368958-89EA-4EF8-A852-3B937795CACA}" destId="{723F381D-A26C-4A79-B0A8-722E12DEBC76}" srcOrd="0" destOrd="0" presId="urn:microsoft.com/office/officeart/2005/8/layout/default"/>
    <dgm:cxn modelId="{1BEFDA0F-817D-42E8-A8A8-3C24EC45C32D}" srcId="{FB4F0A00-AA2A-46C2-97E1-E0F58BBCF53C}" destId="{550A4CEE-59E2-4D80-B014-FD68859A986F}" srcOrd="2" destOrd="0" parTransId="{33EB46E3-D530-4807-A545-363953C3AB27}" sibTransId="{A2ACFC7E-4255-4191-8468-A017C6A60CD2}"/>
    <dgm:cxn modelId="{3DD17800-73BE-49D7-9D36-6A69E6FECA60}" srcId="{FB4F0A00-AA2A-46C2-97E1-E0F58BBCF53C}" destId="{27BB8DA8-003A-482A-9869-906D0B993CFC}" srcOrd="1" destOrd="0" parTransId="{3CF79DEA-E1CB-402F-B055-603D39617B8C}" sibTransId="{DEF3EA07-293D-4766-8F9D-AFD4D9EAE955}"/>
    <dgm:cxn modelId="{8708FCF3-7C1F-4C14-AC35-66D6A2AAE012}" srcId="{FB4F0A00-AA2A-46C2-97E1-E0F58BBCF53C}" destId="{DED268E2-4B8D-4CBA-9C7C-E122850D9986}" srcOrd="0" destOrd="0" parTransId="{36E8CCAC-D269-4ACE-BB81-F3AC7A3B8484}" sibTransId="{C9E57A09-2990-4F0B-8C77-6CDF40D76B42}"/>
    <dgm:cxn modelId="{1B4454B6-0273-4894-8995-14EAD1A010D2}" srcId="{FB4F0A00-AA2A-46C2-97E1-E0F58BBCF53C}" destId="{F97B31DE-4DF3-40C6-B1EF-77BCA19F3FE6}" srcOrd="4" destOrd="0" parTransId="{7F76540A-76F5-46DB-A5A5-C02FADD6EDF4}" sibTransId="{F2FC123F-F2D4-41BA-B5BB-D3E026A5776F}"/>
    <dgm:cxn modelId="{20E6C714-EDBE-4F8C-B2CA-DA2B0EC2D22B}" type="presOf" srcId="{27BB8DA8-003A-482A-9869-906D0B993CFC}" destId="{F9BE66FB-4656-4614-AD97-D37958B92EF0}" srcOrd="0" destOrd="0" presId="urn:microsoft.com/office/officeart/2005/8/layout/default"/>
    <dgm:cxn modelId="{B1EA2FDA-F097-4FB5-9101-38DA41EB4A11}" srcId="{FB4F0A00-AA2A-46C2-97E1-E0F58BBCF53C}" destId="{DE368958-89EA-4EF8-A852-3B937795CACA}" srcOrd="3" destOrd="0" parTransId="{0A053D2B-F88A-491D-B09B-CD17F70FD6B5}" sibTransId="{F46766D0-9197-4D9F-91A0-962DA9AEAF24}"/>
    <dgm:cxn modelId="{8928A562-7A6D-4353-A06F-4CE29105DEA6}" type="presOf" srcId="{DED268E2-4B8D-4CBA-9C7C-E122850D9986}" destId="{4BAD1A03-53F3-4EEE-853D-3CFCE8A23390}" srcOrd="0" destOrd="0" presId="urn:microsoft.com/office/officeart/2005/8/layout/default"/>
    <dgm:cxn modelId="{79288F8E-7522-4D89-AA69-4CF7D3BE85F9}" type="presOf" srcId="{F97B31DE-4DF3-40C6-B1EF-77BCA19F3FE6}" destId="{FFBE048C-F53A-42E1-871C-D05CAF3E394F}" srcOrd="0" destOrd="0" presId="urn:microsoft.com/office/officeart/2005/8/layout/default"/>
    <dgm:cxn modelId="{2D8612AD-D211-44DF-8BFC-3176525C6960}" type="presParOf" srcId="{E50BC7A0-40BF-4007-97FD-68E83A76CF48}" destId="{4BAD1A03-53F3-4EEE-853D-3CFCE8A23390}" srcOrd="0" destOrd="0" presId="urn:microsoft.com/office/officeart/2005/8/layout/default"/>
    <dgm:cxn modelId="{595E4DED-3451-4578-9A8E-A97FBB657E10}" type="presParOf" srcId="{E50BC7A0-40BF-4007-97FD-68E83A76CF48}" destId="{A0D67EFB-C875-4408-93A2-5ECA552D7582}" srcOrd="1" destOrd="0" presId="urn:microsoft.com/office/officeart/2005/8/layout/default"/>
    <dgm:cxn modelId="{677B5052-6F64-4100-B281-014811265AD1}" type="presParOf" srcId="{E50BC7A0-40BF-4007-97FD-68E83A76CF48}" destId="{F9BE66FB-4656-4614-AD97-D37958B92EF0}" srcOrd="2" destOrd="0" presId="urn:microsoft.com/office/officeart/2005/8/layout/default"/>
    <dgm:cxn modelId="{A4111D62-938E-4562-8081-7D583C300734}" type="presParOf" srcId="{E50BC7A0-40BF-4007-97FD-68E83A76CF48}" destId="{F438F540-AE1E-4643-BDFB-B4BE68915C24}" srcOrd="3" destOrd="0" presId="urn:microsoft.com/office/officeart/2005/8/layout/default"/>
    <dgm:cxn modelId="{D5D18E62-69DA-489F-9AB2-620AD68685CE}" type="presParOf" srcId="{E50BC7A0-40BF-4007-97FD-68E83A76CF48}" destId="{62ACDDD0-BC84-4483-A9F6-110CA0AE81AB}" srcOrd="4" destOrd="0" presId="urn:microsoft.com/office/officeart/2005/8/layout/default"/>
    <dgm:cxn modelId="{C2AF29EE-58AE-46A5-8E4E-9E2BC31412F7}" type="presParOf" srcId="{E50BC7A0-40BF-4007-97FD-68E83A76CF48}" destId="{B4FD2A6E-15FB-44C9-AF84-845F60DC0F20}" srcOrd="5" destOrd="0" presId="urn:microsoft.com/office/officeart/2005/8/layout/default"/>
    <dgm:cxn modelId="{C746BE8F-ED5E-46CF-9A51-636D60BBD227}" type="presParOf" srcId="{E50BC7A0-40BF-4007-97FD-68E83A76CF48}" destId="{723F381D-A26C-4A79-B0A8-722E12DEBC76}" srcOrd="6" destOrd="0" presId="urn:microsoft.com/office/officeart/2005/8/layout/default"/>
    <dgm:cxn modelId="{6D5504CF-8128-414F-96EF-6CA8826C2DAA}" type="presParOf" srcId="{E50BC7A0-40BF-4007-97FD-68E83A76CF48}" destId="{260078E1-8B22-4DAF-B905-A4EDCCD853DA}" srcOrd="7" destOrd="0" presId="urn:microsoft.com/office/officeart/2005/8/layout/default"/>
    <dgm:cxn modelId="{89461137-40E9-47D7-9687-67AB8CB2D684}" type="presParOf" srcId="{E50BC7A0-40BF-4007-97FD-68E83A76CF48}" destId="{FFBE048C-F53A-42E1-871C-D05CAF3E39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BAAA-D664-4D82-BDB0-95205AC0D7BA}">
      <dsp:nvSpPr>
        <dsp:cNvPr id="0" name=""/>
        <dsp:cNvSpPr/>
      </dsp:nvSpPr>
      <dsp:spPr>
        <a:xfrm>
          <a:off x="585954" y="4176"/>
          <a:ext cx="2359049" cy="700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latin typeface="+mn-lt"/>
            </a:rPr>
            <a:t>Epistemologi</a:t>
          </a:r>
          <a:r>
            <a:rPr lang="en-US" sz="2900" kern="1200" dirty="0" smtClean="0">
              <a:latin typeface="+mn-lt"/>
            </a:rPr>
            <a:t>?</a:t>
          </a:r>
          <a:endParaRPr lang="en-US" sz="2900" kern="1200" dirty="0">
            <a:latin typeface="+mn-lt"/>
          </a:endParaRPr>
        </a:p>
      </dsp:txBody>
      <dsp:txXfrm>
        <a:off x="606465" y="24687"/>
        <a:ext cx="2318027" cy="659283"/>
      </dsp:txXfrm>
    </dsp:sp>
    <dsp:sp modelId="{6E5D90D0-75A8-44A4-8C34-EBB684328384}">
      <dsp:nvSpPr>
        <dsp:cNvPr id="0" name=""/>
        <dsp:cNvSpPr/>
      </dsp:nvSpPr>
      <dsp:spPr>
        <a:xfrm>
          <a:off x="821859" y="704481"/>
          <a:ext cx="235904" cy="610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036"/>
              </a:lnTo>
              <a:lnTo>
                <a:pt x="235904" y="6100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BE83C-FE1F-4BD1-817C-BD155E113C60}">
      <dsp:nvSpPr>
        <dsp:cNvPr id="0" name=""/>
        <dsp:cNvSpPr/>
      </dsp:nvSpPr>
      <dsp:spPr>
        <a:xfrm>
          <a:off x="1057764" y="798597"/>
          <a:ext cx="5773280" cy="10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 dirty="0" smtClean="0">
              <a:latin typeface="Bell MT" panose="02020503060305020303" pitchFamily="18" charset="0"/>
            </a:rPr>
            <a:t>Bahasa </a:t>
          </a:r>
          <a:r>
            <a:rPr lang="en-MY" sz="2000" kern="1200" dirty="0" err="1" smtClean="0">
              <a:latin typeface="Bell MT" panose="02020503060305020303" pitchFamily="18" charset="0"/>
            </a:rPr>
            <a:t>Yunani</a:t>
          </a:r>
          <a:r>
            <a:rPr lang="en-MY" sz="2000" kern="1200" dirty="0" smtClean="0">
              <a:latin typeface="Bell MT" panose="02020503060305020303" pitchFamily="18" charset="0"/>
            </a:rPr>
            <a:t>: </a:t>
          </a:r>
          <a:r>
            <a:rPr lang="en-MY" sz="2000" i="1" kern="1200" dirty="0" smtClean="0">
              <a:latin typeface="Bell MT" panose="02020503060305020303" pitchFamily="18" charset="0"/>
            </a:rPr>
            <a:t>episteme</a:t>
          </a:r>
          <a:r>
            <a:rPr lang="en-MY" sz="2000" kern="1200" dirty="0" smtClean="0">
              <a:latin typeface="Bell MT" panose="02020503060305020303" pitchFamily="18" charset="0"/>
            </a:rPr>
            <a:t> =  </a:t>
          </a:r>
          <a:r>
            <a:rPr lang="en-MY" sz="2000" kern="1200" dirty="0" err="1" smtClean="0">
              <a:latin typeface="Bell MT" panose="02020503060305020303" pitchFamily="18" charset="0"/>
            </a:rPr>
            <a:t>ilmu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atau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pengetahuan</a:t>
          </a:r>
          <a:r>
            <a:rPr lang="en-MY" sz="2000" kern="1200" dirty="0" smtClean="0">
              <a:latin typeface="Bell MT" panose="02020503060305020303" pitchFamily="18" charset="0"/>
            </a:rPr>
            <a:t>, </a:t>
          </a:r>
          <a:r>
            <a:rPr lang="en-MY" sz="2000" i="1" kern="1200" dirty="0" smtClean="0">
              <a:latin typeface="Bell MT" panose="02020503060305020303" pitchFamily="18" charset="0"/>
            </a:rPr>
            <a:t>logos</a:t>
          </a:r>
          <a:r>
            <a:rPr lang="en-MY" sz="2000" kern="1200" dirty="0" smtClean="0">
              <a:latin typeface="Bell MT" panose="02020503060305020303" pitchFamily="18" charset="0"/>
            </a:rPr>
            <a:t> = </a:t>
          </a:r>
          <a:r>
            <a:rPr lang="en-MY" sz="2000" kern="1200" dirty="0" err="1" smtClean="0">
              <a:latin typeface="Bell MT" panose="02020503060305020303" pitchFamily="18" charset="0"/>
            </a:rPr>
            <a:t>teori</a:t>
          </a:r>
          <a:r>
            <a:rPr lang="en-MY" sz="2000" kern="1200" dirty="0" smtClean="0">
              <a:latin typeface="Bell MT" panose="02020503060305020303" pitchFamily="18" charset="0"/>
            </a:rPr>
            <a:t>. </a:t>
          </a:r>
          <a:r>
            <a:rPr lang="en-US" sz="2000" b="1" kern="1200" dirty="0" err="1" smtClean="0">
              <a:latin typeface="Bell MT" panose="02020503060305020303" pitchFamily="18" charset="0"/>
            </a:rPr>
            <a:t>Epistemologi</a:t>
          </a:r>
          <a:r>
            <a:rPr lang="en-US" sz="2000" b="1" kern="1200" dirty="0" smtClean="0">
              <a:latin typeface="Bell MT" panose="02020503060305020303" pitchFamily="18" charset="0"/>
            </a:rPr>
            <a:t> = </a:t>
          </a:r>
          <a:r>
            <a:rPr lang="en-US" sz="2000" b="1" kern="1200" dirty="0" err="1" smtClean="0">
              <a:latin typeface="Bell MT" panose="02020503060305020303" pitchFamily="18" charset="0"/>
            </a:rPr>
            <a:t>teori</a:t>
          </a:r>
          <a:r>
            <a:rPr lang="en-US" sz="2000" b="1" kern="1200" dirty="0" smtClean="0">
              <a:latin typeface="Bell MT" panose="02020503060305020303" pitchFamily="18" charset="0"/>
            </a:rPr>
            <a:t> </a:t>
          </a:r>
          <a:r>
            <a:rPr lang="en-US" sz="2000" b="1" kern="1200" dirty="0" err="1" smtClean="0">
              <a:latin typeface="Bell MT" panose="02020503060305020303" pitchFamily="18" charset="0"/>
            </a:rPr>
            <a:t>pengetahuan</a:t>
          </a:r>
          <a:endParaRPr lang="en-US" sz="2000" b="1" kern="1200" dirty="0">
            <a:latin typeface="Bell MT" panose="02020503060305020303" pitchFamily="18" charset="0"/>
          </a:endParaRPr>
        </a:p>
      </dsp:txBody>
      <dsp:txXfrm>
        <a:off x="1087986" y="828819"/>
        <a:ext cx="5712836" cy="971396"/>
      </dsp:txXfrm>
    </dsp:sp>
    <dsp:sp modelId="{449E8E7A-84FA-49CB-8F2C-B8FAB2CBE87B}">
      <dsp:nvSpPr>
        <dsp:cNvPr id="0" name=""/>
        <dsp:cNvSpPr/>
      </dsp:nvSpPr>
      <dsp:spPr>
        <a:xfrm>
          <a:off x="821859" y="704481"/>
          <a:ext cx="266293" cy="222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9775"/>
              </a:lnTo>
              <a:lnTo>
                <a:pt x="266293" y="22297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9D03E-EF9F-425C-B27E-73C42BF623F4}">
      <dsp:nvSpPr>
        <dsp:cNvPr id="0" name=""/>
        <dsp:cNvSpPr/>
      </dsp:nvSpPr>
      <dsp:spPr>
        <a:xfrm>
          <a:off x="1088152" y="2048846"/>
          <a:ext cx="9337627" cy="177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 dirty="0" smtClean="0">
              <a:latin typeface="Bell MT" panose="02020503060305020303" pitchFamily="18" charset="0"/>
            </a:rPr>
            <a:t>Webster New International Dictionary: “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i="1" kern="1200" dirty="0" smtClean="0">
              <a:latin typeface="Bell MT" panose="02020503060305020303" pitchFamily="18" charset="0"/>
            </a:rPr>
            <a:t>“</a:t>
          </a:r>
          <a:r>
            <a:rPr lang="en-MY" sz="2000" i="1" kern="1200" dirty="0" err="1" smtClean="0">
              <a:latin typeface="Bell MT" panose="02020503060305020303" pitchFamily="18" charset="0"/>
            </a:rPr>
            <a:t>Epistimology</a:t>
          </a:r>
          <a:r>
            <a:rPr lang="en-MY" sz="2000" i="1" kern="1200" dirty="0" smtClean="0">
              <a:latin typeface="Bell MT" panose="02020503060305020303" pitchFamily="18" charset="0"/>
            </a:rPr>
            <a:t> is the theory or science the method and grounds of knowledge, especially with reference to its limits and validity”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kern="1200" dirty="0" smtClean="0">
              <a:latin typeface="Bell MT" panose="02020503060305020303" pitchFamily="18" charset="0"/>
            </a:rPr>
            <a:t>“</a:t>
          </a:r>
          <a:r>
            <a:rPr lang="en-MY" sz="2000" kern="1200" dirty="0" err="1" smtClean="0">
              <a:latin typeface="Bell MT" panose="02020503060305020303" pitchFamily="18" charset="0"/>
            </a:rPr>
            <a:t>Epistemologi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adalah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teori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atau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ilmu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pengetahuan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tentang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metod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dasar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pengetahuan</a:t>
          </a:r>
          <a:r>
            <a:rPr lang="en-MY" sz="2000" kern="1200" dirty="0" smtClean="0">
              <a:latin typeface="Bell MT" panose="02020503060305020303" pitchFamily="18" charset="0"/>
            </a:rPr>
            <a:t>, </a:t>
          </a:r>
          <a:r>
            <a:rPr lang="en-MY" sz="2000" kern="1200" dirty="0" err="1" smtClean="0">
              <a:latin typeface="Bell MT" panose="02020503060305020303" pitchFamily="18" charset="0"/>
            </a:rPr>
            <a:t>khususnya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berkaitan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batas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pengetahuan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kesahan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berlakunya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pengetahuan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itu</a:t>
          </a:r>
          <a:r>
            <a:rPr lang="en-MY" sz="2000" kern="1200" dirty="0" smtClean="0">
              <a:latin typeface="Bell MT" panose="02020503060305020303" pitchFamily="18" charset="0"/>
            </a:rPr>
            <a:t>” </a:t>
          </a:r>
          <a:r>
            <a:rPr lang="en-MY" sz="2000" kern="1200" dirty="0" smtClean="0"/>
            <a:t> </a:t>
          </a:r>
          <a:endParaRPr lang="en-US" sz="2000" i="1" u="none" kern="1200" dirty="0" smtClean="0">
            <a:latin typeface="Bell MT" panose="02020503060305020303" pitchFamily="18" charset="0"/>
          </a:endParaRPr>
        </a:p>
      </dsp:txBody>
      <dsp:txXfrm>
        <a:off x="1140018" y="2100712"/>
        <a:ext cx="9233895" cy="1667088"/>
      </dsp:txXfrm>
    </dsp:sp>
    <dsp:sp modelId="{3EE294DF-2055-4AEF-ACDA-FE641C5C864C}">
      <dsp:nvSpPr>
        <dsp:cNvPr id="0" name=""/>
        <dsp:cNvSpPr/>
      </dsp:nvSpPr>
      <dsp:spPr>
        <a:xfrm>
          <a:off x="821859" y="704481"/>
          <a:ext cx="235904" cy="4070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0294"/>
              </a:lnTo>
              <a:lnTo>
                <a:pt x="235904" y="40702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C2AE2-CB46-4EE9-B489-758008FFBCF3}">
      <dsp:nvSpPr>
        <dsp:cNvPr id="0" name=""/>
        <dsp:cNvSpPr/>
      </dsp:nvSpPr>
      <dsp:spPr>
        <a:xfrm>
          <a:off x="1057764" y="4101414"/>
          <a:ext cx="7466557" cy="134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Epistemologi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melibatkan</a:t>
          </a:r>
          <a:r>
            <a:rPr lang="en-US" sz="2000" kern="1200" dirty="0" smtClean="0">
              <a:latin typeface="Bell MT" panose="02020503060305020303" pitchFamily="18" charset="0"/>
            </a:rPr>
            <a:t> 3 </a:t>
          </a:r>
          <a:r>
            <a:rPr lang="en-US" sz="2000" kern="1200" dirty="0" err="1" smtClean="0">
              <a:latin typeface="Bell MT" panose="02020503060305020303" pitchFamily="18" charset="0"/>
            </a:rPr>
            <a:t>perkara</a:t>
          </a:r>
          <a:r>
            <a:rPr lang="en-US" sz="2000" kern="1200" dirty="0" smtClean="0">
              <a:latin typeface="Bell MT" panose="02020503060305020303" pitchFamily="18" charset="0"/>
            </a:rPr>
            <a:t>: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ell MT" panose="02020503060305020303" pitchFamily="18" charset="0"/>
            </a:rPr>
            <a:t>1- </a:t>
          </a:r>
          <a:r>
            <a:rPr lang="en-US" sz="2000" kern="1200" dirty="0" err="1" smtClean="0">
              <a:latin typeface="Bell MT" panose="02020503060305020303" pitchFamily="18" charset="0"/>
            </a:rPr>
            <a:t>Sumber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pengetahuan</a:t>
          </a:r>
          <a:r>
            <a:rPr lang="en-US" sz="2000" kern="1200" dirty="0" smtClean="0">
              <a:latin typeface="Bell MT" panose="02020503060305020303" pitchFamily="18" charset="0"/>
            </a:rPr>
            <a:t> (</a:t>
          </a:r>
          <a:r>
            <a:rPr lang="en-US" sz="2000" i="1" kern="1200" dirty="0" smtClean="0">
              <a:latin typeface="Bell MT" panose="02020503060305020303" pitchFamily="18" charset="0"/>
            </a:rPr>
            <a:t>way of knowledge</a:t>
          </a:r>
          <a:r>
            <a:rPr lang="en-US" sz="2000" kern="1200" dirty="0" smtClean="0">
              <a:latin typeface="Bell MT" panose="02020503060305020303" pitchFamily="18" charset="0"/>
            </a:rPr>
            <a:t>)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ell MT" panose="02020503060305020303" pitchFamily="18" charset="0"/>
            </a:rPr>
            <a:t>2- </a:t>
          </a:r>
          <a:r>
            <a:rPr lang="en-US" sz="2000" kern="1200" dirty="0" err="1" smtClean="0">
              <a:latin typeface="Bell MT" panose="02020503060305020303" pitchFamily="18" charset="0"/>
            </a:rPr>
            <a:t>Tabie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pengetahuan</a:t>
          </a:r>
          <a:r>
            <a:rPr lang="en-US" sz="2000" kern="1200" dirty="0" smtClean="0">
              <a:latin typeface="Bell MT" panose="02020503060305020303" pitchFamily="18" charset="0"/>
            </a:rPr>
            <a:t> (</a:t>
          </a:r>
          <a:r>
            <a:rPr lang="en-US" sz="2000" i="1" kern="1200" dirty="0" smtClean="0">
              <a:latin typeface="Bell MT" panose="02020503060305020303" pitchFamily="18" charset="0"/>
            </a:rPr>
            <a:t>the nature of knowledge</a:t>
          </a:r>
          <a:r>
            <a:rPr lang="en-US" sz="2000" kern="1200" dirty="0" smtClean="0">
              <a:latin typeface="Bell MT" panose="02020503060305020303" pitchFamily="18" charset="0"/>
            </a:rPr>
            <a:t>)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ell MT" panose="02020503060305020303" pitchFamily="18" charset="0"/>
            </a:rPr>
            <a:t>3- </a:t>
          </a:r>
          <a:r>
            <a:rPr lang="en-US" sz="2000" kern="1200" dirty="0" err="1" smtClean="0">
              <a:latin typeface="Bell MT" panose="02020503060305020303" pitchFamily="18" charset="0"/>
            </a:rPr>
            <a:t>Kemungkinan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batasan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pengetahuan</a:t>
          </a:r>
          <a:r>
            <a:rPr lang="en-US" sz="2000" kern="1200" dirty="0" smtClean="0">
              <a:latin typeface="Bell MT" panose="02020503060305020303" pitchFamily="18" charset="0"/>
            </a:rPr>
            <a:t> (</a:t>
          </a:r>
          <a:r>
            <a:rPr lang="en-US" sz="2000" i="1" u="none" kern="1200" dirty="0" smtClean="0">
              <a:latin typeface="Bell MT" panose="02020503060305020303" pitchFamily="18" charset="0"/>
            </a:rPr>
            <a:t>the possibility of knowledge)</a:t>
          </a:r>
        </a:p>
      </dsp:txBody>
      <dsp:txXfrm>
        <a:off x="1097208" y="4140858"/>
        <a:ext cx="7387669" cy="12678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D67D0-56D4-4140-BFC7-8EA9F5D02D24}">
      <dsp:nvSpPr>
        <dsp:cNvPr id="0" name=""/>
        <dsp:cNvSpPr/>
      </dsp:nvSpPr>
      <dsp:spPr>
        <a:xfrm rot="5400000">
          <a:off x="1441491" y="1284054"/>
          <a:ext cx="1241632" cy="206604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687D8-D8A5-4D7C-AA99-8514F7B7146C}">
      <dsp:nvSpPr>
        <dsp:cNvPr id="0" name=""/>
        <dsp:cNvSpPr/>
      </dsp:nvSpPr>
      <dsp:spPr>
        <a:xfrm>
          <a:off x="1234231" y="1901357"/>
          <a:ext cx="1865240" cy="163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ll MT" panose="02020503060305020303" pitchFamily="18" charset="0"/>
            </a:rPr>
            <a:t>Zaman Greek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1234231" y="1901357"/>
        <a:ext cx="1865240" cy="1634992"/>
      </dsp:txXfrm>
    </dsp:sp>
    <dsp:sp modelId="{91A4AF2D-95F2-4D54-997D-EA748B2F480C}">
      <dsp:nvSpPr>
        <dsp:cNvPr id="0" name=""/>
        <dsp:cNvSpPr/>
      </dsp:nvSpPr>
      <dsp:spPr>
        <a:xfrm>
          <a:off x="2747540" y="1131949"/>
          <a:ext cx="351932" cy="351932"/>
        </a:xfrm>
        <a:prstGeom prst="triangle">
          <a:avLst>
            <a:gd name="adj" fmla="val 100000"/>
          </a:avLst>
        </a:prstGeom>
        <a:solidFill>
          <a:schemeClr val="accent5">
            <a:hueOff val="503109"/>
            <a:satOff val="-3837"/>
            <a:lumOff val="-1699"/>
            <a:alphaOff val="0"/>
          </a:schemeClr>
        </a:solidFill>
        <a:ln w="19050" cap="flat" cmpd="sng" algn="ctr">
          <a:solidFill>
            <a:schemeClr val="accent5">
              <a:hueOff val="503109"/>
              <a:satOff val="-3837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A282B-CEA8-4E60-887D-891F89B62BD8}">
      <dsp:nvSpPr>
        <dsp:cNvPr id="0" name=""/>
        <dsp:cNvSpPr/>
      </dsp:nvSpPr>
      <dsp:spPr>
        <a:xfrm rot="5400000">
          <a:off x="3724910" y="719019"/>
          <a:ext cx="1241632" cy="206604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1006218"/>
            <a:satOff val="-7674"/>
            <a:lumOff val="-3399"/>
            <a:alphaOff val="0"/>
          </a:schemeClr>
        </a:solidFill>
        <a:ln w="19050" cap="flat" cmpd="sng" algn="ctr">
          <a:solidFill>
            <a:schemeClr val="accent5">
              <a:hueOff val="1006218"/>
              <a:satOff val="-7674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F5E-D7FC-4C3E-B86F-514CAFFB6F7F}">
      <dsp:nvSpPr>
        <dsp:cNvPr id="0" name=""/>
        <dsp:cNvSpPr/>
      </dsp:nvSpPr>
      <dsp:spPr>
        <a:xfrm>
          <a:off x="3517650" y="1336323"/>
          <a:ext cx="1865240" cy="163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Bell MT" panose="02020503060305020303" pitchFamily="18" charset="0"/>
            </a:rPr>
            <a:t>Zaman </a:t>
          </a:r>
          <a:r>
            <a:rPr lang="en-US" sz="2400" kern="1200" dirty="0" err="1" smtClean="0">
              <a:latin typeface="Bell MT" panose="02020503060305020303" pitchFamily="18" charset="0"/>
            </a:rPr>
            <a:t>Romawi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3517650" y="1336323"/>
        <a:ext cx="1865240" cy="1634992"/>
      </dsp:txXfrm>
    </dsp:sp>
    <dsp:sp modelId="{9F46F3A6-DFA2-42FE-8F32-429DBC55EE19}">
      <dsp:nvSpPr>
        <dsp:cNvPr id="0" name=""/>
        <dsp:cNvSpPr/>
      </dsp:nvSpPr>
      <dsp:spPr>
        <a:xfrm>
          <a:off x="5030959" y="566914"/>
          <a:ext cx="351932" cy="351932"/>
        </a:xfrm>
        <a:prstGeom prst="triangle">
          <a:avLst>
            <a:gd name="adj" fmla="val 100000"/>
          </a:avLst>
        </a:prstGeom>
        <a:solidFill>
          <a:schemeClr val="accent5">
            <a:hueOff val="1509326"/>
            <a:satOff val="-11511"/>
            <a:lumOff val="-5098"/>
            <a:alphaOff val="0"/>
          </a:schemeClr>
        </a:solidFill>
        <a:ln w="19050" cap="flat" cmpd="sng" algn="ctr">
          <a:solidFill>
            <a:schemeClr val="accent5">
              <a:hueOff val="1509326"/>
              <a:satOff val="-1151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21F11-57E1-44EE-A2B0-73E1F5108AAB}">
      <dsp:nvSpPr>
        <dsp:cNvPr id="0" name=""/>
        <dsp:cNvSpPr/>
      </dsp:nvSpPr>
      <dsp:spPr>
        <a:xfrm rot="5400000">
          <a:off x="6008329" y="153985"/>
          <a:ext cx="1241632" cy="206604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2012435"/>
            <a:satOff val="-15348"/>
            <a:lumOff val="-6797"/>
            <a:alphaOff val="0"/>
          </a:schemeClr>
        </a:solidFill>
        <a:ln w="19050" cap="flat" cmpd="sng" algn="ctr">
          <a:solidFill>
            <a:schemeClr val="accent5">
              <a:hueOff val="2012435"/>
              <a:satOff val="-15348"/>
              <a:lumOff val="-6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CEA5D-5783-4590-AF8C-BF59843ACAE8}">
      <dsp:nvSpPr>
        <dsp:cNvPr id="0" name=""/>
        <dsp:cNvSpPr/>
      </dsp:nvSpPr>
      <dsp:spPr>
        <a:xfrm>
          <a:off x="5801069" y="771289"/>
          <a:ext cx="1865240" cy="163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ll MT" panose="02020503060305020303" pitchFamily="18" charset="0"/>
            </a:rPr>
            <a:t>Zaman Abad </a:t>
          </a:r>
          <a:r>
            <a:rPr lang="en-US" sz="2400" kern="1200" dirty="0" err="1" smtClean="0">
              <a:latin typeface="Bell MT" panose="02020503060305020303" pitchFamily="18" charset="0"/>
            </a:rPr>
            <a:t>Pertengahan</a:t>
          </a:r>
          <a:r>
            <a:rPr lang="en-US" sz="2400" kern="1200" dirty="0" smtClean="0">
              <a:latin typeface="Bell MT" panose="02020503060305020303" pitchFamily="18" charset="0"/>
            </a:rPr>
            <a:t>/ </a:t>
          </a:r>
          <a:r>
            <a:rPr lang="en-US" sz="2400" kern="1200" dirty="0" err="1" smtClean="0">
              <a:latin typeface="Bell MT" panose="02020503060305020303" pitchFamily="18" charset="0"/>
            </a:rPr>
            <a:t>Teologi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5801069" y="771289"/>
        <a:ext cx="1865240" cy="1634992"/>
      </dsp:txXfrm>
    </dsp:sp>
    <dsp:sp modelId="{799A5032-9714-419C-A7F1-6CCDB028EADA}">
      <dsp:nvSpPr>
        <dsp:cNvPr id="0" name=""/>
        <dsp:cNvSpPr/>
      </dsp:nvSpPr>
      <dsp:spPr>
        <a:xfrm>
          <a:off x="7314378" y="1880"/>
          <a:ext cx="351932" cy="351932"/>
        </a:xfrm>
        <a:prstGeom prst="triangle">
          <a:avLst>
            <a:gd name="adj" fmla="val 100000"/>
          </a:avLst>
        </a:prstGeom>
        <a:solidFill>
          <a:schemeClr val="accent5">
            <a:hueOff val="2515544"/>
            <a:satOff val="-19185"/>
            <a:lumOff val="-8497"/>
            <a:alphaOff val="0"/>
          </a:schemeClr>
        </a:solidFill>
        <a:ln w="19050" cap="flat" cmpd="sng" algn="ctr">
          <a:solidFill>
            <a:schemeClr val="accent5">
              <a:hueOff val="2515544"/>
              <a:satOff val="-19185"/>
              <a:lumOff val="-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E7E1F-457D-402E-8BFA-BA89CBF674CF}">
      <dsp:nvSpPr>
        <dsp:cNvPr id="0" name=""/>
        <dsp:cNvSpPr/>
      </dsp:nvSpPr>
      <dsp:spPr>
        <a:xfrm rot="5400000">
          <a:off x="8291748" y="-411048"/>
          <a:ext cx="1241632" cy="206604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3018653"/>
            <a:satOff val="-23022"/>
            <a:lumOff val="-10196"/>
            <a:alphaOff val="0"/>
          </a:schemeClr>
        </a:solidFill>
        <a:ln w="19050" cap="flat" cmpd="sng" algn="ctr">
          <a:solidFill>
            <a:schemeClr val="accent5">
              <a:hueOff val="3018653"/>
              <a:satOff val="-23022"/>
              <a:lumOff val="-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51CC-9B39-4799-8D67-5FDB4C38F7F0}">
      <dsp:nvSpPr>
        <dsp:cNvPr id="0" name=""/>
        <dsp:cNvSpPr/>
      </dsp:nvSpPr>
      <dsp:spPr>
        <a:xfrm>
          <a:off x="8120198" y="221002"/>
          <a:ext cx="2088789" cy="163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ll MT" panose="02020503060305020303" pitchFamily="18" charset="0"/>
            </a:rPr>
            <a:t>Abad </a:t>
          </a:r>
          <a:r>
            <a:rPr lang="en-US" sz="2400" kern="1200" dirty="0" err="1" smtClean="0">
              <a:latin typeface="Bell MT" panose="02020503060305020303" pitchFamily="18" charset="0"/>
            </a:rPr>
            <a:t>kontemporari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hingga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sekarang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8120198" y="221002"/>
        <a:ext cx="2088789" cy="1634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C5349-DA9C-4DDA-AC58-79C8A1DBD8B3}">
      <dsp:nvSpPr>
        <dsp:cNvPr id="0" name=""/>
        <dsp:cNvSpPr/>
      </dsp:nvSpPr>
      <dsp:spPr>
        <a:xfrm rot="5400000">
          <a:off x="6389133" y="-2221577"/>
          <a:ext cx="2014365" cy="696123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Bell MT" panose="02020503060305020303" pitchFamily="18" charset="0"/>
            </a:rPr>
            <a:t>Pemikiran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sistematik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tentang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pengetahuan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berkaitan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dewa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dewi</a:t>
          </a:r>
          <a:r>
            <a:rPr lang="en-US" sz="2400" kern="1200" dirty="0" smtClean="0">
              <a:latin typeface="Bell MT" panose="02020503060305020303" pitchFamily="18" charset="0"/>
            </a:rPr>
            <a:t>. </a:t>
          </a:r>
          <a:endParaRPr lang="en-US" sz="2400" kern="1200" dirty="0">
            <a:latin typeface="Bell MT" panose="020205030603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Bell MT" panose="02020503060305020303" pitchFamily="18" charset="0"/>
            </a:rPr>
            <a:t>Munculnya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ramai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ahli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falsafah</a:t>
          </a:r>
          <a:r>
            <a:rPr lang="en-US" sz="2400" kern="1200" dirty="0" smtClean="0">
              <a:latin typeface="Bell MT" panose="02020503060305020303" pitchFamily="18" charset="0"/>
            </a:rPr>
            <a:t> yang </a:t>
          </a:r>
          <a:r>
            <a:rPr lang="en-US" sz="2400" kern="1200" dirty="0" err="1" smtClean="0">
              <a:latin typeface="Bell MT" panose="02020503060305020303" pitchFamily="18" charset="0"/>
            </a:rPr>
            <a:t>mengkaji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tentang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hakikat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alam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semesta</a:t>
          </a:r>
          <a:endParaRPr lang="en-US" sz="2400" kern="1200" dirty="0">
            <a:latin typeface="Bell MT" panose="02020503060305020303" pitchFamily="18" charset="0"/>
          </a:endParaRPr>
        </a:p>
      </dsp:txBody>
      <dsp:txXfrm rot="-5400000">
        <a:off x="3915697" y="350192"/>
        <a:ext cx="6862905" cy="1817699"/>
      </dsp:txXfrm>
    </dsp:sp>
    <dsp:sp modelId="{E2547F35-C8FF-4126-A522-68A0E5EE3CB4}">
      <dsp:nvSpPr>
        <dsp:cNvPr id="0" name=""/>
        <dsp:cNvSpPr/>
      </dsp:nvSpPr>
      <dsp:spPr>
        <a:xfrm>
          <a:off x="0" y="63"/>
          <a:ext cx="3915696" cy="25179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smtClean="0">
              <a:latin typeface="Bell MT" panose="02020503060305020303" pitchFamily="18" charset="0"/>
            </a:rPr>
            <a:t>Zaman </a:t>
          </a:r>
          <a:r>
            <a:rPr lang="en-MY" sz="3200" kern="1200" dirty="0" err="1" smtClean="0">
              <a:latin typeface="Bell MT" panose="02020503060305020303" pitchFamily="18" charset="0"/>
            </a:rPr>
            <a:t>Yunani</a:t>
          </a:r>
          <a:endParaRPr lang="en-US" sz="3200" kern="1200" dirty="0">
            <a:latin typeface="Bell MT" panose="02020503060305020303" pitchFamily="18" charset="0"/>
          </a:endParaRPr>
        </a:p>
      </dsp:txBody>
      <dsp:txXfrm>
        <a:off x="122916" y="122979"/>
        <a:ext cx="3669864" cy="2272124"/>
      </dsp:txXfrm>
    </dsp:sp>
    <dsp:sp modelId="{F5DB5505-3896-4C92-A5D8-34637DDC97C7}">
      <dsp:nvSpPr>
        <dsp:cNvPr id="0" name=""/>
        <dsp:cNvSpPr/>
      </dsp:nvSpPr>
      <dsp:spPr>
        <a:xfrm rot="5400000">
          <a:off x="6389133" y="422276"/>
          <a:ext cx="2014365" cy="696123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Bell MT" panose="02020503060305020303" pitchFamily="18" charset="0"/>
            </a:rPr>
            <a:t>Pemikiran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kurang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secara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sistematik</a:t>
          </a:r>
          <a:endParaRPr lang="en-US" sz="2400" kern="1200" dirty="0">
            <a:latin typeface="Bell MT" panose="020205030603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Bell MT" panose="02020503060305020303" pitchFamily="18" charset="0"/>
            </a:rPr>
            <a:t>Lebih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tertumpu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kepada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pengetahuan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tentang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negara</a:t>
          </a:r>
          <a:r>
            <a:rPr lang="en-US" sz="2400" kern="1200" dirty="0" smtClean="0">
              <a:latin typeface="Bell MT" panose="02020503060305020303" pitchFamily="18" charset="0"/>
            </a:rPr>
            <a:t> , </a:t>
          </a:r>
          <a:r>
            <a:rPr lang="en-US" sz="2400" kern="1200" dirty="0" err="1" smtClean="0">
              <a:latin typeface="Bell MT" panose="02020503060305020303" pitchFamily="18" charset="0"/>
            </a:rPr>
            <a:t>perang</a:t>
          </a:r>
          <a:r>
            <a:rPr lang="en-US" sz="2400" kern="1200" dirty="0" smtClean="0">
              <a:latin typeface="Bell MT" panose="02020503060305020303" pitchFamily="18" charset="0"/>
            </a:rPr>
            <a:t> , </a:t>
          </a:r>
          <a:r>
            <a:rPr lang="en-US" sz="2400" kern="1200" dirty="0" err="1" smtClean="0">
              <a:latin typeface="Bell MT" panose="02020503060305020303" pitchFamily="18" charset="0"/>
            </a:rPr>
            <a:t>hukum</a:t>
          </a:r>
          <a:r>
            <a:rPr lang="en-US" sz="2400" kern="1200" dirty="0" smtClean="0">
              <a:latin typeface="Bell MT" panose="02020503060305020303" pitchFamily="18" charset="0"/>
            </a:rPr>
            <a:t>  </a:t>
          </a:r>
          <a:r>
            <a:rPr lang="en-US" sz="2400" kern="1200" dirty="0" err="1" smtClean="0">
              <a:latin typeface="Bell MT" panose="02020503060305020303" pitchFamily="18" charset="0"/>
            </a:rPr>
            <a:t>dan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politik</a:t>
          </a:r>
          <a:endParaRPr lang="en-US" sz="2400" kern="1200" dirty="0">
            <a:latin typeface="Bell MT" panose="02020503060305020303" pitchFamily="18" charset="0"/>
          </a:endParaRPr>
        </a:p>
      </dsp:txBody>
      <dsp:txXfrm rot="-5400000">
        <a:off x="3915697" y="2994046"/>
        <a:ext cx="6862905" cy="1817699"/>
      </dsp:txXfrm>
    </dsp:sp>
    <dsp:sp modelId="{6A25D95B-6260-45A3-898D-F42744F6E6E2}">
      <dsp:nvSpPr>
        <dsp:cNvPr id="0" name=""/>
        <dsp:cNvSpPr/>
      </dsp:nvSpPr>
      <dsp:spPr>
        <a:xfrm>
          <a:off x="0" y="2643917"/>
          <a:ext cx="3915696" cy="25179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ll MT" panose="02020503060305020303" pitchFamily="18" charset="0"/>
            </a:rPr>
            <a:t>Zaman </a:t>
          </a:r>
          <a:r>
            <a:rPr lang="en-US" sz="3200" kern="1200" dirty="0" err="1" smtClean="0">
              <a:latin typeface="Bell MT" panose="02020503060305020303" pitchFamily="18" charset="0"/>
            </a:rPr>
            <a:t>Romawi</a:t>
          </a:r>
          <a:endParaRPr lang="en-US" sz="3200" kern="1200" dirty="0">
            <a:latin typeface="Bell MT" panose="02020503060305020303" pitchFamily="18" charset="0"/>
          </a:endParaRPr>
        </a:p>
      </dsp:txBody>
      <dsp:txXfrm>
        <a:off x="122916" y="2766833"/>
        <a:ext cx="3669864" cy="2272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C5349-DA9C-4DDA-AC58-79C8A1DBD8B3}">
      <dsp:nvSpPr>
        <dsp:cNvPr id="0" name=""/>
        <dsp:cNvSpPr/>
      </dsp:nvSpPr>
      <dsp:spPr>
        <a:xfrm rot="5400000">
          <a:off x="5644491" y="-2389754"/>
          <a:ext cx="3236346" cy="8098647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Bell MT" panose="02020503060305020303" pitchFamily="18" charset="0"/>
            </a:rPr>
            <a:t>Kemunculan</a:t>
          </a:r>
          <a:r>
            <a:rPr lang="en-US" sz="2000" kern="1200" dirty="0" smtClean="0">
              <a:latin typeface="Bell MT" panose="02020503060305020303" pitchFamily="18" charset="0"/>
            </a:rPr>
            <a:t> agama Kristian </a:t>
          </a:r>
          <a:r>
            <a:rPr lang="en-US" sz="2000" kern="1200" dirty="0" err="1" smtClean="0">
              <a:latin typeface="Bell MT" panose="02020503060305020303" pitchFamily="18" charset="0"/>
            </a:rPr>
            <a:t>ke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Eropah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kepada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perubahan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pengetahuan</a:t>
          </a:r>
          <a:r>
            <a:rPr lang="en-US" sz="2000" kern="1200" dirty="0" smtClean="0">
              <a:latin typeface="Bell MT" panose="02020503060305020303" pitchFamily="18" charset="0"/>
            </a:rPr>
            <a:t> yang </a:t>
          </a:r>
          <a:r>
            <a:rPr lang="en-US" sz="2000" kern="1200" dirty="0" err="1" smtClean="0">
              <a:latin typeface="Bell MT" panose="02020503060305020303" pitchFamily="18" charset="0"/>
            </a:rPr>
            <a:t>digabungkan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dengan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ilmu</a:t>
          </a:r>
          <a:r>
            <a:rPr lang="en-US" sz="2000" kern="1200" dirty="0" smtClean="0">
              <a:latin typeface="Bell MT" panose="02020503060305020303" pitchFamily="18" charset="0"/>
            </a:rPr>
            <a:t> agama (</a:t>
          </a:r>
          <a:r>
            <a:rPr lang="en-US" sz="2000" kern="1200" dirty="0" err="1" smtClean="0">
              <a:latin typeface="Bell MT" panose="02020503060305020303" pitchFamily="18" charset="0"/>
            </a:rPr>
            <a:t>iman</a:t>
          </a:r>
          <a:r>
            <a:rPr lang="en-US" sz="2000" kern="1200" dirty="0" smtClean="0">
              <a:latin typeface="Bell MT" panose="02020503060305020303" pitchFamily="18" charset="0"/>
            </a:rPr>
            <a:t>)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Bell MT" panose="02020503060305020303" pitchFamily="18" charset="0"/>
            </a:rPr>
            <a:t>Berlaku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kepincangan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pengetahuan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hingga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Zaman </a:t>
          </a:r>
          <a:r>
            <a:rPr lang="en-US" sz="2000" kern="1200" dirty="0" err="1" smtClean="0">
              <a:latin typeface="Bell MT" panose="02020503060305020303" pitchFamily="18" charset="0"/>
            </a:rPr>
            <a:t>Gelap</a:t>
          </a:r>
          <a:r>
            <a:rPr lang="en-US" sz="2000" kern="1200" dirty="0" smtClean="0">
              <a:latin typeface="Bell MT" panose="02020503060305020303" pitchFamily="18" charset="0"/>
            </a:rPr>
            <a:t>. 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Bell MT" panose="02020503060305020303" pitchFamily="18" charset="0"/>
            </a:rPr>
            <a:t>Di </a:t>
          </a:r>
          <a:r>
            <a:rPr lang="en-US" sz="2000" kern="1200" dirty="0" err="1" smtClean="0">
              <a:latin typeface="Bell MT" panose="02020503060305020303" pitchFamily="18" charset="0"/>
            </a:rPr>
            <a:t>dunia</a:t>
          </a:r>
          <a:r>
            <a:rPr lang="en-US" sz="2000" kern="1200" dirty="0" smtClean="0">
              <a:latin typeface="Bell MT" panose="02020503060305020303" pitchFamily="18" charset="0"/>
            </a:rPr>
            <a:t> Arab, </a:t>
          </a:r>
          <a:r>
            <a:rPr lang="en-US" sz="2000" kern="1200" dirty="0" err="1" smtClean="0">
              <a:latin typeface="Bell MT" panose="02020503060305020303" pitchFamily="18" charset="0"/>
            </a:rPr>
            <a:t>kemunculan</a:t>
          </a:r>
          <a:r>
            <a:rPr lang="en-US" sz="2000" kern="1200" dirty="0" smtClean="0">
              <a:latin typeface="Bell MT" panose="02020503060305020303" pitchFamily="18" charset="0"/>
            </a:rPr>
            <a:t> agama Islam, </a:t>
          </a:r>
          <a:r>
            <a:rPr lang="en-US" sz="2000" kern="1200" dirty="0" err="1" smtClean="0">
              <a:latin typeface="Bell MT" panose="02020503060305020303" pitchFamily="18" charset="0"/>
            </a:rPr>
            <a:t>berlakunya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perpindahan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ilmu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hingga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kepada</a:t>
          </a:r>
          <a:r>
            <a:rPr lang="en-US" sz="2000" kern="1200" dirty="0" smtClean="0">
              <a:latin typeface="Bell MT" panose="02020503060305020303" pitchFamily="18" charset="0"/>
            </a:rPr>
            <a:t> Zaman </a:t>
          </a:r>
          <a:r>
            <a:rPr lang="en-US" sz="2000" kern="1200" dirty="0" err="1" smtClean="0">
              <a:latin typeface="Bell MT" panose="02020503060305020303" pitchFamily="18" charset="0"/>
            </a:rPr>
            <a:t>Renaisans</a:t>
          </a:r>
          <a:r>
            <a:rPr lang="en-US" sz="2000" kern="1200" dirty="0" smtClean="0">
              <a:latin typeface="Bell MT" panose="02020503060305020303" pitchFamily="18" charset="0"/>
            </a:rPr>
            <a:t> di </a:t>
          </a:r>
          <a:r>
            <a:rPr lang="en-US" sz="2000" kern="1200" dirty="0" err="1" smtClean="0">
              <a:latin typeface="Bell MT" panose="02020503060305020303" pitchFamily="18" charset="0"/>
            </a:rPr>
            <a:t>Eropah</a:t>
          </a:r>
          <a:r>
            <a:rPr lang="en-US" sz="2000" kern="1200" dirty="0" smtClean="0">
              <a:latin typeface="Bell MT" panose="02020503060305020303" pitchFamily="18" charset="0"/>
            </a:rPr>
            <a:t>. 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Bell MT" panose="02020503060305020303" pitchFamily="18" charset="0"/>
            </a:rPr>
            <a:t>Muncul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pelbagai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aliran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pemikiran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moden</a:t>
          </a:r>
          <a:r>
            <a:rPr lang="en-US" sz="2000" kern="1200" dirty="0" smtClean="0">
              <a:latin typeface="Bell MT" panose="02020503060305020303" pitchFamily="18" charset="0"/>
            </a:rPr>
            <a:t> : </a:t>
          </a:r>
          <a:r>
            <a:rPr lang="en-US" sz="2000" kern="1200" dirty="0" err="1" smtClean="0">
              <a:latin typeface="Bell MT" panose="02020503060305020303" pitchFamily="18" charset="0"/>
            </a:rPr>
            <a:t>rasionalisme</a:t>
          </a:r>
          <a:r>
            <a:rPr lang="en-US" sz="2000" kern="1200" dirty="0" smtClean="0">
              <a:latin typeface="Bell MT" panose="02020503060305020303" pitchFamily="18" charset="0"/>
            </a:rPr>
            <a:t>, idealism, positivism </a:t>
          </a:r>
          <a:r>
            <a:rPr lang="en-US" sz="2000" kern="1200" dirty="0" err="1" smtClean="0">
              <a:latin typeface="Bell MT" panose="02020503060305020303" pitchFamily="18" charset="0"/>
            </a:rPr>
            <a:t>dll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Bell MT" panose="02020503060305020303" pitchFamily="18" charset="0"/>
            </a:rPr>
            <a:t>Muncul</a:t>
          </a:r>
          <a:r>
            <a:rPr lang="en-US" sz="2000" kern="1200" dirty="0" smtClean="0">
              <a:latin typeface="Bell MT" panose="02020503060305020303" pitchFamily="18" charset="0"/>
            </a:rPr>
            <a:t> R</a:t>
          </a:r>
          <a:r>
            <a:rPr lang="en-MY" sz="2000" kern="1200" dirty="0" err="1" smtClean="0">
              <a:latin typeface="Bell MT" panose="02020503060305020303" pitchFamily="18" charset="0"/>
            </a:rPr>
            <a:t>evolusi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Ideologi</a:t>
          </a:r>
          <a:r>
            <a:rPr lang="en-MY" sz="2000" kern="1200" dirty="0" smtClean="0">
              <a:latin typeface="Bell MT" panose="02020503060305020303" pitchFamily="18" charset="0"/>
            </a:rPr>
            <a:t> (</a:t>
          </a:r>
          <a:r>
            <a:rPr lang="en-MY" sz="2000" kern="1200" dirty="0" err="1" smtClean="0">
              <a:latin typeface="Bell MT" panose="02020503060305020303" pitchFamily="18" charset="0"/>
            </a:rPr>
            <a:t>Liberalisme</a:t>
          </a:r>
          <a:r>
            <a:rPr lang="en-MY" sz="2000" kern="1200" dirty="0" smtClean="0">
              <a:latin typeface="Bell MT" panose="02020503060305020303" pitchFamily="18" charset="0"/>
            </a:rPr>
            <a:t>, </a:t>
          </a:r>
          <a:r>
            <a:rPr lang="en-MY" sz="2000" kern="1200" dirty="0" err="1" smtClean="0">
              <a:latin typeface="Bell MT" panose="02020503060305020303" pitchFamily="18" charset="0"/>
            </a:rPr>
            <a:t>Sosialisme-Materialisme</a:t>
          </a:r>
          <a:r>
            <a:rPr lang="en-MY" sz="2000" kern="1200" dirty="0" smtClean="0">
              <a:latin typeface="Bell MT" panose="02020503060305020303" pitchFamily="18" charset="0"/>
            </a:rPr>
            <a:t>), </a:t>
          </a:r>
          <a:r>
            <a:rPr lang="en-MY" sz="2000" kern="1200" dirty="0" err="1" smtClean="0">
              <a:latin typeface="Bell MT" panose="02020503060305020303" pitchFamily="18" charset="0"/>
            </a:rPr>
            <a:t>Revolusi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Politik</a:t>
          </a:r>
          <a:r>
            <a:rPr lang="en-MY" sz="2000" kern="1200" dirty="0" smtClean="0">
              <a:latin typeface="Bell MT" panose="02020503060305020303" pitchFamily="18" charset="0"/>
            </a:rPr>
            <a:t> (</a:t>
          </a:r>
          <a:r>
            <a:rPr lang="en-MY" sz="2000" kern="1200" dirty="0" err="1" smtClean="0">
              <a:latin typeface="Bell MT" panose="02020503060305020303" pitchFamily="18" charset="0"/>
            </a:rPr>
            <a:t>Revolusi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Perancis</a:t>
          </a:r>
          <a:r>
            <a:rPr lang="en-MY" sz="2000" kern="1200" dirty="0" smtClean="0">
              <a:latin typeface="Bell MT" panose="02020503060305020303" pitchFamily="18" charset="0"/>
            </a:rPr>
            <a:t>), </a:t>
          </a:r>
          <a:r>
            <a:rPr lang="en-MY" sz="2000" kern="1200" dirty="0" err="1" smtClean="0">
              <a:latin typeface="Bell MT" panose="02020503060305020303" pitchFamily="18" charset="0"/>
            </a:rPr>
            <a:t>Revolusi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Ilmu</a:t>
          </a:r>
          <a:r>
            <a:rPr lang="en-MY" sz="2000" kern="1200" dirty="0" smtClean="0">
              <a:latin typeface="Bell MT" panose="02020503060305020303" pitchFamily="18" charset="0"/>
            </a:rPr>
            <a:t> (</a:t>
          </a:r>
          <a:r>
            <a:rPr lang="en-MY" sz="2000" kern="1200" dirty="0" err="1" smtClean="0">
              <a:latin typeface="Bell MT" panose="02020503060305020303" pitchFamily="18" charset="0"/>
            </a:rPr>
            <a:t>Geocentrisme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menjadi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Heliocentrisme</a:t>
          </a:r>
          <a:r>
            <a:rPr lang="en-MY" sz="2000" kern="1200" dirty="0" smtClean="0">
              <a:latin typeface="Bell MT" panose="02020503060305020303" pitchFamily="18" charset="0"/>
            </a:rPr>
            <a:t>), </a:t>
          </a:r>
          <a:r>
            <a:rPr lang="en-MY" sz="2000" kern="1200" dirty="0" err="1" smtClean="0">
              <a:latin typeface="Bell MT" panose="02020503060305020303" pitchFamily="18" charset="0"/>
            </a:rPr>
            <a:t>Revolusi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Industri</a:t>
          </a:r>
          <a:r>
            <a:rPr lang="en-MY" sz="2000" kern="1200" dirty="0" smtClean="0">
              <a:latin typeface="Bell MT" panose="02020503060305020303" pitchFamily="18" charset="0"/>
            </a:rPr>
            <a:t> (</a:t>
          </a:r>
          <a:r>
            <a:rPr lang="en-MY" sz="2000" kern="1200" dirty="0" err="1" smtClean="0">
              <a:latin typeface="Bell MT" panose="02020503060305020303" pitchFamily="18" charset="0"/>
            </a:rPr>
            <a:t>penciptaan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mesin</a:t>
          </a:r>
          <a:r>
            <a:rPr lang="en-MY" sz="2000" kern="1200" dirty="0" smtClean="0">
              <a:latin typeface="Bell MT" panose="02020503060305020303" pitchFamily="18" charset="0"/>
            </a:rPr>
            <a:t>). </a:t>
          </a:r>
          <a:endParaRPr lang="en-US" sz="2000" kern="1200" dirty="0">
            <a:latin typeface="Bell MT" panose="02020503060305020303" pitchFamily="18" charset="0"/>
          </a:endParaRPr>
        </a:p>
      </dsp:txBody>
      <dsp:txXfrm rot="-5400000">
        <a:off x="3213341" y="199381"/>
        <a:ext cx="7940662" cy="2920376"/>
      </dsp:txXfrm>
    </dsp:sp>
    <dsp:sp modelId="{E2547F35-C8FF-4126-A522-68A0E5EE3CB4}">
      <dsp:nvSpPr>
        <dsp:cNvPr id="0" name=""/>
        <dsp:cNvSpPr/>
      </dsp:nvSpPr>
      <dsp:spPr>
        <a:xfrm>
          <a:off x="22" y="2153"/>
          <a:ext cx="3213318" cy="3314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ll MT" panose="02020503060305020303" pitchFamily="18" charset="0"/>
            </a:rPr>
            <a:t>Zaman Abad </a:t>
          </a:r>
          <a:r>
            <a:rPr lang="en-US" sz="3200" kern="1200" dirty="0" err="1" smtClean="0">
              <a:latin typeface="Bell MT" panose="02020503060305020303" pitchFamily="18" charset="0"/>
            </a:rPr>
            <a:t>Pertengahan</a:t>
          </a:r>
          <a:r>
            <a:rPr lang="en-US" sz="3200" kern="1200" dirty="0" smtClean="0">
              <a:latin typeface="Bell MT" panose="02020503060305020303" pitchFamily="18" charset="0"/>
            </a:rPr>
            <a:t>/ </a:t>
          </a:r>
          <a:r>
            <a:rPr lang="en-US" sz="3200" kern="1200" dirty="0" err="1" smtClean="0">
              <a:latin typeface="Bell MT" panose="02020503060305020303" pitchFamily="18" charset="0"/>
            </a:rPr>
            <a:t>Teologi</a:t>
          </a:r>
          <a:endParaRPr lang="en-US" sz="3200" kern="1200" dirty="0">
            <a:latin typeface="Bell MT" panose="02020503060305020303" pitchFamily="18" charset="0"/>
          </a:endParaRPr>
        </a:p>
      </dsp:txBody>
      <dsp:txXfrm>
        <a:off x="156883" y="159014"/>
        <a:ext cx="2899596" cy="3001108"/>
      </dsp:txXfrm>
    </dsp:sp>
    <dsp:sp modelId="{F5DB5505-3896-4C92-A5D8-34637DDC97C7}">
      <dsp:nvSpPr>
        <dsp:cNvPr id="0" name=""/>
        <dsp:cNvSpPr/>
      </dsp:nvSpPr>
      <dsp:spPr>
        <a:xfrm rot="5400000">
          <a:off x="6285664" y="573021"/>
          <a:ext cx="1920931" cy="8129207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000" kern="1200" dirty="0" err="1" smtClean="0">
              <a:latin typeface="Bell MT" panose="02020503060305020303" pitchFamily="18" charset="0"/>
            </a:rPr>
            <a:t>Muncul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aliran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epistemologi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corak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baru</a:t>
          </a:r>
          <a:r>
            <a:rPr lang="en-MY" sz="2000" kern="1200" dirty="0" smtClean="0">
              <a:latin typeface="Bell MT" panose="02020503060305020303" pitchFamily="18" charset="0"/>
            </a:rPr>
            <a:t>: </a:t>
          </a:r>
          <a:r>
            <a:rPr lang="en-MY" sz="2000" kern="1200" dirty="0" err="1" smtClean="0">
              <a:latin typeface="Bell MT" panose="02020503060305020303" pitchFamily="18" charset="0"/>
            </a:rPr>
            <a:t>fenomenologi</a:t>
          </a:r>
          <a:r>
            <a:rPr lang="en-MY" sz="2000" kern="1200" dirty="0" smtClean="0">
              <a:latin typeface="Bell MT" panose="02020503060305020303" pitchFamily="18" charset="0"/>
            </a:rPr>
            <a:t>, </a:t>
          </a:r>
          <a:r>
            <a:rPr lang="en-MY" sz="2000" kern="1200" dirty="0" err="1" smtClean="0">
              <a:latin typeface="Bell MT" panose="02020503060305020303" pitchFamily="18" charset="0"/>
            </a:rPr>
            <a:t>pragmatisme</a:t>
          </a:r>
          <a:r>
            <a:rPr lang="en-MY" sz="2000" kern="1200" dirty="0" smtClean="0">
              <a:latin typeface="Bell MT" panose="02020503060305020303" pitchFamily="18" charset="0"/>
            </a:rPr>
            <a:t>, neo-</a:t>
          </a:r>
          <a:r>
            <a:rPr lang="en-MY" sz="2000" kern="1200" dirty="0" err="1" smtClean="0">
              <a:latin typeface="Bell MT" panose="02020503060305020303" pitchFamily="18" charset="0"/>
            </a:rPr>
            <a:t>marxisme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teori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kritis</a:t>
          </a:r>
          <a:r>
            <a:rPr lang="en-MY" sz="2000" kern="1200" dirty="0" smtClean="0">
              <a:latin typeface="Bell MT" panose="02020503060305020303" pitchFamily="18" charset="0"/>
            </a:rPr>
            <a:t>.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000" kern="1200" dirty="0" err="1" smtClean="0">
              <a:latin typeface="Bell MT" panose="02020503060305020303" pitchFamily="18" charset="0"/>
            </a:rPr>
            <a:t>Kecenderungan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kepada</a:t>
          </a:r>
          <a:r>
            <a:rPr lang="en-MY" sz="2000" kern="1200" dirty="0" smtClean="0">
              <a:latin typeface="Bell MT" panose="02020503060305020303" pitchFamily="18" charset="0"/>
            </a:rPr>
            <a:t> anti-</a:t>
          </a:r>
          <a:r>
            <a:rPr lang="en-MY" sz="2000" kern="1200" dirty="0" err="1" smtClean="0">
              <a:latin typeface="Bell MT" panose="02020503060305020303" pitchFamily="18" charset="0"/>
            </a:rPr>
            <a:t>rasionalisme</a:t>
          </a:r>
          <a:r>
            <a:rPr lang="en-MY" sz="2000" kern="1200" dirty="0" smtClean="0">
              <a:latin typeface="Bell MT" panose="02020503060305020303" pitchFamily="18" charset="0"/>
            </a:rPr>
            <a:t>, anti-</a:t>
          </a:r>
          <a:r>
            <a:rPr lang="en-MY" sz="2000" kern="1200" dirty="0" err="1" smtClean="0">
              <a:latin typeface="Bell MT" panose="02020503060305020303" pitchFamily="18" charset="0"/>
            </a:rPr>
            <a:t>positivisme</a:t>
          </a:r>
          <a:r>
            <a:rPr lang="en-MY" sz="2000" kern="1200" dirty="0" smtClean="0">
              <a:latin typeface="Bell MT" panose="02020503060305020303" pitchFamily="18" charset="0"/>
            </a:rPr>
            <a:t>, anti-</a:t>
          </a:r>
          <a:r>
            <a:rPr lang="en-MY" sz="2000" kern="1200" dirty="0" err="1" smtClean="0">
              <a:latin typeface="Bell MT" panose="02020503060305020303" pitchFamily="18" charset="0"/>
            </a:rPr>
            <a:t>intelektualisme</a:t>
          </a:r>
          <a:r>
            <a:rPr lang="en-MY" sz="2000" kern="1200" dirty="0" smtClean="0">
              <a:latin typeface="Bell MT" panose="02020503060305020303" pitchFamily="18" charset="0"/>
            </a:rPr>
            <a:t>, anti </a:t>
          </a:r>
          <a:r>
            <a:rPr lang="en-MY" sz="2000" kern="1200" dirty="0" err="1" smtClean="0">
              <a:latin typeface="Bell MT" panose="02020503060305020303" pitchFamily="18" charset="0"/>
            </a:rPr>
            <a:t>determinisme</a:t>
          </a:r>
          <a:r>
            <a:rPr lang="en-MY" sz="2000" kern="1200" dirty="0" smtClean="0">
              <a:latin typeface="Bell MT" panose="02020503060305020303" pitchFamily="18" charset="0"/>
            </a:rPr>
            <a:t>.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000" kern="1200" dirty="0" err="1" smtClean="0">
              <a:latin typeface="Bell MT" panose="02020503060305020303" pitchFamily="18" charset="0"/>
            </a:rPr>
            <a:t>Mengkritik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epsitemologi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pada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abad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sebelumnya</a:t>
          </a:r>
          <a:r>
            <a:rPr lang="en-MY" sz="2000" kern="1200" dirty="0" smtClean="0">
              <a:latin typeface="Bell MT" panose="02020503060305020303" pitchFamily="18" charset="0"/>
            </a:rPr>
            <a:t>. </a:t>
          </a:r>
          <a:endParaRPr lang="en-US" sz="2000" kern="1200" dirty="0">
            <a:latin typeface="Bell MT" panose="02020503060305020303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000" kern="1200" dirty="0" err="1" smtClean="0">
              <a:latin typeface="Bell MT" panose="02020503060305020303" pitchFamily="18" charset="0"/>
            </a:rPr>
            <a:t>Epistemologi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dikaitkan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dengan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masalah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hidup</a:t>
          </a:r>
          <a:r>
            <a:rPr lang="en-MY" sz="2000" kern="1200" dirty="0" smtClean="0">
              <a:latin typeface="Bell MT" panose="02020503060305020303" pitchFamily="18" charset="0"/>
            </a:rPr>
            <a:t> </a:t>
          </a:r>
          <a:r>
            <a:rPr lang="en-MY" sz="2000" kern="1200" dirty="0" err="1" smtClean="0">
              <a:latin typeface="Bell MT" panose="02020503060305020303" pitchFamily="18" charset="0"/>
            </a:rPr>
            <a:t>manusia</a:t>
          </a:r>
          <a:endParaRPr lang="en-US" sz="2000" kern="1200" dirty="0">
            <a:latin typeface="Bell MT" panose="02020503060305020303" pitchFamily="18" charset="0"/>
          </a:endParaRPr>
        </a:p>
      </dsp:txBody>
      <dsp:txXfrm rot="-5400000">
        <a:off x="3181526" y="3770931"/>
        <a:ext cx="8035435" cy="1733387"/>
      </dsp:txXfrm>
    </dsp:sp>
    <dsp:sp modelId="{6A25D95B-6260-45A3-898D-F42744F6E6E2}">
      <dsp:nvSpPr>
        <dsp:cNvPr id="0" name=""/>
        <dsp:cNvSpPr/>
      </dsp:nvSpPr>
      <dsp:spPr>
        <a:xfrm>
          <a:off x="22" y="3437043"/>
          <a:ext cx="3181503" cy="24011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ell MT" panose="02020503060305020303" pitchFamily="18" charset="0"/>
            </a:rPr>
            <a:t>Abad </a:t>
          </a:r>
          <a:r>
            <a:rPr lang="en-US" sz="3200" kern="1200" dirty="0" err="1" smtClean="0">
              <a:latin typeface="Bell MT" panose="02020503060305020303" pitchFamily="18" charset="0"/>
            </a:rPr>
            <a:t>kontemporari</a:t>
          </a:r>
          <a:r>
            <a:rPr lang="en-US" sz="3200" kern="1200" dirty="0" smtClean="0">
              <a:latin typeface="Bell MT" panose="02020503060305020303" pitchFamily="18" charset="0"/>
            </a:rPr>
            <a:t> </a:t>
          </a:r>
          <a:r>
            <a:rPr lang="en-US" sz="3200" kern="1200" dirty="0" err="1" smtClean="0">
              <a:latin typeface="Bell MT" panose="02020503060305020303" pitchFamily="18" charset="0"/>
            </a:rPr>
            <a:t>hingga</a:t>
          </a:r>
          <a:r>
            <a:rPr lang="en-US" sz="3200" kern="1200" dirty="0" smtClean="0">
              <a:latin typeface="Bell MT" panose="02020503060305020303" pitchFamily="18" charset="0"/>
            </a:rPr>
            <a:t> </a:t>
          </a:r>
          <a:r>
            <a:rPr lang="en-US" sz="3200" kern="1200" dirty="0" err="1" smtClean="0">
              <a:latin typeface="Bell MT" panose="02020503060305020303" pitchFamily="18" charset="0"/>
            </a:rPr>
            <a:t>sekarang</a:t>
          </a:r>
          <a:r>
            <a:rPr lang="en-US" sz="3200" kern="1200" dirty="0" smtClean="0">
              <a:latin typeface="Bell MT" panose="02020503060305020303" pitchFamily="18" charset="0"/>
            </a:rPr>
            <a:t> </a:t>
          </a:r>
          <a:endParaRPr lang="en-US" sz="3200" kern="1200" dirty="0">
            <a:latin typeface="Bell MT" panose="02020503060305020303" pitchFamily="18" charset="0"/>
          </a:endParaRPr>
        </a:p>
      </dsp:txBody>
      <dsp:txXfrm>
        <a:off x="117237" y="3554258"/>
        <a:ext cx="2947073" cy="2166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ECEC-0DD2-4661-8779-C9A8A493FC36}">
      <dsp:nvSpPr>
        <dsp:cNvPr id="0" name=""/>
        <dsp:cNvSpPr/>
      </dsp:nvSpPr>
      <dsp:spPr>
        <a:xfrm>
          <a:off x="0" y="0"/>
          <a:ext cx="10844776" cy="150639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Bell MT" panose="02020503060305020303" pitchFamily="18" charset="0"/>
            </a:rPr>
            <a:t>PERKEMBANGAN SAINS PADA ZAMAN PERTENGAHAN        DI BARAT </a:t>
          </a:r>
          <a:endParaRPr lang="en-US" sz="2800" b="1" kern="1200" dirty="0">
            <a:latin typeface="Bell MT" panose="02020503060305020303" pitchFamily="18" charset="0"/>
          </a:endParaRPr>
        </a:p>
      </dsp:txBody>
      <dsp:txXfrm>
        <a:off x="0" y="0"/>
        <a:ext cx="10844776" cy="1506394"/>
      </dsp:txXfrm>
    </dsp:sp>
    <dsp:sp modelId="{A0E5104B-4520-42AB-9B1B-CA0A49A637F6}">
      <dsp:nvSpPr>
        <dsp:cNvPr id="0" name=""/>
        <dsp:cNvSpPr/>
      </dsp:nvSpPr>
      <dsp:spPr>
        <a:xfrm>
          <a:off x="640" y="1506394"/>
          <a:ext cx="3690824" cy="31634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R="0" lvl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r>
            <a:rPr lang="en-US" sz="2400" kern="1200" dirty="0">
              <a:latin typeface="Bell MT" panose="02020503060305020303" pitchFamily="18" charset="0"/>
            </a:rPr>
            <a:t>Di </a:t>
          </a:r>
          <a:r>
            <a:rPr lang="en-US" sz="2400" kern="1200" dirty="0" err="1">
              <a:latin typeface="Bell MT" panose="02020503060305020303" pitchFamily="18" charset="0"/>
            </a:rPr>
            <a:t>antara</a:t>
          </a:r>
          <a:r>
            <a:rPr lang="en-US" sz="2400" kern="1200" dirty="0">
              <a:latin typeface="Bell MT" panose="02020503060305020303" pitchFamily="18" charset="0"/>
            </a:rPr>
            <a:t> 400-1100M, </a:t>
          </a:r>
          <a:r>
            <a:rPr lang="en-US" sz="2400" kern="1200" dirty="0" err="1">
              <a:latin typeface="Bell MT" panose="02020503060305020303" pitchFamily="18" charset="0"/>
            </a:rPr>
            <a:t>sains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telah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ada</a:t>
          </a:r>
          <a:r>
            <a:rPr lang="en-US" sz="2400" kern="1200" dirty="0">
              <a:latin typeface="Bell MT" panose="02020503060305020303" pitchFamily="18" charset="0"/>
            </a:rPr>
            <a:t> di </a:t>
          </a:r>
          <a:r>
            <a:rPr lang="en-US" sz="2400" kern="1200" dirty="0" err="1">
              <a:latin typeface="Bell MT" panose="02020503060305020303" pitchFamily="18" charset="0"/>
            </a:rPr>
            <a:t>Eropah</a:t>
          </a:r>
          <a:r>
            <a:rPr lang="en-US" sz="2400" kern="1200" dirty="0">
              <a:latin typeface="Bell MT" panose="02020503060305020303" pitchFamily="18" charset="0"/>
            </a:rPr>
            <a:t> Barat </a:t>
          </a:r>
          <a:r>
            <a:rPr lang="en-US" sz="2400" kern="1200" dirty="0" err="1">
              <a:latin typeface="Bell MT" panose="02020503060305020303" pitchFamily="18" charset="0"/>
            </a:rPr>
            <a:t>tetapi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perkembangan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berlaku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pada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tahap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terendah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640" y="1506394"/>
        <a:ext cx="3690824" cy="3163427"/>
      </dsp:txXfrm>
    </dsp:sp>
    <dsp:sp modelId="{470EEBD1-2653-4DE0-A933-95297FB9D0C6}">
      <dsp:nvSpPr>
        <dsp:cNvPr id="0" name=""/>
        <dsp:cNvSpPr/>
      </dsp:nvSpPr>
      <dsp:spPr>
        <a:xfrm>
          <a:off x="3691465" y="1506394"/>
          <a:ext cx="7152670" cy="31634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Bell MT" panose="02020503060305020303" pitchFamily="18" charset="0"/>
            </a:rPr>
            <a:t>Suasana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tidak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menyokong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perkembangan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aktiviti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sains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kerana</a:t>
          </a:r>
          <a:r>
            <a:rPr lang="en-US" sz="2400" kern="1200" dirty="0" smtClean="0">
              <a:latin typeface="Bell MT" panose="02020503060305020303" pitchFamily="18" charset="0"/>
            </a:rPr>
            <a:t>:</a:t>
          </a:r>
          <a:br>
            <a:rPr lang="en-US" sz="2400" kern="1200" dirty="0" smtClean="0">
              <a:latin typeface="Bell MT" panose="02020503060305020303" pitchFamily="18" charset="0"/>
            </a:rPr>
          </a:br>
          <a:r>
            <a:rPr lang="en-US" sz="2400" kern="1200" dirty="0" smtClean="0">
              <a:latin typeface="Bell MT" panose="02020503060305020303" pitchFamily="18" charset="0"/>
            </a:rPr>
            <a:t># </a:t>
          </a:r>
          <a:r>
            <a:rPr lang="en-US" sz="2400" kern="1200" dirty="0" err="1" smtClean="0">
              <a:latin typeface="Bell MT" panose="02020503060305020303" pitchFamily="18" charset="0"/>
            </a:rPr>
            <a:t>ketidakstabilan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politik</a:t>
          </a:r>
          <a:endParaRPr lang="en-US" sz="2400" kern="1200" dirty="0" smtClean="0">
            <a:latin typeface="Bell MT" panose="02020503060305020303" pitchFamily="18" charset="0"/>
          </a:endParaRP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ll MT" panose="02020503060305020303" pitchFamily="18" charset="0"/>
            </a:rPr>
            <a:t># </a:t>
          </a:r>
          <a:r>
            <a:rPr lang="en-US" sz="2400" i="0" kern="1200" dirty="0" err="1" smtClean="0">
              <a:latin typeface="Bell MT" panose="02020503060305020303" pitchFamily="18" charset="0"/>
            </a:rPr>
            <a:t>sikap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negatif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gereja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terhadap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ilmu</a:t>
          </a:r>
          <a:r>
            <a:rPr lang="en-US" sz="2400" i="0" kern="1200" dirty="0">
              <a:latin typeface="Bell MT" panose="02020503060305020303" pitchFamily="18" charset="0"/>
            </a:rPr>
            <a:t> yang </a:t>
          </a:r>
          <a:r>
            <a:rPr lang="en-US" sz="2400" i="0" kern="1200" dirty="0" err="1">
              <a:latin typeface="Bell MT" panose="02020503060305020303" pitchFamily="18" charset="0"/>
            </a:rPr>
            <a:t>tidak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bersumberkan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ajaran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smtClean="0">
              <a:latin typeface="Bell MT" panose="02020503060305020303" pitchFamily="18" charset="0"/>
            </a:rPr>
            <a:t>Kristian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Bell MT" panose="02020503060305020303" pitchFamily="18" charset="0"/>
            </a:rPr>
            <a:t># </a:t>
          </a:r>
          <a:r>
            <a:rPr lang="en-US" sz="2400" i="0" kern="1200" dirty="0" err="1" smtClean="0">
              <a:latin typeface="Bell MT" panose="02020503060305020303" pitchFamily="18" charset="0"/>
            </a:rPr>
            <a:t>institusi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gereja</a:t>
          </a:r>
          <a:r>
            <a:rPr lang="en-US" sz="2400" i="0" kern="1200" dirty="0" smtClean="0">
              <a:latin typeface="Bell MT" panose="02020503060305020303" pitchFamily="18" charset="0"/>
            </a:rPr>
            <a:t> yang </a:t>
          </a:r>
          <a:r>
            <a:rPr lang="en-US" sz="2400" i="0" kern="1200" dirty="0" err="1" smtClean="0">
              <a:latin typeface="Bell MT" panose="02020503060305020303" pitchFamily="18" charset="0"/>
            </a:rPr>
            <a:t>menyalahgunakan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kuasa</a:t>
          </a:r>
          <a:endParaRPr lang="en-US" sz="2400" i="0" kern="1200" dirty="0" smtClean="0">
            <a:latin typeface="Bell MT" panose="02020503060305020303" pitchFamily="18" charset="0"/>
          </a:endParaRP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latin typeface="Bell MT" panose="02020503060305020303" pitchFamily="18" charset="0"/>
            </a:rPr>
            <a:t># </a:t>
          </a:r>
          <a:r>
            <a:rPr lang="en-US" sz="2400" i="0" kern="1200" dirty="0" err="1" smtClean="0">
              <a:latin typeface="Bell MT" panose="02020503060305020303" pitchFamily="18" charset="0"/>
            </a:rPr>
            <a:t>ilmu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dianggap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sebagai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milik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institusi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gereja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dan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hanya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gereja</a:t>
          </a:r>
          <a:r>
            <a:rPr lang="en-US" sz="2400" i="0" kern="1200" dirty="0" smtClean="0">
              <a:latin typeface="Bell MT" panose="02020503060305020303" pitchFamily="18" charset="0"/>
            </a:rPr>
            <a:t> yang </a:t>
          </a:r>
          <a:r>
            <a:rPr lang="en-US" sz="2400" i="0" kern="1200" dirty="0" err="1" smtClean="0">
              <a:latin typeface="Bell MT" panose="02020503060305020303" pitchFamily="18" charset="0"/>
            </a:rPr>
            <a:t>ada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jawapan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kepada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segala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fenomena</a:t>
          </a:r>
          <a:r>
            <a:rPr lang="en-US" sz="2400" i="0" kern="1200" dirty="0" smtClean="0">
              <a:latin typeface="Bell MT" panose="02020503060305020303" pitchFamily="18" charset="0"/>
            </a:rPr>
            <a:t> </a:t>
          </a:r>
          <a:r>
            <a:rPr lang="en-US" sz="2400" i="0" kern="1200" dirty="0" err="1" smtClean="0">
              <a:latin typeface="Bell MT" panose="02020503060305020303" pitchFamily="18" charset="0"/>
            </a:rPr>
            <a:t>alam</a:t>
          </a:r>
          <a:r>
            <a:rPr lang="en-US" sz="2400" i="0" kern="1200" dirty="0" smtClean="0">
              <a:latin typeface="Bell MT" panose="02020503060305020303" pitchFamily="18" charset="0"/>
            </a:rPr>
            <a:t>. </a:t>
          </a:r>
        </a:p>
      </dsp:txBody>
      <dsp:txXfrm>
        <a:off x="3691465" y="1506394"/>
        <a:ext cx="7152670" cy="3163427"/>
      </dsp:txXfrm>
    </dsp:sp>
    <dsp:sp modelId="{BA47B175-A933-4F23-B576-35326436CBCF}">
      <dsp:nvSpPr>
        <dsp:cNvPr id="0" name=""/>
        <dsp:cNvSpPr/>
      </dsp:nvSpPr>
      <dsp:spPr>
        <a:xfrm>
          <a:off x="0" y="4669822"/>
          <a:ext cx="10844776" cy="35149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136-51C5-461E-9E0D-E41F10B2A14C}">
      <dsp:nvSpPr>
        <dsp:cNvPr id="0" name=""/>
        <dsp:cNvSpPr/>
      </dsp:nvSpPr>
      <dsp:spPr>
        <a:xfrm>
          <a:off x="0" y="0"/>
          <a:ext cx="5964741" cy="7413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ell MT" panose="02020503060305020303" pitchFamily="18" charset="0"/>
            </a:rPr>
            <a:t>PERUBAHAN SIKAP GEREJA TERHADAP SAINS (1100-1400 M)</a:t>
          </a:r>
          <a:endParaRPr lang="en-US" sz="2400" b="1" kern="1200" dirty="0">
            <a:latin typeface="Bell MT" panose="02020503060305020303" pitchFamily="18" charset="0"/>
          </a:endParaRPr>
        </a:p>
      </dsp:txBody>
      <dsp:txXfrm>
        <a:off x="21712" y="21712"/>
        <a:ext cx="5921317" cy="697893"/>
      </dsp:txXfrm>
    </dsp:sp>
    <dsp:sp modelId="{2801253F-FD8F-490C-997B-96E185266E49}">
      <dsp:nvSpPr>
        <dsp:cNvPr id="0" name=""/>
        <dsp:cNvSpPr/>
      </dsp:nvSpPr>
      <dsp:spPr>
        <a:xfrm>
          <a:off x="596474" y="741317"/>
          <a:ext cx="604734" cy="799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734"/>
              </a:lnTo>
              <a:lnTo>
                <a:pt x="604734" y="79973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6EA09-EB03-4000-B4A8-8BDA579D8C21}">
      <dsp:nvSpPr>
        <dsp:cNvPr id="0" name=""/>
        <dsp:cNvSpPr/>
      </dsp:nvSpPr>
      <dsp:spPr>
        <a:xfrm>
          <a:off x="1201208" y="1096828"/>
          <a:ext cx="7994542" cy="888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Perkembangan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ilmu</a:t>
          </a:r>
          <a:r>
            <a:rPr lang="en-US" sz="2000" kern="1200" dirty="0" smtClean="0">
              <a:latin typeface="Bell MT" panose="02020503060305020303" pitchFamily="18" charset="0"/>
            </a:rPr>
            <a:t> yang </a:t>
          </a:r>
          <a:r>
            <a:rPr lang="en-US" sz="2000" kern="1200" dirty="0" err="1" smtClean="0">
              <a:latin typeface="Bell MT" panose="02020503060305020303" pitchFamily="18" charset="0"/>
            </a:rPr>
            <a:t>dibawa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oleh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tamadun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asing</a:t>
          </a:r>
          <a:r>
            <a:rPr lang="en-US" sz="2000" kern="1200" dirty="0" smtClean="0">
              <a:latin typeface="Bell MT" panose="02020503060305020303" pitchFamily="18" charset="0"/>
            </a:rPr>
            <a:t> (</a:t>
          </a:r>
          <a:r>
            <a:rPr lang="en-US" sz="2000" kern="1200" dirty="0" err="1" smtClean="0">
              <a:latin typeface="Bell MT" panose="02020503060305020303" pitchFamily="18" charset="0"/>
            </a:rPr>
            <a:t>tamadun</a:t>
          </a:r>
          <a:r>
            <a:rPr lang="en-US" sz="2000" kern="1200" dirty="0" smtClean="0">
              <a:latin typeface="Bell MT" panose="02020503060305020303" pitchFamily="18" charset="0"/>
            </a:rPr>
            <a:t> Islam)  </a:t>
          </a: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perubahan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kepada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generasi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baharu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gereja</a:t>
          </a:r>
          <a:r>
            <a:rPr lang="en-US" sz="2000" kern="1200" dirty="0" smtClean="0">
              <a:latin typeface="Bell MT" panose="02020503060305020303" pitchFamily="18" charset="0"/>
            </a:rPr>
            <a:t>.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227230" y="1122850"/>
        <a:ext cx="7942498" cy="836402"/>
      </dsp:txXfrm>
    </dsp:sp>
    <dsp:sp modelId="{17D1B49B-7D52-404F-8578-0E1A2CAAB8E9}">
      <dsp:nvSpPr>
        <dsp:cNvPr id="0" name=""/>
        <dsp:cNvSpPr/>
      </dsp:nvSpPr>
      <dsp:spPr>
        <a:xfrm>
          <a:off x="596474" y="741317"/>
          <a:ext cx="604734" cy="192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176"/>
              </a:lnTo>
              <a:lnTo>
                <a:pt x="604734" y="19251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98E30-717A-4889-BABA-18ABDE613F17}">
      <dsp:nvSpPr>
        <dsp:cNvPr id="0" name=""/>
        <dsp:cNvSpPr/>
      </dsp:nvSpPr>
      <dsp:spPr>
        <a:xfrm>
          <a:off x="1201208" y="2295835"/>
          <a:ext cx="8741671" cy="741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1323391"/>
              <a:satOff val="1217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Mereka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merujuk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banyak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karya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bahasa</a:t>
          </a:r>
          <a:r>
            <a:rPr lang="en-US" sz="2000" kern="1200" dirty="0" smtClean="0">
              <a:latin typeface="Bell MT" panose="02020503060305020303" pitchFamily="18" charset="0"/>
            </a:rPr>
            <a:t> Arab </a:t>
          </a:r>
          <a:r>
            <a:rPr lang="en-US" sz="2000" kern="1200" dirty="0" err="1" smtClean="0">
              <a:latin typeface="Bell MT" panose="02020503060305020303" pitchFamily="18" charset="0"/>
            </a:rPr>
            <a:t>telah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diterjemah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dalam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bahasa</a:t>
          </a:r>
          <a:r>
            <a:rPr lang="en-US" sz="2000" kern="1200" dirty="0" smtClean="0">
              <a:latin typeface="Bell MT" panose="02020503060305020303" pitchFamily="18" charset="0"/>
            </a:rPr>
            <a:t> Latin </a:t>
          </a:r>
          <a:r>
            <a:rPr lang="en-US" sz="2000" kern="1200" dirty="0" err="1" smtClean="0">
              <a:latin typeface="Bell MT" panose="02020503060305020303" pitchFamily="18" charset="0"/>
            </a:rPr>
            <a:t>termasuk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karya</a:t>
          </a:r>
          <a:r>
            <a:rPr lang="en-US" sz="2000" kern="1200" dirty="0" smtClean="0">
              <a:latin typeface="Bell MT" panose="02020503060305020303" pitchFamily="18" charset="0"/>
            </a:rPr>
            <a:t> Greek </a:t>
          </a:r>
          <a:r>
            <a:rPr lang="en-US" sz="2000" kern="1200" dirty="0" err="1" smtClean="0">
              <a:latin typeface="Bell MT" panose="02020503060305020303" pitchFamily="18" charset="0"/>
            </a:rPr>
            <a:t>Yunani</a:t>
          </a:r>
          <a:r>
            <a:rPr lang="en-US" sz="2000" kern="1200" dirty="0" smtClean="0">
              <a:latin typeface="Bell MT" panose="02020503060305020303" pitchFamily="18" charset="0"/>
            </a:rPr>
            <a:t>.  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222920" y="2317547"/>
        <a:ext cx="8698247" cy="697893"/>
      </dsp:txXfrm>
    </dsp:sp>
    <dsp:sp modelId="{3A8C21B2-019D-4FF7-BA9E-4E0C8C1EBB0E}">
      <dsp:nvSpPr>
        <dsp:cNvPr id="0" name=""/>
        <dsp:cNvSpPr/>
      </dsp:nvSpPr>
      <dsp:spPr>
        <a:xfrm>
          <a:off x="596474" y="741317"/>
          <a:ext cx="604734" cy="2934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479"/>
              </a:lnTo>
              <a:lnTo>
                <a:pt x="604734" y="293447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49D74-E803-4B9C-8C72-7AE4CAB75E17}">
      <dsp:nvSpPr>
        <dsp:cNvPr id="0" name=""/>
        <dsp:cNvSpPr/>
      </dsp:nvSpPr>
      <dsp:spPr>
        <a:xfrm>
          <a:off x="1201208" y="3305138"/>
          <a:ext cx="9040499" cy="741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Berlaku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konflik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pemikiran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kerana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gereja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tidak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boleh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menerima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pemikiran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falsafah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Yunani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pemikiran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buku</a:t>
          </a:r>
          <a:r>
            <a:rPr lang="en-US" sz="2000" kern="1200" dirty="0" smtClean="0">
              <a:latin typeface="Bell MT" panose="02020503060305020303" pitchFamily="18" charset="0"/>
            </a:rPr>
            <a:t> Islam yang </a:t>
          </a:r>
          <a:r>
            <a:rPr lang="en-US" sz="2000" kern="1200" dirty="0" err="1" smtClean="0">
              <a:latin typeface="Bell MT" panose="02020503060305020303" pitchFamily="18" charset="0"/>
            </a:rPr>
            <a:t>dikatakan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bertentangan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dengan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teologi</a:t>
          </a:r>
          <a:r>
            <a:rPr lang="en-US" sz="2000" kern="1200" dirty="0" smtClean="0">
              <a:latin typeface="Bell MT" panose="02020503060305020303" pitchFamily="18" charset="0"/>
            </a:rPr>
            <a:t> Kristian.  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222920" y="3326850"/>
        <a:ext cx="8997075" cy="697893"/>
      </dsp:txXfrm>
    </dsp:sp>
    <dsp:sp modelId="{2665F5D6-D144-43A7-91FE-3C3137EC1DDF}">
      <dsp:nvSpPr>
        <dsp:cNvPr id="0" name=""/>
        <dsp:cNvSpPr/>
      </dsp:nvSpPr>
      <dsp:spPr>
        <a:xfrm>
          <a:off x="596474" y="741317"/>
          <a:ext cx="604734" cy="3943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3783"/>
              </a:lnTo>
              <a:lnTo>
                <a:pt x="604734" y="394378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ABA34-516A-4903-8C6E-CD07FB86D105}">
      <dsp:nvSpPr>
        <dsp:cNvPr id="0" name=""/>
        <dsp:cNvSpPr/>
      </dsp:nvSpPr>
      <dsp:spPr>
        <a:xfrm>
          <a:off x="1201208" y="4314441"/>
          <a:ext cx="9430823" cy="741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970172"/>
              <a:satOff val="3650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Penindasan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berlaku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hingga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kepada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pelbagai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hukuman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antaranya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i="1" kern="1200" dirty="0" smtClean="0">
              <a:latin typeface="Bell MT" panose="02020503060305020303" pitchFamily="18" charset="0"/>
            </a:rPr>
            <a:t>excommunication</a:t>
          </a:r>
          <a:r>
            <a:rPr lang="en-US" sz="2000" kern="1200" dirty="0" smtClean="0">
              <a:latin typeface="Bell MT" panose="02020503060305020303" pitchFamily="18" charset="0"/>
            </a:rPr>
            <a:t> (</a:t>
          </a:r>
          <a:r>
            <a:rPr lang="en-US" sz="2000" kern="1200" dirty="0" err="1" smtClean="0">
              <a:latin typeface="Bell MT" panose="02020503060305020303" pitchFamily="18" charset="0"/>
            </a:rPr>
            <a:t>penyingkiran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daripada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komuniti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gereja</a:t>
          </a:r>
          <a:r>
            <a:rPr lang="en-US" sz="2000" kern="1200" dirty="0" smtClean="0">
              <a:latin typeface="Bell MT" panose="02020503060305020303" pitchFamily="18" charset="0"/>
            </a:rPr>
            <a:t>)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222920" y="4336153"/>
        <a:ext cx="9387399" cy="697893"/>
      </dsp:txXfrm>
    </dsp:sp>
    <dsp:sp modelId="{5DD40629-84A1-4324-B056-ED0CB93ECEF5}">
      <dsp:nvSpPr>
        <dsp:cNvPr id="0" name=""/>
        <dsp:cNvSpPr/>
      </dsp:nvSpPr>
      <dsp:spPr>
        <a:xfrm>
          <a:off x="596474" y="741317"/>
          <a:ext cx="604734" cy="476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0774"/>
              </a:lnTo>
              <a:lnTo>
                <a:pt x="604734" y="476077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5EAE-75BA-4ECD-A9F6-9939D5728F37}">
      <dsp:nvSpPr>
        <dsp:cNvPr id="0" name=""/>
        <dsp:cNvSpPr/>
      </dsp:nvSpPr>
      <dsp:spPr>
        <a:xfrm>
          <a:off x="1201208" y="5131432"/>
          <a:ext cx="9519983" cy="741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Bell MT" panose="02020503060305020303" pitchFamily="18" charset="0"/>
            </a:rPr>
            <a:t>Membawa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kepada</a:t>
          </a:r>
          <a:r>
            <a:rPr lang="en-US" sz="2000" kern="1200" dirty="0" smtClean="0">
              <a:latin typeface="Bell MT" panose="02020503060305020303" pitchFamily="18" charset="0"/>
            </a:rPr>
            <a:t> era </a:t>
          </a:r>
          <a:r>
            <a:rPr lang="en-US" sz="2000" kern="1200" dirty="0" err="1" smtClean="0">
              <a:latin typeface="Bell MT" panose="02020503060305020303" pitchFamily="18" charset="0"/>
            </a:rPr>
            <a:t>kebangkitan</a:t>
          </a:r>
          <a:r>
            <a:rPr lang="en-US" sz="2000" kern="1200" dirty="0" smtClean="0">
              <a:latin typeface="Bell MT" panose="02020503060305020303" pitchFamily="18" charset="0"/>
            </a:rPr>
            <a:t>, </a:t>
          </a:r>
          <a:r>
            <a:rPr lang="en-US" sz="2000" kern="1200" dirty="0" err="1" smtClean="0">
              <a:latin typeface="Bell MT" panose="02020503060305020303" pitchFamily="18" charset="0"/>
            </a:rPr>
            <a:t>kelahiran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semula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kebudayaan</a:t>
          </a:r>
          <a:r>
            <a:rPr lang="en-US" sz="2000" kern="1200" dirty="0" smtClean="0">
              <a:latin typeface="Bell MT" panose="02020503060305020303" pitchFamily="18" charset="0"/>
            </a:rPr>
            <a:t>, </a:t>
          </a:r>
          <a:r>
            <a:rPr lang="en-US" sz="2000" kern="1200" dirty="0" err="1" smtClean="0">
              <a:latin typeface="Bell MT" panose="02020503060305020303" pitchFamily="18" charset="0"/>
            </a:rPr>
            <a:t>kesenian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aktiviti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keilmuan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serta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pencetus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bibit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modenisasi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dan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sains</a:t>
          </a:r>
          <a:r>
            <a:rPr lang="en-US" sz="2000" kern="1200" dirty="0" smtClean="0">
              <a:latin typeface="Bell MT" panose="02020503060305020303" pitchFamily="18" charset="0"/>
            </a:rPr>
            <a:t> </a:t>
          </a:r>
          <a:r>
            <a:rPr lang="en-US" sz="2000" kern="1200" dirty="0" err="1" smtClean="0">
              <a:latin typeface="Bell MT" panose="02020503060305020303" pitchFamily="18" charset="0"/>
            </a:rPr>
            <a:t>moden</a:t>
          </a:r>
          <a:r>
            <a:rPr lang="en-US" sz="2000" kern="1200" dirty="0" smtClean="0">
              <a:latin typeface="Bell MT" panose="02020503060305020303" pitchFamily="18" charset="0"/>
            </a:rPr>
            <a:t> di Barat – </a:t>
          </a:r>
          <a:r>
            <a:rPr lang="en-US" sz="2000" b="1" kern="1200" dirty="0" smtClean="0">
              <a:solidFill>
                <a:srgbClr val="7030A0"/>
              </a:solidFill>
              <a:latin typeface="Bell MT" panose="02020503060305020303" pitchFamily="18" charset="0"/>
            </a:rPr>
            <a:t>Zaman </a:t>
          </a:r>
          <a:r>
            <a:rPr lang="en-US" sz="2000" b="1" kern="1200" dirty="0" err="1" smtClean="0">
              <a:solidFill>
                <a:srgbClr val="7030A0"/>
              </a:solidFill>
              <a:latin typeface="Bell MT" panose="02020503060305020303" pitchFamily="18" charset="0"/>
            </a:rPr>
            <a:t>Renaisans</a:t>
          </a:r>
          <a:r>
            <a:rPr lang="en-US" sz="2000" b="1" kern="1200" dirty="0" smtClean="0">
              <a:solidFill>
                <a:srgbClr val="7030A0"/>
              </a:solidFill>
              <a:latin typeface="Bell MT" panose="02020503060305020303" pitchFamily="18" charset="0"/>
            </a:rPr>
            <a:t>.   </a:t>
          </a:r>
          <a:endParaRPr lang="en-US" sz="2000" b="1" kern="1200" dirty="0">
            <a:solidFill>
              <a:srgbClr val="7030A0"/>
            </a:solidFill>
            <a:latin typeface="Bell MT" panose="02020503060305020303" pitchFamily="18" charset="0"/>
          </a:endParaRPr>
        </a:p>
      </dsp:txBody>
      <dsp:txXfrm>
        <a:off x="1222920" y="5153144"/>
        <a:ext cx="9476559" cy="6978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6ADB-ABD7-461C-858D-66F8651D4581}">
      <dsp:nvSpPr>
        <dsp:cNvPr id="0" name=""/>
        <dsp:cNvSpPr/>
      </dsp:nvSpPr>
      <dsp:spPr>
        <a:xfrm>
          <a:off x="3522487" y="4499"/>
          <a:ext cx="3404257" cy="8060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1">
                <a:shade val="88000"/>
                <a:lumMod val="88000"/>
              </a:schemeClr>
              <a:schemeClr val="dk1"/>
            </a:duotone>
          </a:blip>
          <a:tile tx="0" ty="0" sx="100000" sy="100000" flip="none" algn="tl"/>
        </a:blipFill>
        <a:ln w="9525" cap="flat" cmpd="sng" algn="ctr">
          <a:solidFill>
            <a:schemeClr val="dk1">
              <a:shade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Bell MT" panose="02020503060305020303" pitchFamily="18" charset="0"/>
            </a:rPr>
            <a:t>Revolusi</a:t>
          </a:r>
          <a:r>
            <a:rPr lang="en-US" sz="2400" b="1" kern="1200" dirty="0" smtClean="0">
              <a:latin typeface="Bell MT" panose="02020503060305020303" pitchFamily="18" charset="0"/>
            </a:rPr>
            <a:t> </a:t>
          </a:r>
          <a:r>
            <a:rPr lang="en-US" sz="2400" b="1" kern="1200" dirty="0" err="1" smtClean="0">
              <a:latin typeface="Bell MT" panose="02020503060305020303" pitchFamily="18" charset="0"/>
            </a:rPr>
            <a:t>Sains</a:t>
          </a:r>
          <a:endParaRPr lang="en-US" sz="2400" b="1" kern="1200" dirty="0" smtClean="0">
            <a:latin typeface="Bell MT" panose="02020503060305020303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ell MT" panose="02020503060305020303" pitchFamily="18" charset="0"/>
            </a:rPr>
            <a:t>(1550-1700)</a:t>
          </a:r>
          <a:endParaRPr lang="en-US" sz="2400" b="1" kern="1200" dirty="0">
            <a:latin typeface="Bell MT" panose="02020503060305020303" pitchFamily="18" charset="0"/>
          </a:endParaRPr>
        </a:p>
      </dsp:txBody>
      <dsp:txXfrm>
        <a:off x="3546097" y="28109"/>
        <a:ext cx="3357037" cy="758877"/>
      </dsp:txXfrm>
    </dsp:sp>
    <dsp:sp modelId="{BE4FB0CA-22B4-460E-9396-BB9AA7EC09A6}">
      <dsp:nvSpPr>
        <dsp:cNvPr id="0" name=""/>
        <dsp:cNvSpPr/>
      </dsp:nvSpPr>
      <dsp:spPr>
        <a:xfrm rot="5400000">
          <a:off x="5103650" y="826725"/>
          <a:ext cx="241931" cy="290318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>
            <a:latin typeface="Bell MT" panose="02020503060305020303" pitchFamily="18" charset="0"/>
          </a:endParaRPr>
        </a:p>
      </dsp:txBody>
      <dsp:txXfrm rot="-5400000">
        <a:off x="5137521" y="850919"/>
        <a:ext cx="174190" cy="169352"/>
      </dsp:txXfrm>
    </dsp:sp>
    <dsp:sp modelId="{BB2759A3-9431-489B-9920-F71CF34223F4}">
      <dsp:nvSpPr>
        <dsp:cNvPr id="0" name=""/>
        <dsp:cNvSpPr/>
      </dsp:nvSpPr>
      <dsp:spPr>
        <a:xfrm>
          <a:off x="2111128" y="1133172"/>
          <a:ext cx="6226975" cy="64515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Bell MT" panose="02020503060305020303" pitchFamily="18" charset="0"/>
            </a:rPr>
            <a:t>Natijah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dari</a:t>
          </a:r>
          <a:r>
            <a:rPr lang="en-US" sz="2400" kern="1200" dirty="0" smtClean="0">
              <a:latin typeface="Bell MT" panose="02020503060305020303" pitchFamily="18" charset="0"/>
            </a:rPr>
            <a:t> Zaman </a:t>
          </a:r>
          <a:r>
            <a:rPr lang="en-US" sz="2400" kern="1200" dirty="0" err="1" smtClean="0">
              <a:latin typeface="Bell MT" panose="02020503060305020303" pitchFamily="18" charset="0"/>
            </a:rPr>
            <a:t>Renaisans</a:t>
          </a:r>
          <a:r>
            <a:rPr lang="en-US" sz="2400" kern="1200" dirty="0" smtClean="0">
              <a:latin typeface="Bell MT" panose="02020503060305020303" pitchFamily="18" charset="0"/>
            </a:rPr>
            <a:t>. </a:t>
          </a:r>
          <a:endParaRPr lang="en-US" sz="2400" b="0" kern="1200" dirty="0">
            <a:latin typeface="Bell MT" panose="02020503060305020303" pitchFamily="18" charset="0"/>
          </a:endParaRPr>
        </a:p>
      </dsp:txBody>
      <dsp:txXfrm>
        <a:off x="2130024" y="1152068"/>
        <a:ext cx="6189183" cy="607359"/>
      </dsp:txXfrm>
    </dsp:sp>
    <dsp:sp modelId="{83CA0625-9C7D-4258-87EC-CB398852FFFB}">
      <dsp:nvSpPr>
        <dsp:cNvPr id="0" name=""/>
        <dsp:cNvSpPr/>
      </dsp:nvSpPr>
      <dsp:spPr>
        <a:xfrm rot="5400000">
          <a:off x="5103650" y="1794452"/>
          <a:ext cx="241931" cy="290318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5137521" y="1818646"/>
        <a:ext cx="174190" cy="169352"/>
      </dsp:txXfrm>
    </dsp:sp>
    <dsp:sp modelId="{25BB3B9B-AB7A-4291-BDF6-65C06023AF73}">
      <dsp:nvSpPr>
        <dsp:cNvPr id="0" name=""/>
        <dsp:cNvSpPr/>
      </dsp:nvSpPr>
      <dsp:spPr>
        <a:xfrm>
          <a:off x="1662516" y="2100899"/>
          <a:ext cx="7124199" cy="64515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Bell MT" panose="02020503060305020303" pitchFamily="18" charset="0"/>
            </a:rPr>
            <a:t>Saintis mempersoal dan mengubah pemikiran dan kepercayaan gereja.</a:t>
          </a:r>
          <a:endParaRPr lang="en-US" sz="2400" b="0" kern="1200" dirty="0">
            <a:latin typeface="Bell MT" panose="02020503060305020303" pitchFamily="18" charset="0"/>
          </a:endParaRPr>
        </a:p>
      </dsp:txBody>
      <dsp:txXfrm>
        <a:off x="1681412" y="2119795"/>
        <a:ext cx="7086407" cy="607359"/>
      </dsp:txXfrm>
    </dsp:sp>
    <dsp:sp modelId="{D2594A45-5464-4BAF-821A-8DEE6E7452A2}">
      <dsp:nvSpPr>
        <dsp:cNvPr id="0" name=""/>
        <dsp:cNvSpPr/>
      </dsp:nvSpPr>
      <dsp:spPr>
        <a:xfrm rot="5400000">
          <a:off x="5103650" y="2762179"/>
          <a:ext cx="241931" cy="290318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137521" y="2786373"/>
        <a:ext cx="174190" cy="169352"/>
      </dsp:txXfrm>
    </dsp:sp>
    <dsp:sp modelId="{B9A5335B-DF24-444B-8EEF-06DE18BF0700}">
      <dsp:nvSpPr>
        <dsp:cNvPr id="0" name=""/>
        <dsp:cNvSpPr/>
      </dsp:nvSpPr>
      <dsp:spPr>
        <a:xfrm>
          <a:off x="1263812" y="3068626"/>
          <a:ext cx="7921607" cy="902037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Bell MT" panose="02020503060305020303" pitchFamily="18" charset="0"/>
            </a:rPr>
            <a:t>Perubahan</a:t>
          </a:r>
          <a:r>
            <a:rPr lang="en-US" sz="2400" kern="1200" dirty="0" smtClean="0">
              <a:latin typeface="Bell MT" panose="02020503060305020303" pitchFamily="18" charset="0"/>
            </a:rPr>
            <a:t> yang </a:t>
          </a:r>
          <a:r>
            <a:rPr lang="en-US" sz="2400" kern="1200" dirty="0" err="1" smtClean="0">
              <a:latin typeface="Bell MT" panose="02020503060305020303" pitchFamily="18" charset="0"/>
            </a:rPr>
            <a:t>berlaku</a:t>
          </a:r>
          <a:r>
            <a:rPr lang="en-US" sz="2400" kern="1200" dirty="0" smtClean="0">
              <a:latin typeface="Bell MT" panose="02020503060305020303" pitchFamily="18" charset="0"/>
            </a:rPr>
            <a:t> di </a:t>
          </a:r>
          <a:r>
            <a:rPr lang="en-US" sz="2400" kern="1200" dirty="0" err="1" smtClean="0">
              <a:latin typeface="Bell MT" panose="02020503060305020303" pitchFamily="18" charset="0"/>
            </a:rPr>
            <a:t>kalangan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masyarakat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Eropah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kesan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daripada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perkembangan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ilmu</a:t>
          </a:r>
          <a:r>
            <a:rPr lang="en-US" sz="2400" kern="1200" dirty="0" smtClean="0">
              <a:latin typeface="Bell MT" panose="02020503060305020303" pitchFamily="18" charset="0"/>
            </a:rPr>
            <a:t> yang </a:t>
          </a:r>
          <a:r>
            <a:rPr lang="en-US" sz="2400" kern="1200" dirty="0" err="1" smtClean="0">
              <a:latin typeface="Bell MT" panose="02020503060305020303" pitchFamily="18" charset="0"/>
            </a:rPr>
            <a:t>berlaku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dibawa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oleh</a:t>
          </a:r>
          <a:r>
            <a:rPr lang="en-US" sz="2400" kern="1200" dirty="0" smtClean="0">
              <a:latin typeface="Bell MT" panose="02020503060305020303" pitchFamily="18" charset="0"/>
            </a:rPr>
            <a:t> </a:t>
          </a:r>
          <a:r>
            <a:rPr lang="en-US" sz="2400" kern="1200" dirty="0" err="1" smtClean="0">
              <a:latin typeface="Bell MT" panose="02020503060305020303" pitchFamily="18" charset="0"/>
            </a:rPr>
            <a:t>masyarakat</a:t>
          </a:r>
          <a:r>
            <a:rPr lang="en-US" sz="2400" kern="1200" dirty="0" smtClean="0">
              <a:latin typeface="Bell MT" panose="02020503060305020303" pitchFamily="18" charset="0"/>
            </a:rPr>
            <a:t> Islam.  </a:t>
          </a:r>
          <a:endParaRPr lang="en-US" sz="2400" b="0" kern="1200" dirty="0">
            <a:latin typeface="Bell MT" panose="02020503060305020303" pitchFamily="18" charset="0"/>
          </a:endParaRPr>
        </a:p>
      </dsp:txBody>
      <dsp:txXfrm>
        <a:off x="1290232" y="3095046"/>
        <a:ext cx="7868767" cy="849197"/>
      </dsp:txXfrm>
    </dsp:sp>
    <dsp:sp modelId="{F692BD5F-E5D4-4A3A-B49E-72E9A920A5CD}">
      <dsp:nvSpPr>
        <dsp:cNvPr id="0" name=""/>
        <dsp:cNvSpPr/>
      </dsp:nvSpPr>
      <dsp:spPr>
        <a:xfrm rot="5400000">
          <a:off x="5103650" y="3986792"/>
          <a:ext cx="241931" cy="290318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5137521" y="4010986"/>
        <a:ext cx="174190" cy="169352"/>
      </dsp:txXfrm>
    </dsp:sp>
    <dsp:sp modelId="{1F432501-7469-4951-A46B-E9A2F81766D0}">
      <dsp:nvSpPr>
        <dsp:cNvPr id="0" name=""/>
        <dsp:cNvSpPr/>
      </dsp:nvSpPr>
      <dsp:spPr>
        <a:xfrm>
          <a:off x="898760" y="4293239"/>
          <a:ext cx="8651711" cy="95835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400" b="0" kern="1200" dirty="0" err="1" smtClean="0">
              <a:latin typeface="Bell MT" panose="02020503060305020303" pitchFamily="18" charset="0"/>
            </a:rPr>
            <a:t>Menekankan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kepentingan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ilmu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dan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akal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hingga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membawa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kepada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kemunculan</a:t>
          </a:r>
          <a:r>
            <a:rPr lang="en-MY" sz="2400" b="0" kern="1200" dirty="0" smtClean="0">
              <a:latin typeface="Bell MT" panose="02020503060305020303" pitchFamily="18" charset="0"/>
            </a:rPr>
            <a:t> idea-idea </a:t>
          </a:r>
          <a:r>
            <a:rPr lang="en-MY" sz="2400" b="0" kern="1200" dirty="0" err="1" smtClean="0">
              <a:latin typeface="Bell MT" panose="02020503060305020303" pitchFamily="18" charset="0"/>
            </a:rPr>
            <a:t>baharu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serta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penyelidikan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bercorak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saintifik</a:t>
          </a:r>
          <a:r>
            <a:rPr lang="en-MY" sz="2400" b="0" kern="1200" dirty="0" smtClean="0">
              <a:latin typeface="Bell MT" panose="02020503060305020303" pitchFamily="18" charset="0"/>
            </a:rPr>
            <a:t>.</a:t>
          </a:r>
          <a:endParaRPr lang="en-US" sz="2400" b="0" kern="1200" dirty="0">
            <a:latin typeface="Bell MT" panose="02020503060305020303" pitchFamily="18" charset="0"/>
          </a:endParaRPr>
        </a:p>
      </dsp:txBody>
      <dsp:txXfrm>
        <a:off x="926829" y="4321308"/>
        <a:ext cx="8595573" cy="902214"/>
      </dsp:txXfrm>
    </dsp:sp>
    <dsp:sp modelId="{ECE590B1-CE89-4EDB-A3D9-07F3A9DE51B9}">
      <dsp:nvSpPr>
        <dsp:cNvPr id="0" name=""/>
        <dsp:cNvSpPr/>
      </dsp:nvSpPr>
      <dsp:spPr>
        <a:xfrm rot="5400000">
          <a:off x="5103650" y="5267721"/>
          <a:ext cx="241931" cy="290318"/>
        </a:xfrm>
        <a:prstGeom prst="rightArrow">
          <a:avLst>
            <a:gd name="adj1" fmla="val 60000"/>
            <a:gd name="adj2" fmla="val 50000"/>
          </a:avLst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>
            <a:latin typeface="Bell MT" panose="02020503060305020303" pitchFamily="18" charset="0"/>
          </a:endParaRPr>
        </a:p>
      </dsp:txBody>
      <dsp:txXfrm rot="-5400000">
        <a:off x="5137521" y="5291915"/>
        <a:ext cx="174190" cy="169352"/>
      </dsp:txXfrm>
    </dsp:sp>
    <dsp:sp modelId="{81F7DAC2-9D7C-452F-8F99-7AEA9C5196A7}">
      <dsp:nvSpPr>
        <dsp:cNvPr id="0" name=""/>
        <dsp:cNvSpPr/>
      </dsp:nvSpPr>
      <dsp:spPr>
        <a:xfrm>
          <a:off x="460702" y="5574168"/>
          <a:ext cx="9527827" cy="64515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400" b="0" kern="1200" dirty="0" err="1" smtClean="0">
              <a:latin typeface="Bell MT" panose="02020503060305020303" pitchFamily="18" charset="0"/>
            </a:rPr>
            <a:t>Menyebabkan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perubahan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daripada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kepercayaan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karut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dan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mitos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kepada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kuasa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akal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dan</a:t>
          </a:r>
          <a:r>
            <a:rPr lang="en-MY" sz="2400" b="0" kern="1200" dirty="0" smtClean="0">
              <a:latin typeface="Bell MT" panose="02020503060305020303" pitchFamily="18" charset="0"/>
            </a:rPr>
            <a:t> </a:t>
          </a:r>
          <a:r>
            <a:rPr lang="en-MY" sz="2400" b="0" kern="1200" dirty="0" err="1" smtClean="0">
              <a:latin typeface="Bell MT" panose="02020503060305020303" pitchFamily="18" charset="0"/>
            </a:rPr>
            <a:t>sains</a:t>
          </a:r>
          <a:r>
            <a:rPr lang="en-MY" sz="2400" b="0" kern="1200" dirty="0" smtClean="0">
              <a:latin typeface="Bell MT" panose="02020503060305020303" pitchFamily="18" charset="0"/>
            </a:rPr>
            <a:t>. </a:t>
          </a:r>
          <a:endParaRPr lang="en-US" sz="2400" b="0" kern="1200" dirty="0">
            <a:latin typeface="Bell MT" panose="02020503060305020303" pitchFamily="18" charset="0"/>
          </a:endParaRPr>
        </a:p>
      </dsp:txBody>
      <dsp:txXfrm>
        <a:off x="479598" y="5593064"/>
        <a:ext cx="9490035" cy="607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F4F9C-32E3-4E66-B8F4-75E8A23E8310}" type="datetimeFigureOut">
              <a:rPr lang="en-MY" smtClean="0"/>
              <a:t>16/3/2020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8DCD-8CDA-48D9-8D31-3154F86E7B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60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F8DCD-8CDA-48D9-8D31-3154F86E7B7F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37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77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5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41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0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0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62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2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80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99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51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3578AC5-9D2F-4AAB-A49B-E1E943180D64}" type="datetimeFigureOut">
              <a:rPr lang="ms-MY" smtClean="0">
                <a:solidFill>
                  <a:prstClr val="black">
                    <a:tint val="75000"/>
                  </a:prstClr>
                </a:solidFill>
              </a:rPr>
              <a:pPr defTabSz="914400"/>
              <a:t>16/03/2020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90869E3-CACC-4F87-A66D-F6F96961B0E2}" type="slidenum">
              <a:rPr lang="ms-MY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ms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81400" y="662912"/>
            <a:ext cx="9755187" cy="2391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Calisto MT" panose="02040603050505030304" pitchFamily="18" charset="0"/>
              </a:rPr>
              <a:t>Perkembangan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epistemologI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dan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kesan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terhadap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kehidupan</a:t>
            </a:r>
            <a:endParaRPr lang="en-MY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20027" y="3305452"/>
            <a:ext cx="9755187" cy="915838"/>
          </a:xfrm>
        </p:spPr>
        <p:txBody>
          <a:bodyPr/>
          <a:lstStyle/>
          <a:p>
            <a:pPr algn="ctr"/>
            <a:r>
              <a:rPr lang="en-US" sz="4800" smtClean="0"/>
              <a:t>KULIAH </a:t>
            </a:r>
            <a:r>
              <a:rPr lang="en-US" sz="4800" smtClean="0"/>
              <a:t>7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2657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4306055"/>
              </p:ext>
            </p:extLst>
          </p:nvPr>
        </p:nvGraphicFramePr>
        <p:xfrm>
          <a:off x="671052" y="250723"/>
          <a:ext cx="10449232" cy="622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00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113767"/>
              </p:ext>
            </p:extLst>
          </p:nvPr>
        </p:nvGraphicFramePr>
        <p:xfrm>
          <a:off x="1224116" y="353961"/>
          <a:ext cx="9583934" cy="626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8" y="93405"/>
            <a:ext cx="1560870" cy="1966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48" y="2413817"/>
            <a:ext cx="1687462" cy="1873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29201"/>
            <a:ext cx="156087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8610" y="4691433"/>
            <a:ext cx="1563390" cy="2004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3370" y="2146615"/>
            <a:ext cx="1668630" cy="1917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9054" y="0"/>
            <a:ext cx="2472946" cy="1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140111"/>
            <a:ext cx="9724022" cy="83328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Anjakan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paradigm </a:t>
            </a:r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dalam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pemikiran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endParaRPr lang="en-MY" sz="3600" b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3395"/>
            <a:ext cx="12192000" cy="58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" y="40404"/>
            <a:ext cx="2319338" cy="2319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808670" y="1295092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JOHANNES </a:t>
            </a:r>
            <a:r>
              <a:rPr lang="en-US" sz="1800" b="1" dirty="0" smtClean="0">
                <a:solidFill>
                  <a:srgbClr val="002060"/>
                </a:solidFill>
                <a:latin typeface="Bell MT" panose="02020503060305020303" pitchFamily="18" charset="0"/>
              </a:rPr>
              <a:t>KEPLER </a:t>
            </a: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(1571-1630)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09" y="136952"/>
            <a:ext cx="8020862" cy="115814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</a:rPr>
              <a:t>ANJAKAN </a:t>
            </a:r>
            <a:r>
              <a:rPr lang="en-US" sz="3200" b="1" dirty="0" smtClean="0">
                <a:latin typeface="Bell MT" panose="02020503060305020303" pitchFamily="18" charset="0"/>
              </a:rPr>
              <a:t>PARADIGMA </a:t>
            </a:r>
            <a:r>
              <a:rPr lang="en-US" sz="3200" b="1" dirty="0" err="1" smtClean="0">
                <a:latin typeface="Bell MT" panose="02020503060305020303" pitchFamily="18" charset="0"/>
              </a:rPr>
              <a:t>dalam</a:t>
            </a:r>
            <a:r>
              <a:rPr lang="en-US" sz="3200" b="1" dirty="0" smtClean="0">
                <a:latin typeface="Bell MT" panose="02020503060305020303" pitchFamily="18" charset="0"/>
              </a:rPr>
              <a:t>  </a:t>
            </a:r>
            <a:r>
              <a:rPr lang="en-US" sz="3200" b="1" dirty="0" err="1" smtClean="0">
                <a:latin typeface="Bell MT" panose="02020503060305020303" pitchFamily="18" charset="0"/>
              </a:rPr>
              <a:t>pemikiran</a:t>
            </a:r>
            <a:r>
              <a:rPr lang="en-US" sz="3200" b="1" dirty="0" smtClean="0">
                <a:latin typeface="Bell MT" panose="02020503060305020303" pitchFamily="18" charset="0"/>
              </a:rPr>
              <a:t> 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70" y="40404"/>
            <a:ext cx="2021130" cy="2319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356118" y="2348828"/>
            <a:ext cx="5235678" cy="3226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Percaya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kepada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Model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Heliocentrik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Dijatuhi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hukuman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sesat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kerana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mempercayai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matahari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sebagai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pusat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alam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semesta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bukannya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bumi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Dikenakan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tahanan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rumah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selepas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menjalani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ell MT" panose="02020503060305020303" pitchFamily="18" charset="0"/>
              </a:rPr>
              <a:t>perbicaraan</a:t>
            </a:r>
            <a:r>
              <a:rPr lang="en-US" sz="2400" dirty="0">
                <a:solidFill>
                  <a:srgbClr val="002060"/>
                </a:solidFill>
                <a:latin typeface="Bell MT" panose="02020503060305020303" pitchFamily="18" charset="0"/>
              </a:rPr>
              <a:t> di Rom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6839" y="2348828"/>
            <a:ext cx="5530645" cy="3226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err="1">
                <a:latin typeface="Bell MT" panose="02020503060305020303" pitchFamily="18" charset="0"/>
              </a:rPr>
              <a:t>Hukum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Gerakan</a:t>
            </a:r>
            <a:r>
              <a:rPr lang="en-US" sz="2400" dirty="0">
                <a:latin typeface="Bell MT" panose="02020503060305020303" pitchFamily="18" charset="0"/>
              </a:rPr>
              <a:t> Planet  (</a:t>
            </a:r>
            <a:r>
              <a:rPr lang="en-US" sz="2400" i="1" dirty="0">
                <a:latin typeface="Bell MT" panose="02020503060305020303" pitchFamily="18" charset="0"/>
              </a:rPr>
              <a:t>Laws of Planetary Motion</a:t>
            </a:r>
            <a:r>
              <a:rPr lang="en-US" sz="2400" dirty="0">
                <a:latin typeface="Bell MT" panose="02020503060305020303" pitchFamily="18" charset="0"/>
              </a:rPr>
              <a:t>).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Antara lain, </a:t>
            </a:r>
            <a:r>
              <a:rPr lang="en-US" sz="2400" dirty="0" err="1">
                <a:latin typeface="Bell MT" panose="02020503060305020303" pitchFamily="18" charset="0"/>
              </a:rPr>
              <a:t>hukum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ini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menyatakan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semua</a:t>
            </a:r>
            <a:r>
              <a:rPr lang="en-US" sz="2400" dirty="0">
                <a:latin typeface="Bell MT" panose="02020503060305020303" pitchFamily="18" charset="0"/>
              </a:rPr>
              <a:t> planet </a:t>
            </a:r>
            <a:r>
              <a:rPr lang="en-US" sz="2400" dirty="0" err="1">
                <a:latin typeface="Bell MT" panose="02020503060305020303" pitchFamily="18" charset="0"/>
              </a:rPr>
              <a:t>bergerak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pada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lintasan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elips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mengelilingi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matahari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dengan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matahari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berada</a:t>
            </a:r>
            <a:r>
              <a:rPr lang="en-US" sz="2400" dirty="0">
                <a:latin typeface="Bell MT" panose="02020503060305020303" pitchFamily="18" charset="0"/>
              </a:rPr>
              <a:t> di </a:t>
            </a:r>
            <a:r>
              <a:rPr lang="en-US" sz="2400" dirty="0" err="1">
                <a:latin typeface="Bell MT" panose="02020503060305020303" pitchFamily="18" charset="0"/>
              </a:rPr>
              <a:t>salah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satu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fokus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elips</a:t>
            </a:r>
            <a:r>
              <a:rPr lang="en-US" sz="2400" dirty="0">
                <a:latin typeface="Bell MT" panose="02020503060305020303" pitchFamily="18" charset="0"/>
              </a:rPr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Salah </a:t>
            </a:r>
            <a:r>
              <a:rPr lang="en-US" sz="2400" dirty="0" err="1">
                <a:latin typeface="Bell MT" panose="02020503060305020303" pitchFamily="18" charset="0"/>
              </a:rPr>
              <a:t>seorang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perintis</a:t>
            </a:r>
            <a:r>
              <a:rPr lang="en-US" sz="2400" dirty="0">
                <a:latin typeface="Bell MT" panose="02020503060305020303" pitchFamily="18" charset="0"/>
              </a:rPr>
              <a:t> yang </a:t>
            </a:r>
            <a:r>
              <a:rPr lang="en-US" sz="2400" dirty="0" err="1">
                <a:latin typeface="Bell MT" panose="02020503060305020303" pitchFamily="18" charset="0"/>
              </a:rPr>
              <a:t>menggabungkan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bidang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fizik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dan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err="1">
                <a:latin typeface="Bell MT" panose="02020503060305020303" pitchFamily="18" charset="0"/>
              </a:rPr>
              <a:t>astronomi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931247" y="1469916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Bell MT" panose="02020503060305020303" pitchFamily="18" charset="0"/>
              </a:rPr>
              <a:t>Galileo </a:t>
            </a:r>
            <a:r>
              <a:rPr lang="en-US" sz="1800" b="1" dirty="0" err="1" smtClean="0">
                <a:solidFill>
                  <a:srgbClr val="002060"/>
                </a:solidFill>
                <a:latin typeface="Bell MT" panose="02020503060305020303" pitchFamily="18" charset="0"/>
              </a:rPr>
              <a:t>galilei</a:t>
            </a: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Bell MT" panose="02020503060305020303" pitchFamily="18" charset="0"/>
              </a:rPr>
              <a:t> (1571-1630</a:t>
            </a: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0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0493358"/>
              </p:ext>
            </p:extLst>
          </p:nvPr>
        </p:nvGraphicFramePr>
        <p:xfrm>
          <a:off x="685800" y="1019332"/>
          <a:ext cx="10631774" cy="470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4459" y="175400"/>
            <a:ext cx="10256291" cy="84393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Anjakan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paradigmA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dalam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pemikiran</a:t>
            </a:r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endParaRPr lang="en-MY" sz="3600" b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694"/>
            <a:ext cx="1963711" cy="2714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662703" y="5720559"/>
            <a:ext cx="2399632" cy="704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Bell MT" panose="02020503060305020303" pitchFamily="18" charset="0"/>
              </a:rPr>
              <a:t>ISAAC </a:t>
            </a:r>
            <a:r>
              <a:rPr lang="en-US" dirty="0" smtClean="0">
                <a:latin typeface="Bell MT" panose="02020503060305020303" pitchFamily="18" charset="0"/>
              </a:rPr>
              <a:t>NEWTON             </a:t>
            </a:r>
            <a:r>
              <a:rPr lang="en-US" dirty="0">
                <a:latin typeface="Bell MT" panose="02020503060305020303" pitchFamily="18" charset="0"/>
              </a:rPr>
              <a:t>(1541-1642)</a:t>
            </a:r>
            <a:endParaRPr lang="en-US" b="1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7033"/>
            <a:ext cx="10526843" cy="94210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atin typeface="Bell MT" panose="02020503060305020303" pitchFamily="18" charset="0"/>
              </a:rPr>
              <a:t>ZAMan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pencerahan</a:t>
            </a:r>
            <a:r>
              <a:rPr lang="en-US" sz="3600" b="1" dirty="0" smtClean="0">
                <a:latin typeface="Bell MT" panose="02020503060305020303" pitchFamily="18" charset="0"/>
              </a:rPr>
              <a:t> (enlightenment)</a:t>
            </a:r>
            <a:endParaRPr lang="en-MY" sz="3600" b="1" dirty="0">
              <a:latin typeface="Bell MT" panose="020205030603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3633262"/>
              </p:ext>
            </p:extLst>
          </p:nvPr>
        </p:nvGraphicFramePr>
        <p:xfrm>
          <a:off x="344774" y="1528997"/>
          <a:ext cx="11407515" cy="487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21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19241731"/>
              </p:ext>
            </p:extLst>
          </p:nvPr>
        </p:nvGraphicFramePr>
        <p:xfrm>
          <a:off x="433747" y="1304144"/>
          <a:ext cx="11018738" cy="521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3746" y="228601"/>
            <a:ext cx="10899058" cy="848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dirty="0" err="1" smtClean="0">
                <a:latin typeface="Bell MT" panose="02020503060305020303" pitchFamily="18" charset="0"/>
              </a:rPr>
              <a:t>Kesan</a:t>
            </a:r>
            <a:r>
              <a:rPr lang="en-US" sz="3400" b="1" dirty="0" smtClean="0">
                <a:latin typeface="Bell MT" panose="02020503060305020303" pitchFamily="18" charset="0"/>
              </a:rPr>
              <a:t> </a:t>
            </a:r>
            <a:r>
              <a:rPr lang="en-US" sz="3400" b="1" dirty="0" err="1" smtClean="0">
                <a:latin typeface="Bell MT" panose="02020503060305020303" pitchFamily="18" charset="0"/>
              </a:rPr>
              <a:t>Revolusi</a:t>
            </a:r>
            <a:r>
              <a:rPr lang="en-US" sz="3400" b="1" dirty="0" smtClean="0">
                <a:latin typeface="Bell MT" panose="02020503060305020303" pitchFamily="18" charset="0"/>
              </a:rPr>
              <a:t> </a:t>
            </a:r>
            <a:r>
              <a:rPr lang="en-US" sz="3400" b="1" dirty="0" err="1" smtClean="0">
                <a:latin typeface="Bell MT" panose="02020503060305020303" pitchFamily="18" charset="0"/>
              </a:rPr>
              <a:t>sains</a:t>
            </a:r>
            <a:r>
              <a:rPr lang="en-US" sz="3400" b="1" dirty="0" smtClean="0">
                <a:latin typeface="Bell MT" panose="02020503060305020303" pitchFamily="18" charset="0"/>
              </a:rPr>
              <a:t> </a:t>
            </a:r>
            <a:r>
              <a:rPr lang="en-US" sz="3400" b="1" dirty="0" err="1" smtClean="0">
                <a:latin typeface="Bell MT" panose="02020503060305020303" pitchFamily="18" charset="0"/>
              </a:rPr>
              <a:t>kepada</a:t>
            </a:r>
            <a:r>
              <a:rPr lang="en-US" sz="3400" b="1" dirty="0" smtClean="0">
                <a:latin typeface="Bell MT" panose="02020503060305020303" pitchFamily="18" charset="0"/>
              </a:rPr>
              <a:t> </a:t>
            </a:r>
            <a:r>
              <a:rPr lang="en-US" sz="3400" b="1" dirty="0" err="1" smtClean="0">
                <a:latin typeface="Bell MT" panose="02020503060305020303" pitchFamily="18" charset="0"/>
              </a:rPr>
              <a:t>perkembangan</a:t>
            </a:r>
            <a:r>
              <a:rPr lang="en-US" sz="3400" b="1" dirty="0" smtClean="0">
                <a:latin typeface="Bell MT" panose="02020503060305020303" pitchFamily="18" charset="0"/>
              </a:rPr>
              <a:t> </a:t>
            </a:r>
            <a:r>
              <a:rPr lang="en-US" sz="3400" b="1" dirty="0" err="1" smtClean="0">
                <a:latin typeface="Bell MT" panose="02020503060305020303" pitchFamily="18" charset="0"/>
              </a:rPr>
              <a:t>epistemologi</a:t>
            </a:r>
            <a:endParaRPr lang="en-MY" sz="3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7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2" y="3422643"/>
            <a:ext cx="6640643" cy="115196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Bell MT" panose="02020503060305020303" pitchFamily="18" charset="0"/>
              </a:rPr>
              <a:t>Pelbagai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kaedah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dan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sumber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perolehan</a:t>
            </a:r>
            <a:r>
              <a:rPr lang="en-US" sz="3600" b="1" dirty="0" smtClean="0">
                <a:latin typeface="Bell MT" panose="02020503060305020303" pitchFamily="18" charset="0"/>
              </a:rPr>
              <a:t> </a:t>
            </a:r>
            <a:r>
              <a:rPr lang="en-US" sz="3600" b="1" dirty="0" err="1" smtClean="0">
                <a:latin typeface="Bell MT" panose="02020503060305020303" pitchFamily="18" charset="0"/>
              </a:rPr>
              <a:t>ilmu</a:t>
            </a:r>
            <a:endParaRPr lang="en-MY" sz="3600" b="1" dirty="0">
              <a:latin typeface="Bell MT" panose="020205030603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36324884"/>
              </p:ext>
            </p:extLst>
          </p:nvPr>
        </p:nvGraphicFramePr>
        <p:xfrm>
          <a:off x="0" y="134911"/>
          <a:ext cx="12052092" cy="645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13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9653111"/>
              </p:ext>
            </p:extLst>
          </p:nvPr>
        </p:nvGraphicFramePr>
        <p:xfrm>
          <a:off x="194873" y="329784"/>
          <a:ext cx="11752288" cy="628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22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85" y="236094"/>
            <a:ext cx="6715593" cy="693295"/>
          </a:xfrm>
        </p:spPr>
        <p:txBody>
          <a:bodyPr>
            <a:noAutofit/>
          </a:bodyPr>
          <a:lstStyle/>
          <a:p>
            <a:pPr lvl="0" algn="ctr"/>
            <a:r>
              <a:rPr lang="en-US" sz="4000" b="1" dirty="0">
                <a:solidFill>
                  <a:srgbClr val="002060"/>
                </a:solidFill>
                <a:latin typeface="Bell MT" panose="02020503060305020303" pitchFamily="18" charset="0"/>
              </a:rPr>
              <a:t>(1) </a:t>
            </a:r>
            <a:r>
              <a:rPr lang="en-US" sz="4000" b="1" dirty="0" err="1" smtClean="0">
                <a:solidFill>
                  <a:srgbClr val="002060"/>
                </a:solidFill>
                <a:latin typeface="Bell MT" panose="02020503060305020303" pitchFamily="18" charset="0"/>
              </a:rPr>
              <a:t>Rasionalisme</a:t>
            </a:r>
            <a:endParaRPr lang="en-MY" sz="40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8418471"/>
              </p:ext>
            </p:extLst>
          </p:nvPr>
        </p:nvGraphicFramePr>
        <p:xfrm>
          <a:off x="389744" y="1139252"/>
          <a:ext cx="11467476" cy="424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65685" y="1434057"/>
            <a:ext cx="2750696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kelebihan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5573" y="1434057"/>
            <a:ext cx="2735705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Kelemahan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8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2" y="412124"/>
            <a:ext cx="10189067" cy="567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4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153821"/>
              </p:ext>
            </p:extLst>
          </p:nvPr>
        </p:nvGraphicFramePr>
        <p:xfrm>
          <a:off x="239843" y="329784"/>
          <a:ext cx="11557417" cy="601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57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85" y="236094"/>
            <a:ext cx="6715593" cy="693295"/>
          </a:xfrm>
        </p:spPr>
        <p:txBody>
          <a:bodyPr>
            <a:noAutofit/>
          </a:bodyPr>
          <a:lstStyle/>
          <a:p>
            <a:pPr lvl="0"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(2)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empirisisme</a:t>
            </a:r>
            <a:endParaRPr lang="en-MY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4567299"/>
              </p:ext>
            </p:extLst>
          </p:nvPr>
        </p:nvGraphicFramePr>
        <p:xfrm>
          <a:off x="389744" y="1139252"/>
          <a:ext cx="11467476" cy="4467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379688" y="1444048"/>
            <a:ext cx="2750696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kelebihan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20327" y="1444048"/>
            <a:ext cx="2735705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Kelemahan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21163775"/>
              </p:ext>
            </p:extLst>
          </p:nvPr>
        </p:nvGraphicFramePr>
        <p:xfrm>
          <a:off x="239843" y="329784"/>
          <a:ext cx="11557417" cy="601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7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85" y="236094"/>
            <a:ext cx="6715593" cy="693295"/>
          </a:xfrm>
        </p:spPr>
        <p:txBody>
          <a:bodyPr>
            <a:noAutofit/>
          </a:bodyPr>
          <a:lstStyle/>
          <a:p>
            <a:pPr lvl="0"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(3)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skeptisisme</a:t>
            </a:r>
            <a:endParaRPr lang="en-MY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9587087"/>
              </p:ext>
            </p:extLst>
          </p:nvPr>
        </p:nvGraphicFramePr>
        <p:xfrm>
          <a:off x="389744" y="1139252"/>
          <a:ext cx="11467476" cy="4467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379688" y="1444048"/>
            <a:ext cx="2750696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kelebihan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20327" y="1444048"/>
            <a:ext cx="2735705" cy="693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Bell MT" panose="02020503060305020303" pitchFamily="18" charset="0"/>
              </a:rPr>
              <a:t>Kelemahan</a:t>
            </a:r>
            <a:endParaRPr lang="en-MY" sz="2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8939"/>
            <a:ext cx="10396882" cy="5715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wahyu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870440"/>
            <a:ext cx="10394707" cy="4624752"/>
          </a:xfrm>
        </p:spPr>
        <p:txBody>
          <a:bodyPr>
            <a:normAutofit/>
          </a:bodyPr>
          <a:lstStyle/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Wakyu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Allah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diturunkan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rasul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malaikat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jibril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mengajak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kebaikan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mencegah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kemungkaran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dikenali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naqli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syariah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Rabbani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merangkumi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perkara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asas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islam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iaitu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aqidah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ibadat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akhlak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keperluan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dunia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akhirat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mukallaf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Kalam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Rasul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Jibril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Naqli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Syariah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Rabbani</a:t>
            </a: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Aqidah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mukallaf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6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7922"/>
            <a:ext cx="10396882" cy="1283677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ilham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71600"/>
            <a:ext cx="10394707" cy="4002986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lahama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Intuisi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diperolehi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penghayatan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Terbahagi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  <a:p>
            <a:pPr lvl="1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datangnya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Allah</a:t>
            </a:r>
          </a:p>
          <a:p>
            <a:pPr lvl="1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Buruk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datangnya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bisikan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syaitan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golongan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tasauf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latihan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bersungguh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sungguh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mendekatkan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Allah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buruk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pertindihan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ilham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ilham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tertolak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diterima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219808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cs typeface="Arial" panose="020B0604020202020204" pitchFamily="34" charset="0"/>
              </a:rPr>
              <a:t>Perbezaan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antara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wahyu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ilham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26577"/>
            <a:ext cx="10394707" cy="3956537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Perkataan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dating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Diturunkan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nabi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rasul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Diperolehi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penghayatan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Kurniaan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hambanya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dikehendakinya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ketulusan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kesucian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keikhlasan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berterusan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diikuti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zikrullah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berterusan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menharapkan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keredaan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9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48357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naluri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844062"/>
            <a:ext cx="10394707" cy="453052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diperolehi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warisan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genetic –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fitrah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menangis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dahaga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8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9400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akal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22619"/>
            <a:ext cx="10394707" cy="3311189"/>
          </a:xfrm>
        </p:spPr>
        <p:txBody>
          <a:bodyPr>
            <a:norm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kurniaan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allah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nilainya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membezakannya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makhluk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lain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membezakn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buruk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Kecerdasan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berbeza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niat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pemakanan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persekitaran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pendedahan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Islam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mengiktiraf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dibimbing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kebenaran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mutlak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lantaran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lemah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28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8262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pancaindera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15562"/>
            <a:ext cx="10394707" cy="395902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Kejadian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dilengkapi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pancaindera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hidung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telinga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lidah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Semuanya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berperanan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menterjemahkan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dihidu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didengar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dipegang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dirasa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otak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Pancaindera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diiktiraf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keilmuan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islam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namum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dibimbing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selari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kehendak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agama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Asper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ketebatasan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pancindera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maklumat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diluar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kawalannya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0" y="361060"/>
            <a:ext cx="10396882" cy="95180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HASIL PEMBELAJARAN KULIAH</a:t>
            </a:r>
            <a:endParaRPr lang="en-MY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5495" y="1410056"/>
            <a:ext cx="9588382" cy="3964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 smtClean="0">
                <a:latin typeface="Bell MT" panose="02020503060305020303" pitchFamily="18" charset="0"/>
              </a:rPr>
              <a:t>Di </a:t>
            </a:r>
            <a:r>
              <a:rPr lang="en-US" sz="2800" cap="none" dirty="0" err="1" smtClean="0">
                <a:latin typeface="Bell MT" panose="02020503060305020303" pitchFamily="18" charset="0"/>
              </a:rPr>
              <a:t>akhir</a:t>
            </a:r>
            <a:r>
              <a:rPr lang="en-US" sz="2800" cap="none" dirty="0" smtClean="0">
                <a:latin typeface="Bell MT" panose="02020503060305020303" pitchFamily="18" charset="0"/>
              </a:rPr>
              <a:t> </a:t>
            </a:r>
            <a:r>
              <a:rPr lang="en-US" sz="2800" cap="none" dirty="0" err="1" smtClean="0">
                <a:latin typeface="Bell MT" panose="02020503060305020303" pitchFamily="18" charset="0"/>
              </a:rPr>
              <a:t>kuliah</a:t>
            </a:r>
            <a:r>
              <a:rPr lang="en-US" sz="2800" cap="none" dirty="0" smtClean="0">
                <a:latin typeface="Bell MT" panose="02020503060305020303" pitchFamily="18" charset="0"/>
              </a:rPr>
              <a:t> </a:t>
            </a:r>
            <a:r>
              <a:rPr lang="en-US" sz="2800" cap="none" dirty="0" err="1" smtClean="0">
                <a:latin typeface="Bell MT" panose="02020503060305020303" pitchFamily="18" charset="0"/>
              </a:rPr>
              <a:t>ini</a:t>
            </a:r>
            <a:r>
              <a:rPr lang="en-US" sz="2800" cap="none" dirty="0" smtClean="0">
                <a:latin typeface="Bell MT" panose="02020503060305020303" pitchFamily="18" charset="0"/>
              </a:rPr>
              <a:t> </a:t>
            </a:r>
            <a:r>
              <a:rPr lang="en-US" sz="2800" cap="none" dirty="0" err="1" smtClean="0">
                <a:latin typeface="Bell MT" panose="02020503060305020303" pitchFamily="18" charset="0"/>
              </a:rPr>
              <a:t>pelajar</a:t>
            </a:r>
            <a:r>
              <a:rPr lang="en-US" sz="2800" cap="none" dirty="0" smtClean="0">
                <a:latin typeface="Bell MT" panose="02020503060305020303" pitchFamily="18" charset="0"/>
              </a:rPr>
              <a:t> </a:t>
            </a:r>
            <a:r>
              <a:rPr lang="en-US" sz="2800" cap="none" dirty="0" err="1" smtClean="0">
                <a:latin typeface="Bell MT" panose="02020503060305020303" pitchFamily="18" charset="0"/>
              </a:rPr>
              <a:t>akan</a:t>
            </a:r>
            <a:r>
              <a:rPr lang="en-US" sz="2800" cap="none" dirty="0" smtClean="0">
                <a:latin typeface="Bell MT" panose="02020503060305020303" pitchFamily="18" charset="0"/>
              </a:rPr>
              <a:t> </a:t>
            </a:r>
            <a:r>
              <a:rPr lang="en-US" sz="2800" cap="none" dirty="0" err="1" smtClean="0">
                <a:latin typeface="Bell MT" panose="02020503060305020303" pitchFamily="18" charset="0"/>
              </a:rPr>
              <a:t>dapat</a:t>
            </a:r>
            <a:r>
              <a:rPr lang="en-US" sz="2800" cap="none" dirty="0" smtClean="0">
                <a:latin typeface="Bell MT" panose="02020503060305020303" pitchFamily="18" charset="0"/>
              </a:rPr>
              <a:t>:</a:t>
            </a:r>
          </a:p>
          <a:p>
            <a:pPr marL="684213" indent="-454025" defTabSz="461963">
              <a:buNone/>
            </a:pPr>
            <a:r>
              <a:rPr lang="en-US" sz="2800" cap="none" noProof="1" smtClean="0">
                <a:latin typeface="Bell MT" panose="02020503060305020303" pitchFamily="18" charset="0"/>
              </a:rPr>
              <a:t>1-   Menjelaskan perkembangan revolusi sains serta kesan-kesan epistemologi yang tercetus darinya.</a:t>
            </a:r>
          </a:p>
          <a:p>
            <a:pPr marL="684213" indent="-454025" defTabSz="461963">
              <a:buNone/>
            </a:pPr>
            <a:r>
              <a:rPr lang="en-US" sz="2800" cap="none" noProof="1" smtClean="0">
                <a:latin typeface="Bell MT" panose="02020503060305020303" pitchFamily="18" charset="0"/>
              </a:rPr>
              <a:t>2-  Menjelaskan pelbagai kaedah epistemologi seperti rasionalisme, empirisisme, skeptisisme, wahyu dan tradisi, intuisi dan ilham, ilmu hudhuri, kearifan tempatan dan hikmah.</a:t>
            </a:r>
            <a:endParaRPr lang="en-MY" sz="2800" cap="none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9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70" y="298938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kesimpulan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632573"/>
            <a:ext cx="10394707" cy="33111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tamadun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kecuali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tamadun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sahaja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menjadikan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wahyu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primer)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67018786"/>
              </p:ext>
            </p:extLst>
          </p:nvPr>
        </p:nvGraphicFramePr>
        <p:xfrm>
          <a:off x="427290" y="102550"/>
          <a:ext cx="10981346" cy="552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4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6" y="376084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Sejarah</a:t>
            </a:r>
            <a:r>
              <a:rPr lang="en-US" sz="4000" dirty="0" smtClean="0"/>
              <a:t> </a:t>
            </a:r>
            <a:r>
              <a:rPr lang="en-US" sz="4000" dirty="0" err="1" smtClean="0"/>
              <a:t>perkembangan</a:t>
            </a:r>
            <a:r>
              <a:rPr lang="en-US" sz="4000" dirty="0" smtClean="0"/>
              <a:t> </a:t>
            </a:r>
            <a:r>
              <a:rPr lang="en-US" sz="4000" dirty="0" err="1" smtClean="0"/>
              <a:t>epistemologi</a:t>
            </a:r>
            <a:endParaRPr lang="en-MY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5135313"/>
              </p:ext>
            </p:extLst>
          </p:nvPr>
        </p:nvGraphicFramePr>
        <p:xfrm>
          <a:off x="294967" y="1837766"/>
          <a:ext cx="11090787" cy="353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72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2985214"/>
              </p:ext>
            </p:extLst>
          </p:nvPr>
        </p:nvGraphicFramePr>
        <p:xfrm>
          <a:off x="582560" y="309714"/>
          <a:ext cx="10876935" cy="516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896317"/>
              </p:ext>
            </p:extLst>
          </p:nvPr>
        </p:nvGraphicFramePr>
        <p:xfrm>
          <a:off x="265472" y="339212"/>
          <a:ext cx="11312012" cy="584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0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60370425"/>
              </p:ext>
            </p:extLst>
          </p:nvPr>
        </p:nvGraphicFramePr>
        <p:xfrm>
          <a:off x="235974" y="353962"/>
          <a:ext cx="10844776" cy="50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0298004"/>
              </p:ext>
            </p:extLst>
          </p:nvPr>
        </p:nvGraphicFramePr>
        <p:xfrm>
          <a:off x="685799" y="235972"/>
          <a:ext cx="10729453" cy="622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0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744</TotalTime>
  <Words>1824</Words>
  <Application>Microsoft Office PowerPoint</Application>
  <PresentationFormat>Custom</PresentationFormat>
  <Paragraphs>203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Main Event</vt:lpstr>
      <vt:lpstr>Office Theme</vt:lpstr>
      <vt:lpstr>Perkembangan epistemologI dan kesan terhadap kehidupan</vt:lpstr>
      <vt:lpstr>PowerPoint Presentation</vt:lpstr>
      <vt:lpstr>HASIL PEMBELAJARAN KULIAH</vt:lpstr>
      <vt:lpstr>PowerPoint Presentation</vt:lpstr>
      <vt:lpstr>Sejarah perkembangan epistemologi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Anjakan paradigm dalam pemikiran </vt:lpstr>
      <vt:lpstr>ANJAKAN PARADIGMA dalam  pemikiran </vt:lpstr>
      <vt:lpstr>Anjakan paradigmA dalam pemikiran </vt:lpstr>
      <vt:lpstr>ZAMan pencerahan (enlightenment)</vt:lpstr>
      <vt:lpstr>Kesan Revolusi sains kepada perkembangan epistemologi</vt:lpstr>
      <vt:lpstr>Pelbagai kaedah dan sumber perolehan ilmu</vt:lpstr>
      <vt:lpstr>PowerPoint Presentation</vt:lpstr>
      <vt:lpstr>(1) Rasionalisme</vt:lpstr>
      <vt:lpstr>PowerPoint Presentation</vt:lpstr>
      <vt:lpstr>(2) empirisisme</vt:lpstr>
      <vt:lpstr>PowerPoint Presentation</vt:lpstr>
      <vt:lpstr>(3) skeptisisme</vt:lpstr>
      <vt:lpstr>wahyu</vt:lpstr>
      <vt:lpstr>ilham</vt:lpstr>
      <vt:lpstr>Perbezaan antara wahyu dan ilham</vt:lpstr>
      <vt:lpstr>naluri</vt:lpstr>
      <vt:lpstr>akal</vt:lpstr>
      <vt:lpstr>pancaindera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epistemologI dan kesan terhadap kehidupan</dc:title>
  <dc:creator>DR. SAZELIN BINTI ARIF</dc:creator>
  <cp:lastModifiedBy>NORUN NAJJAH BINTI AHMAT</cp:lastModifiedBy>
  <cp:revision>78</cp:revision>
  <dcterms:created xsi:type="dcterms:W3CDTF">2019-12-12T03:08:11Z</dcterms:created>
  <dcterms:modified xsi:type="dcterms:W3CDTF">2020-03-16T04:57:59Z</dcterms:modified>
</cp:coreProperties>
</file>