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8d7e838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8d7e838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8d7e838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8d7e838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a776f2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a776f2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76f2d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76f2d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776f2d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776f2d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8d7e83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8d7e8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8d7e83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8d7e83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8d7e83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8d7e83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8d7e83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a8d7e83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8d7e83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a8d7e83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BLLW 1212 Arabic 1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Section 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Muhammad Izham Bin Norhamadi B032020039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682725" y="2371650"/>
            <a:ext cx="28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دَاخِل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827550" y="98807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Dakhil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Inside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243025" y="3121975"/>
            <a:ext cx="29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الكتاب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دَاخِل 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الحَقِيبَة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282325" y="3775100"/>
            <a:ext cx="29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book is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inside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bag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خَارِج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190125" y="111667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Kharij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Outside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489475" y="3004075"/>
            <a:ext cx="259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أُمُّكَ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خَارِج 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منزل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275150" y="3742975"/>
            <a:ext cx="34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mother is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outside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house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5143500" y="147705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مَكْتَبٌ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472200" y="100952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Maktabun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089475" y="3046950"/>
            <a:ext cx="21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عندي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مَكْتَبٌ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82500" y="3785850"/>
            <a:ext cx="23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have a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endParaRPr sz="1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5572125" y="147705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ثَوْبٌ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697225" y="100952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Thaubun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Clothing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089475" y="3046950"/>
            <a:ext cx="21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هذا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ثَوْبٌ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82500" y="3785850"/>
            <a:ext cx="23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clothing</a:t>
            </a:r>
            <a:endParaRPr sz="1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5143500" y="147705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عِمَارَةٌ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268600" y="100952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‘imarah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Building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089475" y="3046950"/>
            <a:ext cx="21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أَينَ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عِمَارَةٌ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؟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82500" y="378585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Where is the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building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6061550" y="1578925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أَخٌ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061550" y="100952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Akhun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Brother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432500" y="3046950"/>
            <a:ext cx="117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هذا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أَخٌ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089475" y="378585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brother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أُخْتٌ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27550" y="102022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Ukhtun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Sister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089475" y="3111250"/>
            <a:ext cx="178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هذه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أُخْتٌ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975200" y="3742975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sister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أَسْتَادٌ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009725" y="1009500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Astad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Stadium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478775" y="3068400"/>
            <a:ext cx="28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أنا أذْهَبُ إِلي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أَسْتَادٍ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753575" y="3753675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go to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stadium</a:t>
            </a:r>
            <a:endParaRPr sz="1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مَدِيْنَةٌ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827550" y="98807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Madinah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Town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350175" y="3004075"/>
            <a:ext cx="291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أنا أذْهَبُ إِلي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مَدِيْنَة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975200" y="3742975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go to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town</a:t>
            </a:r>
            <a:endParaRPr sz="1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5593550" y="1632500"/>
            <a:ext cx="238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1"/>
                </a:solidFill>
              </a:rPr>
              <a:t>كِتَابٌ</a:t>
            </a:r>
            <a:endParaRPr sz="8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827550" y="988075"/>
            <a:ext cx="192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Kitabun</a:t>
            </a:r>
            <a:endParaRPr sz="2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900125" y="652975"/>
            <a:ext cx="1607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Book</a:t>
            </a:r>
            <a:endParaRPr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975200" y="3004075"/>
            <a:ext cx="197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أنا أَقْرَأُ </a:t>
            </a:r>
            <a:r>
              <a:rPr lang="en" sz="3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كِتَابًا</a:t>
            </a:r>
            <a:endParaRPr sz="3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157300" y="3742975"/>
            <a:ext cx="16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read a </a:t>
            </a:r>
            <a:r>
              <a:rPr lang="en" sz="18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book</a:t>
            </a:r>
            <a:endParaRPr sz="18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