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1352E-A818-B83F-2930-0DF353754A81}" v="41" dt="2022-03-23T13:33:34.988"/>
    <p1510:client id="{2833ECFC-68BD-D32E-8A58-569CC826D73E}" v="2" dt="2022-03-23T13:41:13.811"/>
    <p1510:client id="{72FAFCD7-8227-458A-A787-52873E53E791}" v="61" dt="2022-03-23T13:20:45.279"/>
    <p1510:client id="{B680EE71-F18B-46F5-A85E-EB2AFCCD1C0F}" v="1202" dt="2022-03-23T13:40:4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MRAN BIN ROSLI" userId="S::b032020043@student.utem.edu.my::8273d3b9-89b4-48b4-9dd0-f3b7bd163130" providerId="AD" clId="Web-{2833ECFC-68BD-D32E-8A58-569CC826D73E}"/>
    <pc:docChg chg="modSld">
      <pc:chgData name="MUHAMMAD IMRAN BIN ROSLI" userId="S::b032020043@student.utem.edu.my::8273d3b9-89b4-48b4-9dd0-f3b7bd163130" providerId="AD" clId="Web-{2833ECFC-68BD-D32E-8A58-569CC826D73E}" dt="2022-03-23T13:41:13.811" v="1" actId="20577"/>
      <pc:docMkLst>
        <pc:docMk/>
      </pc:docMkLst>
      <pc:sldChg chg="modSp">
        <pc:chgData name="MUHAMMAD IMRAN BIN ROSLI" userId="S::b032020043@student.utem.edu.my::8273d3b9-89b4-48b4-9dd0-f3b7bd163130" providerId="AD" clId="Web-{2833ECFC-68BD-D32E-8A58-569CC826D73E}" dt="2022-03-23T13:41:13.811" v="1" actId="20577"/>
        <pc:sldMkLst>
          <pc:docMk/>
          <pc:sldMk cId="2894971343" sldId="257"/>
        </pc:sldMkLst>
        <pc:spChg chg="mod">
          <ac:chgData name="MUHAMMAD IMRAN BIN ROSLI" userId="S::b032020043@student.utem.edu.my::8273d3b9-89b4-48b4-9dd0-f3b7bd163130" providerId="AD" clId="Web-{2833ECFC-68BD-D32E-8A58-569CC826D73E}" dt="2022-03-23T13:41:13.811" v="1" actId="20577"/>
          <ac:spMkLst>
            <pc:docMk/>
            <pc:sldMk cId="2894971343" sldId="257"/>
            <ac:spMk id="3" creationId="{7AE4543F-91F5-073D-8686-D0FD36AEDFEB}"/>
          </ac:spMkLst>
        </pc:spChg>
      </pc:sldChg>
    </pc:docChg>
  </pc:docChgLst>
  <pc:docChgLst>
    <pc:chgData name="MUHAMMAD IZHAM BIN NORHAMADI" userId="S::b032020039@student.utem.edu.my::e6e81d0c-c4be-4c24-95e7-de8046b57c60" providerId="AD" clId="Web-{72FAFCD7-8227-458A-A787-52873E53E791}"/>
    <pc:docChg chg="addSld delSld modSld addMainMaster delMainMaster">
      <pc:chgData name="MUHAMMAD IZHAM BIN NORHAMADI" userId="S::b032020039@student.utem.edu.my::e6e81d0c-c4be-4c24-95e7-de8046b57c60" providerId="AD" clId="Web-{72FAFCD7-8227-458A-A787-52873E53E791}" dt="2022-03-23T13:20:45.279" v="65" actId="20577"/>
      <pc:docMkLst>
        <pc:docMk/>
      </pc:docMkLst>
      <pc:sldChg chg="addSp delSp modSp mod setBg modClrScheme addAnim setClrOvrMap chgLayout">
        <pc:chgData name="MUHAMMAD IZHAM BIN NORHAMADI" userId="S::b032020039@student.utem.edu.my::e6e81d0c-c4be-4c24-95e7-de8046b57c60" providerId="AD" clId="Web-{72FAFCD7-8227-458A-A787-52873E53E791}" dt="2022-03-23T13:20:45.279" v="65" actId="20577"/>
        <pc:sldMkLst>
          <pc:docMk/>
          <pc:sldMk cId="109857222" sldId="256"/>
        </pc:sldMkLst>
        <pc:spChg chg="mod">
          <ac:chgData name="MUHAMMAD IZHAM BIN NORHAMADI" userId="S::b032020039@student.utem.edu.my::e6e81d0c-c4be-4c24-95e7-de8046b57c60" providerId="AD" clId="Web-{72FAFCD7-8227-458A-A787-52873E53E791}" dt="2022-03-23T13:19:39.324" v="6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IZHAM BIN NORHAMADI" userId="S::b032020039@student.utem.edu.my::e6e81d0c-c4be-4c24-95e7-de8046b57c60" providerId="AD" clId="Web-{72FAFCD7-8227-458A-A787-52873E53E791}" dt="2022-03-23T13:20:45.279" v="6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02.618" v="11"/>
          <ac:spMkLst>
            <pc:docMk/>
            <pc:sldMk cId="109857222" sldId="256"/>
            <ac:spMk id="9" creationId="{3A352D1D-4A63-48A8-8335-5B3A8BECEF3C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02.618" v="11"/>
          <ac:spMkLst>
            <pc:docMk/>
            <pc:sldMk cId="109857222" sldId="256"/>
            <ac:spMk id="11" creationId="{A447B5DB-9895-4F80-B037-1DC074A90CE1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02.618" v="11"/>
          <ac:spMkLst>
            <pc:docMk/>
            <pc:sldMk cId="109857222" sldId="256"/>
            <ac:spMk id="13" creationId="{0CA5747C-8A92-4D00-89F4-4223A1B283D4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02.618" v="11"/>
          <ac:spMkLst>
            <pc:docMk/>
            <pc:sldMk cId="109857222" sldId="256"/>
            <ac:spMk id="15" creationId="{5163BA8B-9A73-44EA-9FA4-BD1D04E89FC6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43.213" v="18"/>
          <ac:spMkLst>
            <pc:docMk/>
            <pc:sldMk cId="109857222" sldId="256"/>
            <ac:spMk id="26" creationId="{1DB043B4-68C6-45B9-82AC-A5800EADB8DB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43.213" v="18"/>
          <ac:spMkLst>
            <pc:docMk/>
            <pc:sldMk cId="109857222" sldId="256"/>
            <ac:spMk id="28" creationId="{5337EA23-6703-4C96-9EEB-A408CBDD67BD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39.338" v="15"/>
          <ac:spMkLst>
            <pc:docMk/>
            <pc:sldMk cId="109857222" sldId="256"/>
            <ac:spMk id="33" creationId="{68AF5748-FED8-45BA-8631-26D1D10F3246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39.338" v="15"/>
          <ac:spMkLst>
            <pc:docMk/>
            <pc:sldMk cId="109857222" sldId="256"/>
            <ac:spMk id="35" creationId="{AF2F604E-43BE-4DC3-B983-E071523364F8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39.338" v="15"/>
          <ac:spMkLst>
            <pc:docMk/>
            <pc:sldMk cId="109857222" sldId="256"/>
            <ac:spMk id="37" creationId="{08C9B587-E65E-4B52-B37C-ABEBB6E87928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43.182" v="17"/>
          <ac:spMkLst>
            <pc:docMk/>
            <pc:sldMk cId="109857222" sldId="256"/>
            <ac:spMk id="39" creationId="{55B419A7-F817-4767-8CCB-FB0E189C4ACD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43.182" v="17"/>
          <ac:spMkLst>
            <pc:docMk/>
            <pc:sldMk cId="109857222" sldId="256"/>
            <ac:spMk id="40" creationId="{7AF9319C-2D9B-4868-AEAE-37298EA0F4B9}"/>
          </ac:spMkLst>
        </pc:spChg>
        <pc:spChg chg="add del">
          <ac:chgData name="MUHAMMAD IZHAM BIN NORHAMADI" userId="S::b032020039@student.utem.edu.my::e6e81d0c-c4be-4c24-95e7-de8046b57c60" providerId="AD" clId="Web-{72FAFCD7-8227-458A-A787-52873E53E791}" dt="2022-03-23T13:18:43.182" v="17"/>
          <ac:spMkLst>
            <pc:docMk/>
            <pc:sldMk cId="109857222" sldId="256"/>
            <ac:spMk id="41" creationId="{ADA271CD-3011-4A05-B4A3-80F1794684F2}"/>
          </ac:spMkLst>
        </pc:spChg>
        <pc:spChg chg="add">
          <ac:chgData name="MUHAMMAD IZHAM BIN NORHAMADI" userId="S::b032020039@student.utem.edu.my::e6e81d0c-c4be-4c24-95e7-de8046b57c60" providerId="AD" clId="Web-{72FAFCD7-8227-458A-A787-52873E53E791}" dt="2022-03-23T13:18:43.213" v="18"/>
          <ac:spMkLst>
            <pc:docMk/>
            <pc:sldMk cId="109857222" sldId="256"/>
            <ac:spMk id="43" creationId="{E08D4B6A-8113-4DFB-B82E-B60CAC8E0A50}"/>
          </ac:spMkLst>
        </pc:spChg>
        <pc:spChg chg="add">
          <ac:chgData name="MUHAMMAD IZHAM BIN NORHAMADI" userId="S::b032020039@student.utem.edu.my::e6e81d0c-c4be-4c24-95e7-de8046b57c60" providerId="AD" clId="Web-{72FAFCD7-8227-458A-A787-52873E53E791}" dt="2022-03-23T13:18:43.213" v="18"/>
          <ac:spMkLst>
            <pc:docMk/>
            <pc:sldMk cId="109857222" sldId="256"/>
            <ac:spMk id="44" creationId="{9822E561-F97C-4CBB-A9A6-A6BF6317BC84}"/>
          </ac:spMkLst>
        </pc:spChg>
        <pc:spChg chg="add">
          <ac:chgData name="MUHAMMAD IZHAM BIN NORHAMADI" userId="S::b032020039@student.utem.edu.my::e6e81d0c-c4be-4c24-95e7-de8046b57c60" providerId="AD" clId="Web-{72FAFCD7-8227-458A-A787-52873E53E791}" dt="2022-03-23T13:18:43.213" v="18"/>
          <ac:spMkLst>
            <pc:docMk/>
            <pc:sldMk cId="109857222" sldId="256"/>
            <ac:spMk id="45" creationId="{B01B0E58-A5C8-4CDA-A2E0-35DF94E59857}"/>
          </ac:spMkLst>
        </pc:spChg>
        <pc:grpChg chg="add del">
          <ac:chgData name="MUHAMMAD IZHAM BIN NORHAMADI" userId="S::b032020039@student.utem.edu.my::e6e81d0c-c4be-4c24-95e7-de8046b57c60" providerId="AD" clId="Web-{72FAFCD7-8227-458A-A787-52873E53E791}" dt="2022-03-23T13:18:02.618" v="11"/>
          <ac:grpSpMkLst>
            <pc:docMk/>
            <pc:sldMk cId="109857222" sldId="256"/>
            <ac:grpSpMk id="17" creationId="{1F91EA59-6DC9-4DBE-A695-5C34F3589C77}"/>
          </ac:grpSpMkLst>
        </pc:grpChg>
        <pc:picChg chg="add del mod ord">
          <ac:chgData name="MUHAMMAD IZHAM BIN NORHAMADI" userId="S::b032020039@student.utem.edu.my::e6e81d0c-c4be-4c24-95e7-de8046b57c60" providerId="AD" clId="Web-{72FAFCD7-8227-458A-A787-52873E53E791}" dt="2022-03-23T13:18:43.213" v="18"/>
          <ac:picMkLst>
            <pc:docMk/>
            <pc:sldMk cId="109857222" sldId="256"/>
            <ac:picMk id="4" creationId="{F65EF0C8-00B4-5369-A95E-FCB22C633EA1}"/>
          </ac:picMkLst>
        </pc:picChg>
      </pc:sldChg>
      <pc:sldChg chg="new del">
        <pc:chgData name="MUHAMMAD IZHAM BIN NORHAMADI" userId="S::b032020039@student.utem.edu.my::e6e81d0c-c4be-4c24-95e7-de8046b57c60" providerId="AD" clId="Web-{72FAFCD7-8227-458A-A787-52873E53E791}" dt="2022-03-23T13:17:16.601" v="8"/>
        <pc:sldMkLst>
          <pc:docMk/>
          <pc:sldMk cId="690539177" sldId="257"/>
        </pc:sldMkLst>
      </pc:sldChg>
      <pc:sldChg chg="new">
        <pc:chgData name="MUHAMMAD IZHAM BIN NORHAMADI" userId="S::b032020039@student.utem.edu.my::e6e81d0c-c4be-4c24-95e7-de8046b57c60" providerId="AD" clId="Web-{72FAFCD7-8227-458A-A787-52873E53E791}" dt="2022-03-23T13:19:45.636" v="62"/>
        <pc:sldMkLst>
          <pc:docMk/>
          <pc:sldMk cId="2894971343" sldId="257"/>
        </pc:sldMkLst>
      </pc:sldChg>
      <pc:sldMasterChg chg="add del addSldLayout delSldLayout">
        <pc:chgData name="MUHAMMAD IZHAM BIN NORHAMADI" userId="S::b032020039@student.utem.edu.my::e6e81d0c-c4be-4c24-95e7-de8046b57c60" providerId="AD" clId="Web-{72FAFCD7-8227-458A-A787-52873E53E791}" dt="2022-03-23T13:17:42.618" v="10"/>
        <pc:sldMasterMkLst>
          <pc:docMk/>
          <pc:sldMasterMk cId="2460954070" sldId="2147483660"/>
        </pc:sldMasterMkLst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7:42.618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UHAMMAD IZHAM BIN NORHAMADI" userId="S::b032020039@student.utem.edu.my::e6e81d0c-c4be-4c24-95e7-de8046b57c60" providerId="AD" clId="Web-{72FAFCD7-8227-458A-A787-52873E53E791}" dt="2022-03-23T13:18:02.618" v="11"/>
        <pc:sldMasterMkLst>
          <pc:docMk/>
          <pc:sldMasterMk cId="4056658504" sldId="2147483685"/>
        </pc:sldMasterMkLst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1866743122" sldId="2147483674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2630140419" sldId="2147483675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3072822687" sldId="2147483676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4245758254" sldId="2147483677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3900892006" sldId="2147483678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1070574030" sldId="2147483679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1471844915" sldId="2147483680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4103312457" sldId="2147483681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2510070704" sldId="2147483682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2427182193" sldId="2147483683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02.618" v="11"/>
          <pc:sldLayoutMkLst>
            <pc:docMk/>
            <pc:sldMasterMk cId="4056658504" sldId="2147483685"/>
            <pc:sldLayoutMk cId="391559225" sldId="2147483684"/>
          </pc:sldLayoutMkLst>
        </pc:sldLayoutChg>
      </pc:sldMasterChg>
      <pc:sldMasterChg chg="add del addSldLayout delSldLayout">
        <pc:chgData name="MUHAMMAD IZHAM BIN NORHAMADI" userId="S::b032020039@student.utem.edu.my::e6e81d0c-c4be-4c24-95e7-de8046b57c60" providerId="AD" clId="Web-{72FAFCD7-8227-458A-A787-52873E53E791}" dt="2022-03-23T13:18:43.213" v="18"/>
        <pc:sldMasterMkLst>
          <pc:docMk/>
          <pc:sldMasterMk cId="2120988527" sldId="2147483748"/>
        </pc:sldMasterMkLst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1420189986" sldId="2147483737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194314378" sldId="2147483738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3136587164" sldId="2147483739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2275718228" sldId="2147483740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752186622" sldId="2147483741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3230540907" sldId="2147483742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2420632168" sldId="2147483743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938557056" sldId="2147483744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3868437020" sldId="2147483745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564982922" sldId="2147483746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2120988527" sldId="2147483748"/>
            <pc:sldLayoutMk cId="1314420433" sldId="2147483747"/>
          </pc:sldLayoutMkLst>
        </pc:sldLayoutChg>
      </pc:sldMasterChg>
      <pc:sldMasterChg chg="add addSldLayout">
        <pc:chgData name="MUHAMMAD IZHAM BIN NORHAMADI" userId="S::b032020039@student.utem.edu.my::e6e81d0c-c4be-4c24-95e7-de8046b57c60" providerId="AD" clId="Web-{72FAFCD7-8227-458A-A787-52873E53E791}" dt="2022-03-23T13:18:43.213" v="18"/>
        <pc:sldMasterMkLst>
          <pc:docMk/>
          <pc:sldMasterMk cId="1013326681" sldId="2147483785"/>
        </pc:sldMasterMkLst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2291100361" sldId="2147483774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2873186743" sldId="2147483775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208941031" sldId="2147483776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3109389862" sldId="2147483777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4204694503" sldId="2147483778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2666992878" sldId="2147483779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733056729" sldId="2147483780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2776712216" sldId="2147483781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1566804600" sldId="2147483782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1913110300" sldId="2147483783"/>
          </pc:sldLayoutMkLst>
        </pc:sldLayoutChg>
        <pc:sldLayoutChg chg="add">
          <pc:chgData name="MUHAMMAD IZHAM BIN NORHAMADI" userId="S::b032020039@student.utem.edu.my::e6e81d0c-c4be-4c24-95e7-de8046b57c60" providerId="AD" clId="Web-{72FAFCD7-8227-458A-A787-52873E53E791}" dt="2022-03-23T13:18:43.213" v="18"/>
          <pc:sldLayoutMkLst>
            <pc:docMk/>
            <pc:sldMasterMk cId="1013326681" sldId="2147483785"/>
            <pc:sldLayoutMk cId="1460948367" sldId="2147483784"/>
          </pc:sldLayoutMkLst>
        </pc:sldLayoutChg>
      </pc:sldMasterChg>
      <pc:sldMasterChg chg="add del addSldLayout delSldLayout">
        <pc:chgData name="MUHAMMAD IZHAM BIN NORHAMADI" userId="S::b032020039@student.utem.edu.my::e6e81d0c-c4be-4c24-95e7-de8046b57c60" providerId="AD" clId="Web-{72FAFCD7-8227-458A-A787-52873E53E791}" dt="2022-03-23T13:18:43.182" v="17"/>
        <pc:sldMasterMkLst>
          <pc:docMk/>
          <pc:sldMasterMk cId="1230051270" sldId="2147483811"/>
        </pc:sldMasterMkLst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2124378635" sldId="2147483800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2299033019" sldId="2147483801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2991809760" sldId="2147483802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42095871" sldId="2147483803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3093527885" sldId="2147483804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2787694009" sldId="2147483805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3666051510" sldId="2147483806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1821659200" sldId="2147483807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2767949991" sldId="2147483808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1279745528" sldId="2147483809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43.182" v="17"/>
          <pc:sldLayoutMkLst>
            <pc:docMk/>
            <pc:sldMasterMk cId="1230051270" sldId="2147483811"/>
            <pc:sldLayoutMk cId="206149865" sldId="2147483810"/>
          </pc:sldLayoutMkLst>
        </pc:sldLayoutChg>
      </pc:sldMasterChg>
      <pc:sldMasterChg chg="add del addSldLayout delSldLayout">
        <pc:chgData name="MUHAMMAD IZHAM BIN NORHAMADI" userId="S::b032020039@student.utem.edu.my::e6e81d0c-c4be-4c24-95e7-de8046b57c60" providerId="AD" clId="Web-{72FAFCD7-8227-458A-A787-52873E53E791}" dt="2022-03-23T13:18:39.338" v="15"/>
        <pc:sldMasterMkLst>
          <pc:docMk/>
          <pc:sldMasterMk cId="2749752737" sldId="2147483824"/>
        </pc:sldMasterMkLst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735633589" sldId="2147483813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1218105450" sldId="2147483814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535058076" sldId="2147483815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3419635085" sldId="2147483816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3235417637" sldId="2147483817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3990379606" sldId="2147483818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229371230" sldId="2147483819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681273769" sldId="2147483820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4086598145" sldId="2147483821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22908282" sldId="2147483822"/>
          </pc:sldLayoutMkLst>
        </pc:sldLayoutChg>
        <pc:sldLayoutChg chg="add del">
          <pc:chgData name="MUHAMMAD IZHAM BIN NORHAMADI" userId="S::b032020039@student.utem.edu.my::e6e81d0c-c4be-4c24-95e7-de8046b57c60" providerId="AD" clId="Web-{72FAFCD7-8227-458A-A787-52873E53E791}" dt="2022-03-23T13:18:39.338" v="15"/>
          <pc:sldLayoutMkLst>
            <pc:docMk/>
            <pc:sldMasterMk cId="2749752737" sldId="2147483824"/>
            <pc:sldLayoutMk cId="3315723561" sldId="2147483823"/>
          </pc:sldLayoutMkLst>
        </pc:sldLayoutChg>
      </pc:sldMasterChg>
    </pc:docChg>
  </pc:docChgLst>
  <pc:docChgLst>
    <pc:chgData name="AFFENDY ELYAS BIN AZHARI SHARIDAN" userId="S::b032020024@student.utem.edu.my::06179283-8293-4389-b5e3-e943b5ea48f1" providerId="AD" clId="Web-{0841352E-A818-B83F-2930-0DF353754A81}"/>
    <pc:docChg chg="addSld delSld modSld">
      <pc:chgData name="AFFENDY ELYAS BIN AZHARI SHARIDAN" userId="S::b032020024@student.utem.edu.my::06179283-8293-4389-b5e3-e943b5ea48f1" providerId="AD" clId="Web-{0841352E-A818-B83F-2930-0DF353754A81}" dt="2022-03-23T13:33:34.988" v="38"/>
      <pc:docMkLst>
        <pc:docMk/>
      </pc:docMkLst>
      <pc:sldChg chg="modSp new">
        <pc:chgData name="AFFENDY ELYAS BIN AZHARI SHARIDAN" userId="S::b032020024@student.utem.edu.my::06179283-8293-4389-b5e3-e943b5ea48f1" providerId="AD" clId="Web-{0841352E-A818-B83F-2930-0DF353754A81}" dt="2022-03-23T13:32:20.906" v="11" actId="20577"/>
        <pc:sldMkLst>
          <pc:docMk/>
          <pc:sldMk cId="2775826565" sldId="258"/>
        </pc:sldMkLst>
        <pc:spChg chg="mod">
          <ac:chgData name="AFFENDY ELYAS BIN AZHARI SHARIDAN" userId="S::b032020024@student.utem.edu.my::06179283-8293-4389-b5e3-e943b5ea48f1" providerId="AD" clId="Web-{0841352E-A818-B83F-2930-0DF353754A81}" dt="2022-03-23T13:31:22.902" v="2" actId="20577"/>
          <ac:spMkLst>
            <pc:docMk/>
            <pc:sldMk cId="2775826565" sldId="258"/>
            <ac:spMk id="2" creationId="{038E4084-1A31-D588-9D4F-760CAACDF6FD}"/>
          </ac:spMkLst>
        </pc:spChg>
        <pc:spChg chg="mod">
          <ac:chgData name="AFFENDY ELYAS BIN AZHARI SHARIDAN" userId="S::b032020024@student.utem.edu.my::06179283-8293-4389-b5e3-e943b5ea48f1" providerId="AD" clId="Web-{0841352E-A818-B83F-2930-0DF353754A81}" dt="2022-03-23T13:32:20.906" v="11" actId="20577"/>
          <ac:spMkLst>
            <pc:docMk/>
            <pc:sldMk cId="2775826565" sldId="258"/>
            <ac:spMk id="3" creationId="{A30C6FBD-2FF0-CDF5-820F-723DDBE7A8FE}"/>
          </ac:spMkLst>
        </pc:spChg>
      </pc:sldChg>
      <pc:sldChg chg="modSp new del">
        <pc:chgData name="AFFENDY ELYAS BIN AZHARI SHARIDAN" userId="S::b032020024@student.utem.edu.my::06179283-8293-4389-b5e3-e943b5ea48f1" providerId="AD" clId="Web-{0841352E-A818-B83F-2930-0DF353754A81}" dt="2022-03-23T13:33:34.988" v="38"/>
        <pc:sldMkLst>
          <pc:docMk/>
          <pc:sldMk cId="1886131117" sldId="259"/>
        </pc:sldMkLst>
        <pc:spChg chg="mod">
          <ac:chgData name="AFFENDY ELYAS BIN AZHARI SHARIDAN" userId="S::b032020024@student.utem.edu.my::06179283-8293-4389-b5e3-e943b5ea48f1" providerId="AD" clId="Web-{0841352E-A818-B83F-2930-0DF353754A81}" dt="2022-03-23T13:32:41.782" v="29" actId="20577"/>
          <ac:spMkLst>
            <pc:docMk/>
            <pc:sldMk cId="1886131117" sldId="259"/>
            <ac:spMk id="2" creationId="{BAAB8976-D7B8-C005-121C-68020BECB71D}"/>
          </ac:spMkLst>
        </pc:spChg>
        <pc:spChg chg="mod">
          <ac:chgData name="AFFENDY ELYAS BIN AZHARI SHARIDAN" userId="S::b032020024@student.utem.edu.my::06179283-8293-4389-b5e3-e943b5ea48f1" providerId="AD" clId="Web-{0841352E-A818-B83F-2930-0DF353754A81}" dt="2022-03-23T13:33:17.627" v="37" actId="20577"/>
          <ac:spMkLst>
            <pc:docMk/>
            <pc:sldMk cId="1886131117" sldId="259"/>
            <ac:spMk id="3" creationId="{18D31D75-771A-4248-DE5E-651AAE3652C6}"/>
          </ac:spMkLst>
        </pc:spChg>
      </pc:sldChg>
    </pc:docChg>
  </pc:docChgLst>
  <pc:docChgLst>
    <pc:chgData name="MUHAMMAD IZHAM BIN NORHAMADI" userId="e6e81d0c-c4be-4c24-95e7-de8046b57c60" providerId="ADAL" clId="{B680EE71-F18B-46F5-A85E-EB2AFCCD1C0F}"/>
    <pc:docChg chg="undo custSel addSld modSld">
      <pc:chgData name="MUHAMMAD IZHAM BIN NORHAMADI" userId="e6e81d0c-c4be-4c24-95e7-de8046b57c60" providerId="ADAL" clId="{B680EE71-F18B-46F5-A85E-EB2AFCCD1C0F}" dt="2022-03-23T13:40:42.477" v="1214" actId="313"/>
      <pc:docMkLst>
        <pc:docMk/>
      </pc:docMkLst>
      <pc:sldChg chg="modSp mod">
        <pc:chgData name="MUHAMMAD IZHAM BIN NORHAMADI" userId="e6e81d0c-c4be-4c24-95e7-de8046b57c60" providerId="ADAL" clId="{B680EE71-F18B-46F5-A85E-EB2AFCCD1C0F}" dt="2022-03-23T13:23:34.700" v="20" actId="20577"/>
        <pc:sldMkLst>
          <pc:docMk/>
          <pc:sldMk cId="109857222" sldId="256"/>
        </pc:sldMkLst>
        <pc:spChg chg="mod">
          <ac:chgData name="MUHAMMAD IZHAM BIN NORHAMADI" userId="e6e81d0c-c4be-4c24-95e7-de8046b57c60" providerId="ADAL" clId="{B680EE71-F18B-46F5-A85E-EB2AFCCD1C0F}" dt="2022-03-23T13:23:34.700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IZHAM BIN NORHAMADI" userId="e6e81d0c-c4be-4c24-95e7-de8046b57c60" providerId="ADAL" clId="{B680EE71-F18B-46F5-A85E-EB2AFCCD1C0F}" dt="2022-03-23T13:21:31.024" v="11" actId="255"/>
          <ac:spMkLst>
            <pc:docMk/>
            <pc:sldMk cId="109857222" sldId="256"/>
            <ac:spMk id="3" creationId="{00000000-0000-0000-0000-000000000000}"/>
          </ac:spMkLst>
        </pc:spChg>
        <pc:picChg chg="mod modCrop">
          <ac:chgData name="MUHAMMAD IZHAM BIN NORHAMADI" userId="e6e81d0c-c4be-4c24-95e7-de8046b57c60" providerId="ADAL" clId="{B680EE71-F18B-46F5-A85E-EB2AFCCD1C0F}" dt="2022-03-23T13:23:05.336" v="15" actId="18131"/>
          <ac:picMkLst>
            <pc:docMk/>
            <pc:sldMk cId="109857222" sldId="256"/>
            <ac:picMk id="4" creationId="{F65EF0C8-00B4-5369-A95E-FCB22C633EA1}"/>
          </ac:picMkLst>
        </pc:picChg>
      </pc:sldChg>
      <pc:sldChg chg="modSp mod">
        <pc:chgData name="MUHAMMAD IZHAM BIN NORHAMADI" userId="e6e81d0c-c4be-4c24-95e7-de8046b57c60" providerId="ADAL" clId="{B680EE71-F18B-46F5-A85E-EB2AFCCD1C0F}" dt="2022-03-23T13:32:36.293" v="681" actId="20577"/>
        <pc:sldMkLst>
          <pc:docMk/>
          <pc:sldMk cId="2894971343" sldId="257"/>
        </pc:sldMkLst>
        <pc:spChg chg="mod">
          <ac:chgData name="MUHAMMAD IZHAM BIN NORHAMADI" userId="e6e81d0c-c4be-4c24-95e7-de8046b57c60" providerId="ADAL" clId="{B680EE71-F18B-46F5-A85E-EB2AFCCD1C0F}" dt="2022-03-23T13:27:19.247" v="78" actId="20577"/>
          <ac:spMkLst>
            <pc:docMk/>
            <pc:sldMk cId="2894971343" sldId="257"/>
            <ac:spMk id="2" creationId="{875ABF08-66A5-3A80-12F6-E5AA4DFC28A4}"/>
          </ac:spMkLst>
        </pc:spChg>
        <pc:spChg chg="mod">
          <ac:chgData name="MUHAMMAD IZHAM BIN NORHAMADI" userId="e6e81d0c-c4be-4c24-95e7-de8046b57c60" providerId="ADAL" clId="{B680EE71-F18B-46F5-A85E-EB2AFCCD1C0F}" dt="2022-03-23T13:32:36.293" v="681" actId="20577"/>
          <ac:spMkLst>
            <pc:docMk/>
            <pc:sldMk cId="2894971343" sldId="257"/>
            <ac:spMk id="3" creationId="{7AE4543F-91F5-073D-8686-D0FD36AEDFEB}"/>
          </ac:spMkLst>
        </pc:spChg>
      </pc:sldChg>
      <pc:sldChg chg="modSp mod">
        <pc:chgData name="MUHAMMAD IZHAM BIN NORHAMADI" userId="e6e81d0c-c4be-4c24-95e7-de8046b57c60" providerId="ADAL" clId="{B680EE71-F18B-46F5-A85E-EB2AFCCD1C0F}" dt="2022-03-23T13:40:42.477" v="1214" actId="313"/>
        <pc:sldMkLst>
          <pc:docMk/>
          <pc:sldMk cId="2775826565" sldId="258"/>
        </pc:sldMkLst>
        <pc:spChg chg="mod">
          <ac:chgData name="MUHAMMAD IZHAM BIN NORHAMADI" userId="e6e81d0c-c4be-4c24-95e7-de8046b57c60" providerId="ADAL" clId="{B680EE71-F18B-46F5-A85E-EB2AFCCD1C0F}" dt="2022-03-23T13:40:42.477" v="1214" actId="313"/>
          <ac:spMkLst>
            <pc:docMk/>
            <pc:sldMk cId="2775826565" sldId="258"/>
            <ac:spMk id="3" creationId="{A30C6FBD-2FF0-CDF5-820F-723DDBE7A8FE}"/>
          </ac:spMkLst>
        </pc:spChg>
      </pc:sldChg>
      <pc:sldChg chg="modSp new mod">
        <pc:chgData name="MUHAMMAD IZHAM BIN NORHAMADI" userId="e6e81d0c-c4be-4c24-95e7-de8046b57c60" providerId="ADAL" clId="{B680EE71-F18B-46F5-A85E-EB2AFCCD1C0F}" dt="2022-03-23T13:39:31.710" v="1213" actId="20577"/>
        <pc:sldMkLst>
          <pc:docMk/>
          <pc:sldMk cId="2830738338" sldId="259"/>
        </pc:sldMkLst>
        <pc:spChg chg="mod">
          <ac:chgData name="MUHAMMAD IZHAM BIN NORHAMADI" userId="e6e81d0c-c4be-4c24-95e7-de8046b57c60" providerId="ADAL" clId="{B680EE71-F18B-46F5-A85E-EB2AFCCD1C0F}" dt="2022-03-23T13:34:01.377" v="740" actId="20577"/>
          <ac:spMkLst>
            <pc:docMk/>
            <pc:sldMk cId="2830738338" sldId="259"/>
            <ac:spMk id="2" creationId="{BB8F2535-4630-40CE-A768-643B924D8C03}"/>
          </ac:spMkLst>
        </pc:spChg>
        <pc:spChg chg="mod">
          <ac:chgData name="MUHAMMAD IZHAM BIN NORHAMADI" userId="e6e81d0c-c4be-4c24-95e7-de8046b57c60" providerId="ADAL" clId="{B680EE71-F18B-46F5-A85E-EB2AFCCD1C0F}" dt="2022-03-23T13:39:31.710" v="1213" actId="20577"/>
          <ac:spMkLst>
            <pc:docMk/>
            <pc:sldMk cId="2830738338" sldId="259"/>
            <ac:spMk id="3" creationId="{B49E7E21-0806-4BBF-8D28-EE795EF0A9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3/23/2022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32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707" y="863695"/>
            <a:ext cx="3919841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Legal Issues in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e-commerce and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e-contracting An overview of initiatives in malaysia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89" y="4603791"/>
            <a:ext cx="4295505" cy="1667700"/>
          </a:xfrm>
        </p:spPr>
        <p:txBody>
          <a:bodyPr anchor="t">
            <a:noAutofit/>
          </a:bodyPr>
          <a:lstStyle/>
          <a:p>
            <a:r>
              <a:rPr lang="en-US" sz="1400">
                <a:ea typeface="+mn-lt"/>
                <a:cs typeface="+mn-lt"/>
              </a:rPr>
              <a:t>Muhammad Izham Bin Norhamadi (B032020039) 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Ahmad Sha Herizam Bin Tahir (B032020009)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Affendy Elyas bin Azhari Sharidan (B032020024)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Muhammad Imran Bin Rosli (B032020043)</a:t>
            </a:r>
            <a:endParaRPr lang="en-US" sz="1400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F0C8-00B4-5369-A95E-FCB22C633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t="28748" r="-373" b="14064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BF08-66A5-3A80-12F6-E5AA4DFC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e-commerce and e-contracting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543F-91F5-073D-8686-D0FD36AE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In electronic age, whole transaction can be completed in seconds where both parties simply affixing their digital signatures to an electronic copy of a contract</a:t>
            </a:r>
          </a:p>
          <a:p>
            <a:pPr marL="305435" indent="-305435"/>
            <a:r>
              <a:rPr lang="en-US"/>
              <a:t>E-contracting aims at the automation of contract establishment and enactment</a:t>
            </a:r>
          </a:p>
          <a:p>
            <a:pPr marL="305435" indent="-305435"/>
            <a:r>
              <a:rPr lang="en-US"/>
              <a:t>E-contracting provides new opportunities to the contracting parties</a:t>
            </a:r>
          </a:p>
          <a:p>
            <a:pPr marL="305435" indent="-305435"/>
            <a:r>
              <a:rPr lang="en-US"/>
              <a:t>E-commerce involves the buying, selling or exchanging of goods, services, and information through electronic networks.</a:t>
            </a:r>
          </a:p>
          <a:p>
            <a:pPr marL="305435" indent="-305435"/>
            <a:r>
              <a:rPr lang="en-US"/>
              <a:t>E-commerce has 3 basic forms: business-to-business transactions, business-to-consumer transactions, and consumer-to-consumer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289497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2535-4630-40CE-A768-643B924D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Legal issues in e-commerce and e-contracting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E21-0806-4BBF-8D28-EE795EF0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Often the user’s agreement may not have been brought to the attention of the user</a:t>
            </a:r>
          </a:p>
          <a:p>
            <a:r>
              <a:rPr lang="en-MY"/>
              <a:t>Needs to clarify how should contracts be regulated, and which public legal institutions should be responsible for enforcing them</a:t>
            </a:r>
          </a:p>
          <a:p>
            <a:r>
              <a:rPr lang="en-MY"/>
              <a:t>Which country’s court has the jurisdiction to hear the dispute, which country’s law is to be applied to resolve disputes</a:t>
            </a:r>
          </a:p>
          <a:p>
            <a:r>
              <a:rPr lang="en-MY"/>
              <a:t>Transactions which may be legal within the sovereign territory of one party may be quite illegal in the other</a:t>
            </a:r>
          </a:p>
        </p:txBody>
      </p:sp>
    </p:spTree>
    <p:extLst>
      <p:ext uri="{BB962C8B-B14F-4D97-AF65-F5344CB8AC3E}">
        <p14:creationId xmlns:p14="http://schemas.microsoft.com/office/powerpoint/2010/main" val="283073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4084-1A31-D588-9D4F-760CAACD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DEVELOPMENT OF E-COMMERCE AND E-CONTRACTING</a:t>
            </a:r>
            <a:endParaRPr lang="en-US"/>
          </a:p>
          <a:p>
            <a:r>
              <a:rPr lang="en-US">
                <a:ea typeface="+mj-lt"/>
                <a:cs typeface="+mj-lt"/>
              </a:rPr>
              <a:t>IN MALAYSIA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6FBD-2FF0-CDF5-820F-723DDBE7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>
                <a:ea typeface="+mn-lt"/>
                <a:cs typeface="+mn-lt"/>
              </a:rPr>
              <a:t>The Malaysian government passed the Electronic Commerce Act 2006 in 2006, allowing electronic messages to be legally recognized in commercial transactions.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This Act is based on the Model Law on Electronic Commerce 1996 of the United Nations Commission on International Trade Law (UNCITRAL).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This Act now protects consumers who engage online transactions or e-commerce.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Malaysia is a member of APEC and is working on developing E-commerce rules, regulations, and policies.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6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DividendVTI</vt:lpstr>
      <vt:lpstr>Legal Issues in  e-commerce and  e-contracting An overview of initiatives in malaysia</vt:lpstr>
      <vt:lpstr>Introduction to e-commerce and e-contracting</vt:lpstr>
      <vt:lpstr>Legal issues in e-commerce and e-contracting</vt:lpstr>
      <vt:lpstr>DEVELOPMENT OF E-COMMERCE AND E-CONTRACTING IN MALAYSIA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2022-03-23T13:15:31Z</dcterms:created>
  <dcterms:modified xsi:type="dcterms:W3CDTF">2022-03-23T13:42:00Z</dcterms:modified>
</cp:coreProperties>
</file>