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6" r:id="rId3"/>
    <p:sldId id="257" r:id="rId4"/>
    <p:sldId id="258" r:id="rId5"/>
    <p:sldId id="259" r:id="rId6"/>
    <p:sldId id="260" r:id="rId7"/>
    <p:sldId id="261" r:id="rId8"/>
    <p:sldId id="262" r:id="rId9"/>
    <p:sldId id="267" r:id="rId10"/>
    <p:sldId id="263" r:id="rId11"/>
    <p:sldId id="264" r:id="rId12"/>
    <p:sldId id="265"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4344ad7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4344ad7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54e2ddd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54e2dd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4344ad77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4344ad77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4344ad777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4344ad77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55078ea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55078ea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54e2ddd3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54e2ddd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4344ad777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4344ad77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4344ad777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4344ad77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11600" y="1822825"/>
            <a:ext cx="59208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Mobile App to Analyse APK file based on Yara Rule</a:t>
            </a: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rPr>
              <a:t>Muhammad Izham Bin Norhamadi (B032020039)</a:t>
            </a:r>
            <a:endParaRPr>
              <a:solidFill>
                <a:schemeClr val="dk2"/>
              </a:solidFill>
            </a:endParaRPr>
          </a:p>
        </p:txBody>
      </p:sp>
      <p:sp>
        <p:nvSpPr>
          <p:cNvPr id="4" name="Google Shape;128;p13">
            <a:extLst>
              <a:ext uri="{FF2B5EF4-FFF2-40B4-BE49-F238E27FC236}">
                <a16:creationId xmlns:a16="http://schemas.microsoft.com/office/drawing/2014/main" id="{CA2C5DBE-04AC-3596-E75B-9B2924E0414B}"/>
              </a:ext>
            </a:extLst>
          </p:cNvPr>
          <p:cNvSpPr txBox="1">
            <a:spLocks/>
          </p:cNvSpPr>
          <p:nvPr/>
        </p:nvSpPr>
        <p:spPr>
          <a:xfrm>
            <a:off x="2605572" y="1155231"/>
            <a:ext cx="3758686" cy="596478"/>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9pPr>
          </a:lstStyle>
          <a:p>
            <a:r>
              <a:rPr lang="en-US" sz="2000" dirty="0">
                <a:solidFill>
                  <a:schemeClr val="bg2"/>
                </a:solidFill>
              </a:rPr>
              <a:t>BITU 3973 Final Year Project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p:nvPr/>
        </p:nvSpPr>
        <p:spPr>
          <a:xfrm>
            <a:off x="3664750" y="4382700"/>
            <a:ext cx="21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Yara Generation Phases</a:t>
            </a:r>
            <a:endParaRPr>
              <a:latin typeface="Calibri"/>
              <a:ea typeface="Calibri"/>
              <a:cs typeface="Calibri"/>
              <a:sym typeface="Calibri"/>
            </a:endParaRPr>
          </a:p>
        </p:txBody>
      </p:sp>
      <p:pic>
        <p:nvPicPr>
          <p:cNvPr id="171" name="Google Shape;171;p20"/>
          <p:cNvPicPr preferRelativeResize="0"/>
          <p:nvPr/>
        </p:nvPicPr>
        <p:blipFill>
          <a:blip r:embed="rId3">
            <a:alphaModFix/>
          </a:blip>
          <a:stretch>
            <a:fillRect/>
          </a:stretch>
        </p:blipFill>
        <p:spPr>
          <a:xfrm>
            <a:off x="3711737" y="235550"/>
            <a:ext cx="1720525" cy="4147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p:nvPr/>
        </p:nvSpPr>
        <p:spPr>
          <a:xfrm>
            <a:off x="4020225" y="4232675"/>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App Design</a:t>
            </a:r>
            <a:endParaRPr>
              <a:latin typeface="Calibri"/>
              <a:ea typeface="Calibri"/>
              <a:cs typeface="Calibri"/>
              <a:sym typeface="Calibri"/>
            </a:endParaRPr>
          </a:p>
        </p:txBody>
      </p:sp>
      <p:pic>
        <p:nvPicPr>
          <p:cNvPr id="177" name="Google Shape;177;p21"/>
          <p:cNvPicPr preferRelativeResize="0"/>
          <p:nvPr/>
        </p:nvPicPr>
        <p:blipFill>
          <a:blip r:embed="rId3">
            <a:alphaModFix/>
          </a:blip>
          <a:stretch>
            <a:fillRect/>
          </a:stretch>
        </p:blipFill>
        <p:spPr>
          <a:xfrm>
            <a:off x="2225975" y="278600"/>
            <a:ext cx="2221026" cy="3865651"/>
          </a:xfrm>
          <a:prstGeom prst="rect">
            <a:avLst/>
          </a:prstGeom>
          <a:noFill/>
          <a:ln>
            <a:noFill/>
          </a:ln>
        </p:spPr>
      </p:pic>
      <p:pic>
        <p:nvPicPr>
          <p:cNvPr id="178" name="Google Shape;178;p21"/>
          <p:cNvPicPr preferRelativeResize="0"/>
          <p:nvPr/>
        </p:nvPicPr>
        <p:blipFill>
          <a:blip r:embed="rId4">
            <a:alphaModFix/>
          </a:blip>
          <a:stretch>
            <a:fillRect/>
          </a:stretch>
        </p:blipFill>
        <p:spPr>
          <a:xfrm>
            <a:off x="4775399" y="278600"/>
            <a:ext cx="2221026" cy="38656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5E87-1A9F-0D11-D57A-05F3928C735B}"/>
              </a:ext>
            </a:extLst>
          </p:cNvPr>
          <p:cNvSpPr>
            <a:spLocks noGrp="1"/>
          </p:cNvSpPr>
          <p:nvPr>
            <p:ph type="title"/>
          </p:nvPr>
        </p:nvSpPr>
        <p:spPr>
          <a:xfrm>
            <a:off x="3508375" y="2217201"/>
            <a:ext cx="2127250" cy="954600"/>
          </a:xfrm>
        </p:spPr>
        <p:txBody>
          <a:bodyPr/>
          <a:lstStyle/>
          <a:p>
            <a:r>
              <a:rPr lang="en-MY" dirty="0">
                <a:solidFill>
                  <a:schemeClr val="bg2"/>
                </a:solidFill>
              </a:rPr>
              <a:t>Live Demo</a:t>
            </a:r>
          </a:p>
        </p:txBody>
      </p:sp>
    </p:spTree>
    <p:extLst>
      <p:ext uri="{BB962C8B-B14F-4D97-AF65-F5344CB8AC3E}">
        <p14:creationId xmlns:p14="http://schemas.microsoft.com/office/powerpoint/2010/main" val="145553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C3EE-4146-15EF-FC1E-1A56F33777CD}"/>
              </a:ext>
            </a:extLst>
          </p:cNvPr>
          <p:cNvSpPr>
            <a:spLocks noGrp="1"/>
          </p:cNvSpPr>
          <p:nvPr>
            <p:ph type="title"/>
          </p:nvPr>
        </p:nvSpPr>
        <p:spPr/>
        <p:txBody>
          <a:bodyPr/>
          <a:lstStyle/>
          <a:p>
            <a:r>
              <a:rPr lang="en-MY" dirty="0">
                <a:solidFill>
                  <a:schemeClr val="bg2"/>
                </a:solidFill>
              </a:rPr>
              <a:t>Introduction</a:t>
            </a:r>
          </a:p>
        </p:txBody>
      </p:sp>
      <p:sp>
        <p:nvSpPr>
          <p:cNvPr id="3" name="Text Placeholder 2">
            <a:extLst>
              <a:ext uri="{FF2B5EF4-FFF2-40B4-BE49-F238E27FC236}">
                <a16:creationId xmlns:a16="http://schemas.microsoft.com/office/drawing/2014/main" id="{DBBF7BCF-44DA-8209-3064-A9104457923D}"/>
              </a:ext>
            </a:extLst>
          </p:cNvPr>
          <p:cNvSpPr>
            <a:spLocks noGrp="1"/>
          </p:cNvSpPr>
          <p:nvPr>
            <p:ph type="body" idx="1"/>
          </p:nvPr>
        </p:nvSpPr>
        <p:spPr/>
        <p:txBody>
          <a:bodyPr>
            <a:normAutofit/>
          </a:bodyPr>
          <a:lstStyle/>
          <a:p>
            <a:pPr marL="146050" indent="0" algn="just">
              <a:buNone/>
            </a:pPr>
            <a:r>
              <a:rPr lang="en-US" sz="1400" dirty="0"/>
              <a:t>Android Operating System is one of the most popular and widely used open-source mobile platforms and has the highest mobile market share until this day, making it one of the most widely used operating system in the world. This makes Android users the biggest target group for malware developers as trend analyses show large increase in mobile malware targeting the Android platform which leads to privacy thefts of Android users.</a:t>
            </a:r>
          </a:p>
          <a:p>
            <a:pPr marL="146050" indent="0" algn="just">
              <a:buNone/>
            </a:pPr>
            <a:endParaRPr lang="en-US" sz="1400" dirty="0"/>
          </a:p>
          <a:p>
            <a:pPr marL="146050" indent="0" algn="just">
              <a:buNone/>
            </a:pPr>
            <a:r>
              <a:rPr lang="en-US" sz="1400" dirty="0"/>
              <a:t>Thus, various mobile malware detection systems and tools are proposed in the recent years to address this issue, such as Yara rule</a:t>
            </a:r>
            <a:endParaRPr lang="en-MY" sz="1400" dirty="0"/>
          </a:p>
        </p:txBody>
      </p:sp>
    </p:spTree>
    <p:extLst>
      <p:ext uri="{BB962C8B-B14F-4D97-AF65-F5344CB8AC3E}">
        <p14:creationId xmlns:p14="http://schemas.microsoft.com/office/powerpoint/2010/main" val="231127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2"/>
                </a:solidFill>
              </a:rPr>
              <a:t>Project Objective</a:t>
            </a:r>
            <a:endParaRPr dirty="0">
              <a:solidFill>
                <a:schemeClr val="dk2"/>
              </a:solidFill>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Font typeface="Nunito"/>
              <a:buChar char="●"/>
            </a:pPr>
            <a:r>
              <a:rPr lang="en" sz="1500" dirty="0">
                <a:latin typeface="Nunito"/>
                <a:ea typeface="Nunito"/>
                <a:cs typeface="Nunito"/>
                <a:sym typeface="Nunito"/>
              </a:rPr>
              <a:t>To investigate YARA Rule and its application on malware investigation</a:t>
            </a:r>
            <a:endParaRPr sz="1500" dirty="0">
              <a:latin typeface="Nunito"/>
              <a:ea typeface="Nunito"/>
              <a:cs typeface="Nunito"/>
              <a:sym typeface="Nunito"/>
            </a:endParaRPr>
          </a:p>
          <a:p>
            <a:pPr marL="457200" lvl="0" indent="-323850" algn="l" rtl="0">
              <a:lnSpc>
                <a:spcPct val="150000"/>
              </a:lnSpc>
              <a:spcBef>
                <a:spcPts val="0"/>
              </a:spcBef>
              <a:spcAft>
                <a:spcPts val="0"/>
              </a:spcAft>
              <a:buSzPts val="1500"/>
              <a:buFont typeface="Nunito"/>
              <a:buChar char="●"/>
            </a:pPr>
            <a:r>
              <a:rPr lang="en" sz="1500" dirty="0">
                <a:latin typeface="Nunito"/>
                <a:ea typeface="Nunito"/>
                <a:cs typeface="Nunito"/>
                <a:sym typeface="Nunito"/>
              </a:rPr>
              <a:t>To develop a suitable YARA Rule mobile app</a:t>
            </a:r>
            <a:endParaRPr sz="1500" dirty="0">
              <a:latin typeface="Nunito"/>
              <a:ea typeface="Nunito"/>
              <a:cs typeface="Nunito"/>
              <a:sym typeface="Nunito"/>
            </a:endParaRPr>
          </a:p>
          <a:p>
            <a:pPr marL="457200" lvl="0" indent="-323850" algn="l" rtl="0">
              <a:lnSpc>
                <a:spcPct val="150000"/>
              </a:lnSpc>
              <a:spcBef>
                <a:spcPts val="0"/>
              </a:spcBef>
              <a:spcAft>
                <a:spcPts val="0"/>
              </a:spcAft>
              <a:buSzPts val="1500"/>
              <a:buFont typeface="Nunito"/>
              <a:buChar char="●"/>
            </a:pPr>
            <a:r>
              <a:rPr lang="en" sz="1500" dirty="0">
                <a:latin typeface="Nunito"/>
                <a:ea typeface="Nunito"/>
                <a:cs typeface="Nunito"/>
                <a:sym typeface="Nunito"/>
              </a:rPr>
              <a:t>To assess developed mobile app using sample APKs</a:t>
            </a:r>
            <a:endParaRPr sz="1500"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Malware Analysis</a:t>
            </a:r>
            <a:endParaRPr>
              <a:solidFill>
                <a:schemeClr val="dk2"/>
              </a:solidFill>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00"/>
              <a:t>Malware analysis is the process of determining the purpose and functionality of a given malware sample and determining its type such as a virus, Trojan horse, or ransomware. This process is a necessary step to be able to develop effective detection techniques for malicious code and its removal from an infected machine. Analyzing the program by inspecting it refers to as static analysis, while analyzing a program during execution is called dynamic analysis.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Yara Rule in Malware Analysis</a:t>
            </a:r>
            <a:endParaRPr>
              <a:solidFill>
                <a:schemeClr val="dk2"/>
              </a:solidFill>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10000"/>
          </a:bodyPr>
          <a:lstStyle/>
          <a:p>
            <a:pPr marL="457200" lvl="0" indent="-304958" algn="l" rtl="0">
              <a:lnSpc>
                <a:spcPct val="115000"/>
              </a:lnSpc>
              <a:spcBef>
                <a:spcPts val="200"/>
              </a:spcBef>
              <a:spcAft>
                <a:spcPts val="0"/>
              </a:spcAft>
              <a:buSzPct val="100000"/>
              <a:buFont typeface="Nunito"/>
              <a:buChar char="●"/>
            </a:pPr>
            <a:r>
              <a:rPr lang="en">
                <a:latin typeface="Nunito"/>
                <a:ea typeface="Nunito"/>
                <a:cs typeface="Nunito"/>
                <a:sym typeface="Nunito"/>
              </a:rPr>
              <a:t>YARA rules discover malware based on a string-matching technique which can be customized depending on specific requirements to uncover security threats</a:t>
            </a:r>
            <a:endParaRPr>
              <a:latin typeface="Nunito"/>
              <a:ea typeface="Nunito"/>
              <a:cs typeface="Nunito"/>
              <a:sym typeface="Nunito"/>
            </a:endParaRPr>
          </a:p>
          <a:p>
            <a:pPr marL="457200" lvl="0" indent="-304958" algn="l" rtl="0">
              <a:lnSpc>
                <a:spcPct val="115000"/>
              </a:lnSpc>
              <a:spcBef>
                <a:spcPts val="800"/>
              </a:spcBef>
              <a:spcAft>
                <a:spcPts val="0"/>
              </a:spcAft>
              <a:buSzPct val="100000"/>
              <a:buFont typeface="Nunito"/>
              <a:buChar char="●"/>
            </a:pPr>
            <a:r>
              <a:rPr lang="en">
                <a:latin typeface="Nunito"/>
                <a:ea typeface="Nunito"/>
                <a:cs typeface="Nunito"/>
                <a:sym typeface="Nunito"/>
              </a:rPr>
              <a:t>It achieves this by creating descriptions of malware families based on textual or binary patterns</a:t>
            </a:r>
            <a:endParaRPr>
              <a:latin typeface="Nunito"/>
              <a:ea typeface="Nunito"/>
              <a:cs typeface="Nunito"/>
              <a:sym typeface="Nunito"/>
            </a:endParaRPr>
          </a:p>
          <a:p>
            <a:pPr marL="457200" lvl="0" indent="-304958" algn="l" rtl="0">
              <a:lnSpc>
                <a:spcPct val="115000"/>
              </a:lnSpc>
              <a:spcBef>
                <a:spcPts val="800"/>
              </a:spcBef>
              <a:spcAft>
                <a:spcPts val="0"/>
              </a:spcAft>
              <a:buSzPct val="100000"/>
              <a:buFont typeface="Nunito"/>
              <a:buChar char="●"/>
            </a:pPr>
            <a:r>
              <a:rPr lang="en">
                <a:latin typeface="Nunito"/>
                <a:ea typeface="Nunito"/>
                <a:cs typeface="Nunito"/>
                <a:sym typeface="Nunito"/>
              </a:rPr>
              <a:t>YARA rule conditions are Boolean expressions which are mostly focused on the binary outcome of the malware analysis</a:t>
            </a:r>
            <a:endParaRPr>
              <a:latin typeface="Nunito"/>
              <a:ea typeface="Nunito"/>
              <a:cs typeface="Nunito"/>
              <a:sym typeface="Nunito"/>
            </a:endParaRPr>
          </a:p>
          <a:p>
            <a:pPr marL="457200" lvl="0" indent="-304958" algn="l" rtl="0">
              <a:lnSpc>
                <a:spcPct val="115000"/>
              </a:lnSpc>
              <a:spcBef>
                <a:spcPts val="800"/>
              </a:spcBef>
              <a:spcAft>
                <a:spcPts val="0"/>
              </a:spcAft>
              <a:buSzPct val="100000"/>
              <a:buFont typeface="Nunito"/>
              <a:buChar char="●"/>
            </a:pPr>
            <a:r>
              <a:rPr lang="en">
                <a:latin typeface="Nunito"/>
                <a:ea typeface="Nunito"/>
                <a:cs typeface="Nunito"/>
                <a:sym typeface="Nunito"/>
              </a:rPr>
              <a:t>Both quality and quantity of rules are crucial for an effective malware analysis</a:t>
            </a:r>
            <a:endParaRPr>
              <a:latin typeface="Nunito"/>
              <a:ea typeface="Nunito"/>
              <a:cs typeface="Nunito"/>
              <a:sym typeface="Nunito"/>
            </a:endParaRPr>
          </a:p>
          <a:p>
            <a:pPr marL="457200" lvl="0" indent="-304958" algn="l" rtl="0">
              <a:lnSpc>
                <a:spcPct val="115000"/>
              </a:lnSpc>
              <a:spcBef>
                <a:spcPts val="800"/>
              </a:spcBef>
              <a:spcAft>
                <a:spcPts val="800"/>
              </a:spcAft>
              <a:buSzPct val="100000"/>
              <a:buFont typeface="Nunito"/>
              <a:buChar char="●"/>
            </a:pPr>
            <a:r>
              <a:rPr lang="en">
                <a:latin typeface="Nunito"/>
                <a:ea typeface="Nunito"/>
                <a:cs typeface="Nunito"/>
                <a:sym typeface="Nunito"/>
              </a:rPr>
              <a:t>Due to how flexible and customizable nature YARA rules for malware analysis, there are several YARA rules generator tools that were created to automate the time-intensive process of generating the rules manually such as yarGen, yaraGenerator, and yarbin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194325" y="264025"/>
            <a:ext cx="4755350" cy="4083925"/>
          </a:xfrm>
          <a:prstGeom prst="rect">
            <a:avLst/>
          </a:prstGeom>
          <a:noFill/>
          <a:ln>
            <a:noFill/>
          </a:ln>
        </p:spPr>
      </p:pic>
      <p:sp>
        <p:nvSpPr>
          <p:cNvPr id="153" name="Google Shape;153;p17"/>
          <p:cNvSpPr txBox="1"/>
          <p:nvPr/>
        </p:nvSpPr>
        <p:spPr>
          <a:xfrm>
            <a:off x="3450425" y="4500575"/>
            <a:ext cx="306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PromonShield Rule on Koodous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2"/>
                </a:solidFill>
              </a:rPr>
              <a:t>Critical Review of Difficulties</a:t>
            </a:r>
            <a:endParaRPr dirty="0">
              <a:solidFill>
                <a:schemeClr val="dk2"/>
              </a:solidFill>
            </a:endParaRPr>
          </a:p>
        </p:txBody>
      </p:sp>
      <p:sp>
        <p:nvSpPr>
          <p:cNvPr id="159" name="Google Shape;159;p18"/>
          <p:cNvSpPr txBox="1">
            <a:spLocks noGrp="1"/>
          </p:cNvSpPr>
          <p:nvPr>
            <p:ph type="body" idx="1"/>
          </p:nvPr>
        </p:nvSpPr>
        <p:spPr>
          <a:xfrm>
            <a:off x="872725" y="1604975"/>
            <a:ext cx="7505700" cy="30243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dirty="0"/>
              <a:t>Despite YARA being widely accepted technique for malware analysis, few tools exist and relatively little work has been done to automate the generation of YARA rules for specific malware families, many of the automatic generation tools were barely maintained and written with outdated Python libraries. Thus, they were deemed unfit to be implanted to the current project.</a:t>
            </a:r>
            <a:endParaRPr sz="1400" dirty="0"/>
          </a:p>
          <a:p>
            <a:pPr marL="0" lvl="0" indent="0" algn="just" rtl="0">
              <a:spcBef>
                <a:spcPts val="1200"/>
              </a:spcBef>
              <a:spcAft>
                <a:spcPts val="0"/>
              </a:spcAft>
              <a:buNone/>
            </a:pPr>
            <a:r>
              <a:rPr lang="en" sz="1400" dirty="0"/>
              <a:t>Besides that, APKs are zip archives, it is not ideal to build rules using APK information such as manifest and certificate as decompressing zip and extracting the information into a single module would add a lot of unnecessary complexity and dependencies. Most analysts resort to building YARA rules for the dex file only without external help</a:t>
            </a:r>
            <a:endParaRPr sz="1400" dirty="0"/>
          </a:p>
          <a:p>
            <a:pPr marL="0" lvl="0" indent="0" algn="just" rtl="0">
              <a:spcBef>
                <a:spcPts val="1200"/>
              </a:spcBef>
              <a:spcAft>
                <a:spcPts val="1200"/>
              </a:spcAft>
              <a:buNone/>
            </a:pPr>
            <a:r>
              <a:rPr lang="en" sz="1400" dirty="0"/>
              <a:t>Koodous platform provides an API to parse the APK file into a JSON report to be used with androguard-yara but the usage limit for analysis report for free user is 5/day which is not ideal</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3559100" y="257175"/>
            <a:ext cx="2025800" cy="4243400"/>
          </a:xfrm>
          <a:prstGeom prst="rect">
            <a:avLst/>
          </a:prstGeom>
          <a:noFill/>
          <a:ln>
            <a:noFill/>
          </a:ln>
        </p:spPr>
      </p:pic>
      <p:sp>
        <p:nvSpPr>
          <p:cNvPr id="165" name="Google Shape;165;p19"/>
          <p:cNvSpPr txBox="1"/>
          <p:nvPr/>
        </p:nvSpPr>
        <p:spPr>
          <a:xfrm>
            <a:off x="3687900" y="4500575"/>
            <a:ext cx="17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Project Methodology</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8BFC-AC72-5B07-4B76-E9F3D176F1FD}"/>
              </a:ext>
            </a:extLst>
          </p:cNvPr>
          <p:cNvSpPr>
            <a:spLocks noGrp="1"/>
          </p:cNvSpPr>
          <p:nvPr>
            <p:ph type="title"/>
          </p:nvPr>
        </p:nvSpPr>
        <p:spPr/>
        <p:txBody>
          <a:bodyPr/>
          <a:lstStyle/>
          <a:p>
            <a:r>
              <a:rPr lang="en-MY" dirty="0">
                <a:solidFill>
                  <a:schemeClr val="bg2"/>
                </a:solidFill>
              </a:rPr>
              <a:t>Flutter Development Framework</a:t>
            </a:r>
          </a:p>
        </p:txBody>
      </p:sp>
      <p:sp>
        <p:nvSpPr>
          <p:cNvPr id="3" name="Text Placeholder 2">
            <a:extLst>
              <a:ext uri="{FF2B5EF4-FFF2-40B4-BE49-F238E27FC236}">
                <a16:creationId xmlns:a16="http://schemas.microsoft.com/office/drawing/2014/main" id="{3EC1ACD0-81E1-EE01-FA55-620A175375EA}"/>
              </a:ext>
            </a:extLst>
          </p:cNvPr>
          <p:cNvSpPr>
            <a:spLocks noGrp="1"/>
          </p:cNvSpPr>
          <p:nvPr>
            <p:ph type="body" idx="1"/>
          </p:nvPr>
        </p:nvSpPr>
        <p:spPr/>
        <p:txBody>
          <a:bodyPr/>
          <a:lstStyle/>
          <a:p>
            <a:r>
              <a:rPr lang="en-US" dirty="0"/>
              <a:t>Flutter is an open-source framework by Google for building multi-platform applications from a single codebase</a:t>
            </a:r>
          </a:p>
          <a:p>
            <a:r>
              <a:rPr lang="en-US" dirty="0"/>
              <a:t>Written with Dart Language, compiled with type-safe language (like C# and Java) and scripting language (like Python and JavaScript)</a:t>
            </a:r>
            <a:endParaRPr lang="en-MY" dirty="0"/>
          </a:p>
        </p:txBody>
      </p:sp>
    </p:spTree>
    <p:extLst>
      <p:ext uri="{BB962C8B-B14F-4D97-AF65-F5344CB8AC3E}">
        <p14:creationId xmlns:p14="http://schemas.microsoft.com/office/powerpoint/2010/main" val="2089251163"/>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561</Words>
  <Application>Microsoft Office PowerPoint</Application>
  <PresentationFormat>On-screen Show (16:9)</PresentationFormat>
  <Paragraphs>31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Nunito</vt:lpstr>
      <vt:lpstr>Arial</vt:lpstr>
      <vt:lpstr>Shift</vt:lpstr>
      <vt:lpstr>Mobile App to Analyse APK file based on Yara Rule</vt:lpstr>
      <vt:lpstr>Introduction</vt:lpstr>
      <vt:lpstr>Project Objective</vt:lpstr>
      <vt:lpstr>Malware Analysis</vt:lpstr>
      <vt:lpstr>Yara Rule in Malware Analysis</vt:lpstr>
      <vt:lpstr>PowerPoint Presentation</vt:lpstr>
      <vt:lpstr>Critical Review of Difficulties</vt:lpstr>
      <vt:lpstr>PowerPoint Presentation</vt:lpstr>
      <vt:lpstr>Flutter Development Framework</vt:lpstr>
      <vt:lpstr>PowerPoint Presentation</vt:lpstr>
      <vt:lpstr>PowerPoint Presentation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to Analyse APK Files Based on Yara Rule</dc:title>
  <cp:lastModifiedBy>MUHAMMAD IZHAM BIN NORHAMADI</cp:lastModifiedBy>
  <cp:revision>11</cp:revision>
  <dcterms:modified xsi:type="dcterms:W3CDTF">2022-06-17T10:48:42Z</dcterms:modified>
</cp:coreProperties>
</file>