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sldIdLst>
    <p:sldId id="256" r:id="rId2"/>
    <p:sldId id="271" r:id="rId3"/>
    <p:sldId id="258" r:id="rId4"/>
    <p:sldId id="257" r:id="rId5"/>
    <p:sldId id="259" r:id="rId6"/>
    <p:sldId id="260" r:id="rId7"/>
    <p:sldId id="262" r:id="rId8"/>
    <p:sldId id="261" r:id="rId9"/>
    <p:sldId id="264" r:id="rId10"/>
    <p:sldId id="265" r:id="rId11"/>
    <p:sldId id="266" r:id="rId12"/>
    <p:sldId id="267" r:id="rId13"/>
    <p:sldId id="268" r:id="rId14"/>
    <p:sldId id="272" r:id="rId15"/>
    <p:sldId id="274" r:id="rId16"/>
    <p:sldId id="275" r:id="rId17"/>
    <p:sldId id="276" r:id="rId18"/>
    <p:sldId id="263" r:id="rId19"/>
    <p:sldId id="277" r:id="rId20"/>
    <p:sldId id="278" r:id="rId21"/>
    <p:sldId id="279" r:id="rId22"/>
    <p:sldId id="281" r:id="rId23"/>
    <p:sldId id="282" r:id="rId24"/>
    <p:sldId id="27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94"/>
  </p:normalViewPr>
  <p:slideViewPr>
    <p:cSldViewPr snapToGrid="0" snapToObjects="1">
      <p:cViewPr varScale="1">
        <p:scale>
          <a:sx n="121" d="100"/>
          <a:sy n="121" d="100"/>
        </p:scale>
        <p:origin x="200" y="9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1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svg"/><Relationship Id="rId1" Type="http://schemas.openxmlformats.org/officeDocument/2006/relationships/image" Target="../media/image62.png"/><Relationship Id="rId4" Type="http://schemas.openxmlformats.org/officeDocument/2006/relationships/image" Target="../media/image65.svg"/></Relationships>
</file>

<file path=ppt/diagrams/_rels/data1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svg"/><Relationship Id="rId1" Type="http://schemas.openxmlformats.org/officeDocument/2006/relationships/image" Target="../media/image66.png"/><Relationship Id="rId4" Type="http://schemas.openxmlformats.org/officeDocument/2006/relationships/image" Target="../media/image69.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ata4.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diagrams/_rels/data5.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ata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_rels/data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svg"/><Relationship Id="rId1" Type="http://schemas.openxmlformats.org/officeDocument/2006/relationships/image" Target="../media/image50.png"/><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53.svg"/></Relationships>
</file>

<file path=ppt/diagrams/_rels/data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svg"/><Relationship Id="rId1" Type="http://schemas.openxmlformats.org/officeDocument/2006/relationships/image" Target="../media/image58.png"/><Relationship Id="rId4" Type="http://schemas.openxmlformats.org/officeDocument/2006/relationships/image" Target="../media/image6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svg"/><Relationship Id="rId1" Type="http://schemas.openxmlformats.org/officeDocument/2006/relationships/image" Target="../media/image62.png"/><Relationship Id="rId4" Type="http://schemas.openxmlformats.org/officeDocument/2006/relationships/image" Target="../media/image65.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svg"/><Relationship Id="rId1" Type="http://schemas.openxmlformats.org/officeDocument/2006/relationships/image" Target="../media/image66.png"/><Relationship Id="rId4" Type="http://schemas.openxmlformats.org/officeDocument/2006/relationships/image" Target="../media/image6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4.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diagrams/_rels/drawing5.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rawing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_rels/drawing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svg"/><Relationship Id="rId1" Type="http://schemas.openxmlformats.org/officeDocument/2006/relationships/image" Target="../media/image50.png"/><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53.svg"/></Relationships>
</file>

<file path=ppt/diagrams/_rels/drawing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svg"/><Relationship Id="rId1" Type="http://schemas.openxmlformats.org/officeDocument/2006/relationships/image" Target="../media/image58.png"/><Relationship Id="rId4" Type="http://schemas.openxmlformats.org/officeDocument/2006/relationships/image" Target="../media/image61.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85A00F-1CEE-4CF2-8EFD-C55AD27E24D2}"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27E72D6-FF8F-48EA-B9B9-A3B119B89A66}">
      <dgm:prSet custT="1"/>
      <dgm:spPr/>
      <dgm:t>
        <a:bodyPr/>
        <a:lstStyle/>
        <a:p>
          <a:pPr>
            <a:lnSpc>
              <a:spcPct val="100000"/>
            </a:lnSpc>
            <a:defRPr cap="all"/>
          </a:pPr>
          <a:r>
            <a:rPr lang="en-GB" sz="2000" cap="none" dirty="0"/>
            <a:t>What are things that you do before you decide to buy something online?</a:t>
          </a:r>
          <a:endParaRPr lang="en-US" sz="2000" cap="none" dirty="0"/>
        </a:p>
      </dgm:t>
    </dgm:pt>
    <dgm:pt modelId="{D5884C8C-AA64-40E6-8EC4-3C0F944AFB38}" type="parTrans" cxnId="{3B2062D2-DFF5-45F0-80C3-0BF7C56E124E}">
      <dgm:prSet/>
      <dgm:spPr/>
      <dgm:t>
        <a:bodyPr/>
        <a:lstStyle/>
        <a:p>
          <a:endParaRPr lang="en-US" sz="2000" dirty="0"/>
        </a:p>
      </dgm:t>
    </dgm:pt>
    <dgm:pt modelId="{F85FF7EE-B1E4-4DF7-A15A-15A744098EF0}" type="sibTrans" cxnId="{3B2062D2-DFF5-45F0-80C3-0BF7C56E124E}">
      <dgm:prSet/>
      <dgm:spPr/>
      <dgm:t>
        <a:bodyPr/>
        <a:lstStyle/>
        <a:p>
          <a:endParaRPr lang="en-US" sz="2000" dirty="0"/>
        </a:p>
      </dgm:t>
    </dgm:pt>
    <dgm:pt modelId="{7300BC86-D546-47C2-B85D-1C7A6CFF6876}">
      <dgm:prSet custT="1"/>
      <dgm:spPr/>
      <dgm:t>
        <a:bodyPr/>
        <a:lstStyle/>
        <a:p>
          <a:pPr>
            <a:lnSpc>
              <a:spcPct val="100000"/>
            </a:lnSpc>
            <a:defRPr cap="all"/>
          </a:pPr>
          <a:r>
            <a:rPr lang="en-GB" sz="2000" cap="none" dirty="0"/>
            <a:t>How do you decide what movies to see in the cinema?</a:t>
          </a:r>
          <a:endParaRPr lang="en-US" sz="2000" cap="none" dirty="0"/>
        </a:p>
      </dgm:t>
    </dgm:pt>
    <dgm:pt modelId="{5AB3BB9B-8330-4F80-8D1A-F3429D2B1BF1}" type="parTrans" cxnId="{EC4F0EC8-6308-4287-98A7-8D98BCC7CB84}">
      <dgm:prSet/>
      <dgm:spPr/>
      <dgm:t>
        <a:bodyPr/>
        <a:lstStyle/>
        <a:p>
          <a:endParaRPr lang="en-US" sz="2000" dirty="0"/>
        </a:p>
      </dgm:t>
    </dgm:pt>
    <dgm:pt modelId="{4D5ACA60-3FD4-4879-B487-645E63C3722B}" type="sibTrans" cxnId="{EC4F0EC8-6308-4287-98A7-8D98BCC7CB84}">
      <dgm:prSet/>
      <dgm:spPr/>
      <dgm:t>
        <a:bodyPr/>
        <a:lstStyle/>
        <a:p>
          <a:endParaRPr lang="en-US" sz="2000" dirty="0"/>
        </a:p>
      </dgm:t>
    </dgm:pt>
    <dgm:pt modelId="{239F31AE-14AD-4D73-B71D-92940AF1E52F}">
      <dgm:prSet custT="1"/>
      <dgm:spPr/>
      <dgm:t>
        <a:bodyPr/>
        <a:lstStyle/>
        <a:p>
          <a:pPr>
            <a:lnSpc>
              <a:spcPct val="100000"/>
            </a:lnSpc>
            <a:defRPr cap="all"/>
          </a:pPr>
          <a:r>
            <a:rPr lang="en-GB" sz="2000" cap="none" dirty="0"/>
            <a:t>How do you decide which restaurants or cafés to go to for a lunch or dinner?</a:t>
          </a:r>
          <a:endParaRPr lang="en-US" sz="2000" cap="none" dirty="0"/>
        </a:p>
      </dgm:t>
    </dgm:pt>
    <dgm:pt modelId="{4FC46DE8-F26F-403A-95E7-37979DB11A62}" type="parTrans" cxnId="{53AB0C1B-C43C-4926-8F57-561FDA2E4754}">
      <dgm:prSet/>
      <dgm:spPr/>
      <dgm:t>
        <a:bodyPr/>
        <a:lstStyle/>
        <a:p>
          <a:endParaRPr lang="en-US" sz="2000" dirty="0"/>
        </a:p>
      </dgm:t>
    </dgm:pt>
    <dgm:pt modelId="{C8DA7EB2-DF9F-4FE6-9C5F-DCE4B29CCE1C}" type="sibTrans" cxnId="{53AB0C1B-C43C-4926-8F57-561FDA2E4754}">
      <dgm:prSet/>
      <dgm:spPr/>
      <dgm:t>
        <a:bodyPr/>
        <a:lstStyle/>
        <a:p>
          <a:endParaRPr lang="en-US" sz="2000" dirty="0"/>
        </a:p>
      </dgm:t>
    </dgm:pt>
    <dgm:pt modelId="{93B39670-9FC0-41CE-8BC2-500F84A13BE7}" type="pres">
      <dgm:prSet presAssocID="{0585A00F-1CEE-4CF2-8EFD-C55AD27E24D2}" presName="root" presStyleCnt="0">
        <dgm:presLayoutVars>
          <dgm:dir/>
          <dgm:resizeHandles val="exact"/>
        </dgm:presLayoutVars>
      </dgm:prSet>
      <dgm:spPr/>
    </dgm:pt>
    <dgm:pt modelId="{FC933263-5A9C-4101-A43B-FF43DD6BA784}" type="pres">
      <dgm:prSet presAssocID="{A27E72D6-FF8F-48EA-B9B9-A3B119B89A66}" presName="compNode" presStyleCnt="0"/>
      <dgm:spPr/>
    </dgm:pt>
    <dgm:pt modelId="{8F215599-DFB2-40E1-A0C7-6D084BCE91DD}" type="pres">
      <dgm:prSet presAssocID="{A27E72D6-FF8F-48EA-B9B9-A3B119B89A66}" presName="iconBgRect" presStyleLbl="bgShp" presStyleIdx="0" presStyleCnt="3"/>
      <dgm:spPr>
        <a:prstGeom prst="round2DiagRect">
          <a:avLst>
            <a:gd name="adj1" fmla="val 29727"/>
            <a:gd name="adj2" fmla="val 0"/>
          </a:avLst>
        </a:prstGeom>
      </dgm:spPr>
    </dgm:pt>
    <dgm:pt modelId="{3AE91047-591C-4175-AA7E-10552CC68347}" type="pres">
      <dgm:prSet presAssocID="{A27E72D6-FF8F-48EA-B9B9-A3B119B89A6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hopping cart"/>
        </a:ext>
      </dgm:extLst>
    </dgm:pt>
    <dgm:pt modelId="{36956E68-C187-469F-BB99-D77F00D88778}" type="pres">
      <dgm:prSet presAssocID="{A27E72D6-FF8F-48EA-B9B9-A3B119B89A66}" presName="spaceRect" presStyleCnt="0"/>
      <dgm:spPr/>
    </dgm:pt>
    <dgm:pt modelId="{85D86937-E935-43F1-AF42-CACE683D0802}" type="pres">
      <dgm:prSet presAssocID="{A27E72D6-FF8F-48EA-B9B9-A3B119B89A66}" presName="textRect" presStyleLbl="revTx" presStyleIdx="0" presStyleCnt="3">
        <dgm:presLayoutVars>
          <dgm:chMax val="1"/>
          <dgm:chPref val="1"/>
        </dgm:presLayoutVars>
      </dgm:prSet>
      <dgm:spPr/>
    </dgm:pt>
    <dgm:pt modelId="{1E615AF2-EC3C-4D2D-8F09-C8B7D422B8CE}" type="pres">
      <dgm:prSet presAssocID="{F85FF7EE-B1E4-4DF7-A15A-15A744098EF0}" presName="sibTrans" presStyleCnt="0"/>
      <dgm:spPr/>
    </dgm:pt>
    <dgm:pt modelId="{7DC031F3-EB0F-4F10-90F6-F1BB8B41BDDD}" type="pres">
      <dgm:prSet presAssocID="{7300BC86-D546-47C2-B85D-1C7A6CFF6876}" presName="compNode" presStyleCnt="0"/>
      <dgm:spPr/>
    </dgm:pt>
    <dgm:pt modelId="{779EC2C1-5827-48F3-B76B-A83C3810ACDA}" type="pres">
      <dgm:prSet presAssocID="{7300BC86-D546-47C2-B85D-1C7A6CFF6876}" presName="iconBgRect" presStyleLbl="bgShp" presStyleIdx="1" presStyleCnt="3"/>
      <dgm:spPr>
        <a:prstGeom prst="round2DiagRect">
          <a:avLst>
            <a:gd name="adj1" fmla="val 29727"/>
            <a:gd name="adj2" fmla="val 0"/>
          </a:avLst>
        </a:prstGeom>
      </dgm:spPr>
    </dgm:pt>
    <dgm:pt modelId="{032214AE-27AB-4D43-A632-15EC7EFD3394}" type="pres">
      <dgm:prSet presAssocID="{7300BC86-D546-47C2-B85D-1C7A6CFF687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ideo camera"/>
        </a:ext>
      </dgm:extLst>
    </dgm:pt>
    <dgm:pt modelId="{A281E8D7-FAAA-4D7F-BC44-0A900819742E}" type="pres">
      <dgm:prSet presAssocID="{7300BC86-D546-47C2-B85D-1C7A6CFF6876}" presName="spaceRect" presStyleCnt="0"/>
      <dgm:spPr/>
    </dgm:pt>
    <dgm:pt modelId="{5AE3B41C-6FDC-4651-BF9C-98BBF33A3C2F}" type="pres">
      <dgm:prSet presAssocID="{7300BC86-D546-47C2-B85D-1C7A6CFF6876}" presName="textRect" presStyleLbl="revTx" presStyleIdx="1" presStyleCnt="3">
        <dgm:presLayoutVars>
          <dgm:chMax val="1"/>
          <dgm:chPref val="1"/>
        </dgm:presLayoutVars>
      </dgm:prSet>
      <dgm:spPr/>
    </dgm:pt>
    <dgm:pt modelId="{4199C428-123D-4D4F-98D2-77F12B1B2D89}" type="pres">
      <dgm:prSet presAssocID="{4D5ACA60-3FD4-4879-B487-645E63C3722B}" presName="sibTrans" presStyleCnt="0"/>
      <dgm:spPr/>
    </dgm:pt>
    <dgm:pt modelId="{0FE91BFB-231C-45DC-93D6-ADEFBFE72A67}" type="pres">
      <dgm:prSet presAssocID="{239F31AE-14AD-4D73-B71D-92940AF1E52F}" presName="compNode" presStyleCnt="0"/>
      <dgm:spPr/>
    </dgm:pt>
    <dgm:pt modelId="{F0A56EFD-9FE0-42B7-AD59-EA4148A8A5FF}" type="pres">
      <dgm:prSet presAssocID="{239F31AE-14AD-4D73-B71D-92940AF1E52F}" presName="iconBgRect" presStyleLbl="bgShp" presStyleIdx="2" presStyleCnt="3"/>
      <dgm:spPr>
        <a:prstGeom prst="round2DiagRect">
          <a:avLst>
            <a:gd name="adj1" fmla="val 29727"/>
            <a:gd name="adj2" fmla="val 0"/>
          </a:avLst>
        </a:prstGeom>
      </dgm:spPr>
    </dgm:pt>
    <dgm:pt modelId="{D49BF3EA-CCE2-4EE8-A2C6-337887D61C19}" type="pres">
      <dgm:prSet presAssocID="{239F31AE-14AD-4D73-B71D-92940AF1E52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rger and Drink"/>
        </a:ext>
      </dgm:extLst>
    </dgm:pt>
    <dgm:pt modelId="{636D707E-D6A6-4157-A9BB-6335AEBD6168}" type="pres">
      <dgm:prSet presAssocID="{239F31AE-14AD-4D73-B71D-92940AF1E52F}" presName="spaceRect" presStyleCnt="0"/>
      <dgm:spPr/>
    </dgm:pt>
    <dgm:pt modelId="{6594D59F-ADBF-4306-98C6-1005F77DB024}" type="pres">
      <dgm:prSet presAssocID="{239F31AE-14AD-4D73-B71D-92940AF1E52F}" presName="textRect" presStyleLbl="revTx" presStyleIdx="2" presStyleCnt="3">
        <dgm:presLayoutVars>
          <dgm:chMax val="1"/>
          <dgm:chPref val="1"/>
        </dgm:presLayoutVars>
      </dgm:prSet>
      <dgm:spPr/>
    </dgm:pt>
  </dgm:ptLst>
  <dgm:cxnLst>
    <dgm:cxn modelId="{D4188502-7000-4D1F-985B-D43B89426B51}" type="presOf" srcId="{239F31AE-14AD-4D73-B71D-92940AF1E52F}" destId="{6594D59F-ADBF-4306-98C6-1005F77DB024}" srcOrd="0" destOrd="0" presId="urn:microsoft.com/office/officeart/2018/5/layout/IconLeafLabelList"/>
    <dgm:cxn modelId="{53AB0C1B-C43C-4926-8F57-561FDA2E4754}" srcId="{0585A00F-1CEE-4CF2-8EFD-C55AD27E24D2}" destId="{239F31AE-14AD-4D73-B71D-92940AF1E52F}" srcOrd="2" destOrd="0" parTransId="{4FC46DE8-F26F-403A-95E7-37979DB11A62}" sibTransId="{C8DA7EB2-DF9F-4FE6-9C5F-DCE4B29CCE1C}"/>
    <dgm:cxn modelId="{DC536E68-DC5A-4941-A24F-6AD969FE0BC2}" type="presOf" srcId="{A27E72D6-FF8F-48EA-B9B9-A3B119B89A66}" destId="{85D86937-E935-43F1-AF42-CACE683D0802}" srcOrd="0" destOrd="0" presId="urn:microsoft.com/office/officeart/2018/5/layout/IconLeafLabelList"/>
    <dgm:cxn modelId="{6329AC7C-C806-4D5E-823E-5D1ED09C5219}" type="presOf" srcId="{0585A00F-1CEE-4CF2-8EFD-C55AD27E24D2}" destId="{93B39670-9FC0-41CE-8BC2-500F84A13BE7}" srcOrd="0" destOrd="0" presId="urn:microsoft.com/office/officeart/2018/5/layout/IconLeafLabelList"/>
    <dgm:cxn modelId="{4F405392-5B86-43FC-A14C-04DB9D98C145}" type="presOf" srcId="{7300BC86-D546-47C2-B85D-1C7A6CFF6876}" destId="{5AE3B41C-6FDC-4651-BF9C-98BBF33A3C2F}" srcOrd="0" destOrd="0" presId="urn:microsoft.com/office/officeart/2018/5/layout/IconLeafLabelList"/>
    <dgm:cxn modelId="{EC4F0EC8-6308-4287-98A7-8D98BCC7CB84}" srcId="{0585A00F-1CEE-4CF2-8EFD-C55AD27E24D2}" destId="{7300BC86-D546-47C2-B85D-1C7A6CFF6876}" srcOrd="1" destOrd="0" parTransId="{5AB3BB9B-8330-4F80-8D1A-F3429D2B1BF1}" sibTransId="{4D5ACA60-3FD4-4879-B487-645E63C3722B}"/>
    <dgm:cxn modelId="{3B2062D2-DFF5-45F0-80C3-0BF7C56E124E}" srcId="{0585A00F-1CEE-4CF2-8EFD-C55AD27E24D2}" destId="{A27E72D6-FF8F-48EA-B9B9-A3B119B89A66}" srcOrd="0" destOrd="0" parTransId="{D5884C8C-AA64-40E6-8EC4-3C0F944AFB38}" sibTransId="{F85FF7EE-B1E4-4DF7-A15A-15A744098EF0}"/>
    <dgm:cxn modelId="{2DEA2E6F-92CF-49AC-8889-22FDA0E02392}" type="presParOf" srcId="{93B39670-9FC0-41CE-8BC2-500F84A13BE7}" destId="{FC933263-5A9C-4101-A43B-FF43DD6BA784}" srcOrd="0" destOrd="0" presId="urn:microsoft.com/office/officeart/2018/5/layout/IconLeafLabelList"/>
    <dgm:cxn modelId="{FF72175F-8E97-410B-9043-7F39ECCBD6C8}" type="presParOf" srcId="{FC933263-5A9C-4101-A43B-FF43DD6BA784}" destId="{8F215599-DFB2-40E1-A0C7-6D084BCE91DD}" srcOrd="0" destOrd="0" presId="urn:microsoft.com/office/officeart/2018/5/layout/IconLeafLabelList"/>
    <dgm:cxn modelId="{97C12012-380F-4A25-85BD-7E9E94681968}" type="presParOf" srcId="{FC933263-5A9C-4101-A43B-FF43DD6BA784}" destId="{3AE91047-591C-4175-AA7E-10552CC68347}" srcOrd="1" destOrd="0" presId="urn:microsoft.com/office/officeart/2018/5/layout/IconLeafLabelList"/>
    <dgm:cxn modelId="{8D56C53E-73D7-4D6C-AC9C-4D68B08BF1E6}" type="presParOf" srcId="{FC933263-5A9C-4101-A43B-FF43DD6BA784}" destId="{36956E68-C187-469F-BB99-D77F00D88778}" srcOrd="2" destOrd="0" presId="urn:microsoft.com/office/officeart/2018/5/layout/IconLeafLabelList"/>
    <dgm:cxn modelId="{34601E3E-D52E-43AE-9B99-62D66B7D74AD}" type="presParOf" srcId="{FC933263-5A9C-4101-A43B-FF43DD6BA784}" destId="{85D86937-E935-43F1-AF42-CACE683D0802}" srcOrd="3" destOrd="0" presId="urn:microsoft.com/office/officeart/2018/5/layout/IconLeafLabelList"/>
    <dgm:cxn modelId="{80CDCCC6-AB88-4A20-9C76-DC346AB2BAFA}" type="presParOf" srcId="{93B39670-9FC0-41CE-8BC2-500F84A13BE7}" destId="{1E615AF2-EC3C-4D2D-8F09-C8B7D422B8CE}" srcOrd="1" destOrd="0" presId="urn:microsoft.com/office/officeart/2018/5/layout/IconLeafLabelList"/>
    <dgm:cxn modelId="{CE128DAE-1A4B-4E11-ABA0-AD0E04917C24}" type="presParOf" srcId="{93B39670-9FC0-41CE-8BC2-500F84A13BE7}" destId="{7DC031F3-EB0F-4F10-90F6-F1BB8B41BDDD}" srcOrd="2" destOrd="0" presId="urn:microsoft.com/office/officeart/2018/5/layout/IconLeafLabelList"/>
    <dgm:cxn modelId="{1B1274B3-65B3-426F-B2B8-BAB8B3FF9420}" type="presParOf" srcId="{7DC031F3-EB0F-4F10-90F6-F1BB8B41BDDD}" destId="{779EC2C1-5827-48F3-B76B-A83C3810ACDA}" srcOrd="0" destOrd="0" presId="urn:microsoft.com/office/officeart/2018/5/layout/IconLeafLabelList"/>
    <dgm:cxn modelId="{98B78108-1034-400A-A92E-4B6B5BE09996}" type="presParOf" srcId="{7DC031F3-EB0F-4F10-90F6-F1BB8B41BDDD}" destId="{032214AE-27AB-4D43-A632-15EC7EFD3394}" srcOrd="1" destOrd="0" presId="urn:microsoft.com/office/officeart/2018/5/layout/IconLeafLabelList"/>
    <dgm:cxn modelId="{93BBC5C1-18FF-479B-92C4-6F05CAE42CD7}" type="presParOf" srcId="{7DC031F3-EB0F-4F10-90F6-F1BB8B41BDDD}" destId="{A281E8D7-FAAA-4D7F-BC44-0A900819742E}" srcOrd="2" destOrd="0" presId="urn:microsoft.com/office/officeart/2018/5/layout/IconLeafLabelList"/>
    <dgm:cxn modelId="{9A2EA1C7-FE80-49BF-A26E-560EBA5BBDDB}" type="presParOf" srcId="{7DC031F3-EB0F-4F10-90F6-F1BB8B41BDDD}" destId="{5AE3B41C-6FDC-4651-BF9C-98BBF33A3C2F}" srcOrd="3" destOrd="0" presId="urn:microsoft.com/office/officeart/2018/5/layout/IconLeafLabelList"/>
    <dgm:cxn modelId="{12F98BA5-2768-45B2-8FE0-2F9737511573}" type="presParOf" srcId="{93B39670-9FC0-41CE-8BC2-500F84A13BE7}" destId="{4199C428-123D-4D4F-98D2-77F12B1B2D89}" srcOrd="3" destOrd="0" presId="urn:microsoft.com/office/officeart/2018/5/layout/IconLeafLabelList"/>
    <dgm:cxn modelId="{015858C6-F155-4A36-8209-0CDB74267D56}" type="presParOf" srcId="{93B39670-9FC0-41CE-8BC2-500F84A13BE7}" destId="{0FE91BFB-231C-45DC-93D6-ADEFBFE72A67}" srcOrd="4" destOrd="0" presId="urn:microsoft.com/office/officeart/2018/5/layout/IconLeafLabelList"/>
    <dgm:cxn modelId="{A79802B0-AF3E-442E-A6CC-8A0CC40BC1BA}" type="presParOf" srcId="{0FE91BFB-231C-45DC-93D6-ADEFBFE72A67}" destId="{F0A56EFD-9FE0-42B7-AD59-EA4148A8A5FF}" srcOrd="0" destOrd="0" presId="urn:microsoft.com/office/officeart/2018/5/layout/IconLeafLabelList"/>
    <dgm:cxn modelId="{DEA084E3-66DD-4CF9-B6E1-E52109CD4B05}" type="presParOf" srcId="{0FE91BFB-231C-45DC-93D6-ADEFBFE72A67}" destId="{D49BF3EA-CCE2-4EE8-A2C6-337887D61C19}" srcOrd="1" destOrd="0" presId="urn:microsoft.com/office/officeart/2018/5/layout/IconLeafLabelList"/>
    <dgm:cxn modelId="{D5D682FE-CE24-491A-9C67-9AF3B9922DD9}" type="presParOf" srcId="{0FE91BFB-231C-45DC-93D6-ADEFBFE72A67}" destId="{636D707E-D6A6-4157-A9BB-6335AEBD6168}" srcOrd="2" destOrd="0" presId="urn:microsoft.com/office/officeart/2018/5/layout/IconLeafLabelList"/>
    <dgm:cxn modelId="{D73A2E70-3FB6-483F-A2E3-88868E68FD6E}" type="presParOf" srcId="{0FE91BFB-231C-45DC-93D6-ADEFBFE72A67}" destId="{6594D59F-ADBF-4306-98C6-1005F77DB024}"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6603F84-4206-402F-83EC-DA98F633201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5CCD3F8-0812-446A-AAB6-2BE6EB96556B}">
      <dgm:prSet custT="1"/>
      <dgm:spPr/>
      <dgm:t>
        <a:bodyPr/>
        <a:lstStyle/>
        <a:p>
          <a:r>
            <a:rPr lang="en-MY" sz="2000"/>
            <a:t>include the main points of the plot ( without revealing the ending), and evaluate such features as the acting, writing style, directions, characters etc.</a:t>
          </a:r>
          <a:endParaRPr lang="en-US" sz="2000"/>
        </a:p>
      </dgm:t>
    </dgm:pt>
    <dgm:pt modelId="{1B0E2B39-778F-45B1-9C2E-9B658D229C43}" type="parTrans" cxnId="{18C58F43-2471-4A74-8E8B-274BC430FA02}">
      <dgm:prSet/>
      <dgm:spPr/>
      <dgm:t>
        <a:bodyPr/>
        <a:lstStyle/>
        <a:p>
          <a:endParaRPr lang="en-US" sz="2000"/>
        </a:p>
      </dgm:t>
    </dgm:pt>
    <dgm:pt modelId="{6DA4AA37-879A-4EF2-968A-4DD3051C2178}" type="sibTrans" cxnId="{18C58F43-2471-4A74-8E8B-274BC430FA02}">
      <dgm:prSet/>
      <dgm:spPr/>
      <dgm:t>
        <a:bodyPr/>
        <a:lstStyle/>
        <a:p>
          <a:endParaRPr lang="en-US" sz="2000"/>
        </a:p>
      </dgm:t>
    </dgm:pt>
    <dgm:pt modelId="{162DE569-620F-4ADD-A841-6A80D7CE2CC7}">
      <dgm:prSet custT="1"/>
      <dgm:spPr/>
      <dgm:t>
        <a:bodyPr/>
        <a:lstStyle/>
        <a:p>
          <a:r>
            <a:rPr lang="en-MY" sz="2000"/>
            <a:t>you can also add what you learnt, found out from the book, etc</a:t>
          </a:r>
          <a:endParaRPr lang="en-US" sz="2000"/>
        </a:p>
      </dgm:t>
    </dgm:pt>
    <dgm:pt modelId="{A8A25ACB-6449-4D32-B1AA-BA65A50D3141}" type="parTrans" cxnId="{0A2A4D6B-DB84-4D6A-A968-62A798447BBD}">
      <dgm:prSet/>
      <dgm:spPr/>
      <dgm:t>
        <a:bodyPr/>
        <a:lstStyle/>
        <a:p>
          <a:endParaRPr lang="en-US" sz="2000"/>
        </a:p>
      </dgm:t>
    </dgm:pt>
    <dgm:pt modelId="{6EF9DA52-5C7D-4403-8804-A540538DC135}" type="sibTrans" cxnId="{0A2A4D6B-DB84-4D6A-A968-62A798447BBD}">
      <dgm:prSet/>
      <dgm:spPr/>
      <dgm:t>
        <a:bodyPr/>
        <a:lstStyle/>
        <a:p>
          <a:endParaRPr lang="en-US" sz="2000"/>
        </a:p>
      </dgm:t>
    </dgm:pt>
    <dgm:pt modelId="{F7413B2A-8A71-4BEB-8FCF-967A3B9A0736}" type="pres">
      <dgm:prSet presAssocID="{06603F84-4206-402F-83EC-DA98F6332013}" presName="root" presStyleCnt="0">
        <dgm:presLayoutVars>
          <dgm:dir/>
          <dgm:resizeHandles val="exact"/>
        </dgm:presLayoutVars>
      </dgm:prSet>
      <dgm:spPr/>
    </dgm:pt>
    <dgm:pt modelId="{79A289E7-B26B-4825-BF00-B0E549D2D2A2}" type="pres">
      <dgm:prSet presAssocID="{75CCD3F8-0812-446A-AAB6-2BE6EB96556B}" presName="compNode" presStyleCnt="0"/>
      <dgm:spPr/>
    </dgm:pt>
    <dgm:pt modelId="{9C993E54-EB48-4FB8-8454-4F51DEA244B2}" type="pres">
      <dgm:prSet presAssocID="{75CCD3F8-0812-446A-AAB6-2BE6EB96556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Quotation Mark"/>
        </a:ext>
      </dgm:extLst>
    </dgm:pt>
    <dgm:pt modelId="{25B1A0AA-695E-436F-B4AF-D34586E4DFCE}" type="pres">
      <dgm:prSet presAssocID="{75CCD3F8-0812-446A-AAB6-2BE6EB96556B}" presName="spaceRect" presStyleCnt="0"/>
      <dgm:spPr/>
    </dgm:pt>
    <dgm:pt modelId="{F358EF76-E516-4A1A-BC30-B005703634B7}" type="pres">
      <dgm:prSet presAssocID="{75CCD3F8-0812-446A-AAB6-2BE6EB96556B}" presName="textRect" presStyleLbl="revTx" presStyleIdx="0" presStyleCnt="2">
        <dgm:presLayoutVars>
          <dgm:chMax val="1"/>
          <dgm:chPref val="1"/>
        </dgm:presLayoutVars>
      </dgm:prSet>
      <dgm:spPr/>
    </dgm:pt>
    <dgm:pt modelId="{CA74A92C-F6EC-45AD-82C2-88AAE6588C09}" type="pres">
      <dgm:prSet presAssocID="{6DA4AA37-879A-4EF2-968A-4DD3051C2178}" presName="sibTrans" presStyleCnt="0"/>
      <dgm:spPr/>
    </dgm:pt>
    <dgm:pt modelId="{9993757D-5F41-475E-BDFA-8602846824B9}" type="pres">
      <dgm:prSet presAssocID="{162DE569-620F-4ADD-A841-6A80D7CE2CC7}" presName="compNode" presStyleCnt="0"/>
      <dgm:spPr/>
    </dgm:pt>
    <dgm:pt modelId="{6A82C146-5B60-4034-A401-C9BC2ED79E90}" type="pres">
      <dgm:prSet presAssocID="{162DE569-620F-4ADD-A841-6A80D7CE2CC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Book"/>
        </a:ext>
      </dgm:extLst>
    </dgm:pt>
    <dgm:pt modelId="{18AFE6A4-53A8-43EA-AB2D-7EB642664492}" type="pres">
      <dgm:prSet presAssocID="{162DE569-620F-4ADD-A841-6A80D7CE2CC7}" presName="spaceRect" presStyleCnt="0"/>
      <dgm:spPr/>
    </dgm:pt>
    <dgm:pt modelId="{72CAEFB9-38DE-421A-8B1C-EA05ABEF94A9}" type="pres">
      <dgm:prSet presAssocID="{162DE569-620F-4ADD-A841-6A80D7CE2CC7}" presName="textRect" presStyleLbl="revTx" presStyleIdx="1" presStyleCnt="2">
        <dgm:presLayoutVars>
          <dgm:chMax val="1"/>
          <dgm:chPref val="1"/>
        </dgm:presLayoutVars>
      </dgm:prSet>
      <dgm:spPr/>
    </dgm:pt>
  </dgm:ptLst>
  <dgm:cxnLst>
    <dgm:cxn modelId="{F6AAD034-3D8E-4B76-BF7C-D64CFD4F6477}" type="presOf" srcId="{162DE569-620F-4ADD-A841-6A80D7CE2CC7}" destId="{72CAEFB9-38DE-421A-8B1C-EA05ABEF94A9}" srcOrd="0" destOrd="0" presId="urn:microsoft.com/office/officeart/2018/2/layout/IconLabelList"/>
    <dgm:cxn modelId="{18C58F43-2471-4A74-8E8B-274BC430FA02}" srcId="{06603F84-4206-402F-83EC-DA98F6332013}" destId="{75CCD3F8-0812-446A-AAB6-2BE6EB96556B}" srcOrd="0" destOrd="0" parTransId="{1B0E2B39-778F-45B1-9C2E-9B658D229C43}" sibTransId="{6DA4AA37-879A-4EF2-968A-4DD3051C2178}"/>
    <dgm:cxn modelId="{7602724F-65C1-4671-B30D-85BE4A582904}" type="presOf" srcId="{06603F84-4206-402F-83EC-DA98F6332013}" destId="{F7413B2A-8A71-4BEB-8FCF-967A3B9A0736}" srcOrd="0" destOrd="0" presId="urn:microsoft.com/office/officeart/2018/2/layout/IconLabelList"/>
    <dgm:cxn modelId="{0A2A4D6B-DB84-4D6A-A968-62A798447BBD}" srcId="{06603F84-4206-402F-83EC-DA98F6332013}" destId="{162DE569-620F-4ADD-A841-6A80D7CE2CC7}" srcOrd="1" destOrd="0" parTransId="{A8A25ACB-6449-4D32-B1AA-BA65A50D3141}" sibTransId="{6EF9DA52-5C7D-4403-8804-A540538DC135}"/>
    <dgm:cxn modelId="{629B1897-313A-4629-8014-E50298CA9BD6}" type="presOf" srcId="{75CCD3F8-0812-446A-AAB6-2BE6EB96556B}" destId="{F358EF76-E516-4A1A-BC30-B005703634B7}" srcOrd="0" destOrd="0" presId="urn:microsoft.com/office/officeart/2018/2/layout/IconLabelList"/>
    <dgm:cxn modelId="{B769ECDE-1B14-46E1-83FF-03EABE430BA7}" type="presParOf" srcId="{F7413B2A-8A71-4BEB-8FCF-967A3B9A0736}" destId="{79A289E7-B26B-4825-BF00-B0E549D2D2A2}" srcOrd="0" destOrd="0" presId="urn:microsoft.com/office/officeart/2018/2/layout/IconLabelList"/>
    <dgm:cxn modelId="{EE0D30D6-324C-4329-90D1-8D79D5A93754}" type="presParOf" srcId="{79A289E7-B26B-4825-BF00-B0E549D2D2A2}" destId="{9C993E54-EB48-4FB8-8454-4F51DEA244B2}" srcOrd="0" destOrd="0" presId="urn:microsoft.com/office/officeart/2018/2/layout/IconLabelList"/>
    <dgm:cxn modelId="{601E45FD-9B9E-410A-B327-8CEBBE5AB9BA}" type="presParOf" srcId="{79A289E7-B26B-4825-BF00-B0E549D2D2A2}" destId="{25B1A0AA-695E-436F-B4AF-D34586E4DFCE}" srcOrd="1" destOrd="0" presId="urn:microsoft.com/office/officeart/2018/2/layout/IconLabelList"/>
    <dgm:cxn modelId="{99B3872B-2D39-4590-8081-22394D3D6BF0}" type="presParOf" srcId="{79A289E7-B26B-4825-BF00-B0E549D2D2A2}" destId="{F358EF76-E516-4A1A-BC30-B005703634B7}" srcOrd="2" destOrd="0" presId="urn:microsoft.com/office/officeart/2018/2/layout/IconLabelList"/>
    <dgm:cxn modelId="{2DD7ABD8-E11D-48A9-9424-730658500FCE}" type="presParOf" srcId="{F7413B2A-8A71-4BEB-8FCF-967A3B9A0736}" destId="{CA74A92C-F6EC-45AD-82C2-88AAE6588C09}" srcOrd="1" destOrd="0" presId="urn:microsoft.com/office/officeart/2018/2/layout/IconLabelList"/>
    <dgm:cxn modelId="{CE1FC397-80AA-47BC-9A61-DDA8B78B375C}" type="presParOf" srcId="{F7413B2A-8A71-4BEB-8FCF-967A3B9A0736}" destId="{9993757D-5F41-475E-BDFA-8602846824B9}" srcOrd="2" destOrd="0" presId="urn:microsoft.com/office/officeart/2018/2/layout/IconLabelList"/>
    <dgm:cxn modelId="{6ABD05BB-3C7C-4857-A625-51FCFBF18A4F}" type="presParOf" srcId="{9993757D-5F41-475E-BDFA-8602846824B9}" destId="{6A82C146-5B60-4034-A401-C9BC2ED79E90}" srcOrd="0" destOrd="0" presId="urn:microsoft.com/office/officeart/2018/2/layout/IconLabelList"/>
    <dgm:cxn modelId="{A73142DE-B8C9-4058-8A36-23C1B71CD4CC}" type="presParOf" srcId="{9993757D-5F41-475E-BDFA-8602846824B9}" destId="{18AFE6A4-53A8-43EA-AB2D-7EB642664492}" srcOrd="1" destOrd="0" presId="urn:microsoft.com/office/officeart/2018/2/layout/IconLabelList"/>
    <dgm:cxn modelId="{30269132-68A5-4716-9051-BD4CA9FE4813}" type="presParOf" srcId="{9993757D-5F41-475E-BDFA-8602846824B9}" destId="{72CAEFB9-38DE-421A-8B1C-EA05ABEF94A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041C480-A00B-4287-9803-2E3282B94B3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379A6BA-AA11-4D79-858C-E6505DE09F15}">
      <dgm:prSet custT="1"/>
      <dgm:spPr/>
      <dgm:t>
        <a:bodyPr/>
        <a:lstStyle/>
        <a:p>
          <a:pPr>
            <a:lnSpc>
              <a:spcPct val="100000"/>
            </a:lnSpc>
            <a:defRPr cap="all"/>
          </a:pPr>
          <a:r>
            <a:rPr lang="en-MY" sz="2000" cap="none" dirty="0"/>
            <a:t>Include an overall assessment of the work and/or a recommendation, usually with justification</a:t>
          </a:r>
          <a:endParaRPr lang="en-US" sz="2000" cap="none" dirty="0"/>
        </a:p>
      </dgm:t>
    </dgm:pt>
    <dgm:pt modelId="{C53B98A4-9D97-4CE5-A828-C456F6332B8A}" type="parTrans" cxnId="{D5EB0527-8173-446A-8346-40C26C6E884E}">
      <dgm:prSet/>
      <dgm:spPr/>
      <dgm:t>
        <a:bodyPr/>
        <a:lstStyle/>
        <a:p>
          <a:endParaRPr lang="en-US" sz="2000" dirty="0"/>
        </a:p>
      </dgm:t>
    </dgm:pt>
    <dgm:pt modelId="{5F8A7F22-7395-483F-A872-32F8F95ACE09}" type="sibTrans" cxnId="{D5EB0527-8173-446A-8346-40C26C6E884E}">
      <dgm:prSet/>
      <dgm:spPr/>
      <dgm:t>
        <a:bodyPr/>
        <a:lstStyle/>
        <a:p>
          <a:endParaRPr lang="en-US" sz="2000" dirty="0"/>
        </a:p>
      </dgm:t>
    </dgm:pt>
    <dgm:pt modelId="{7B21D20A-F782-47D1-8537-0917D1BAFBB1}">
      <dgm:prSet custT="1"/>
      <dgm:spPr/>
      <dgm:t>
        <a:bodyPr/>
        <a:lstStyle/>
        <a:p>
          <a:pPr>
            <a:lnSpc>
              <a:spcPct val="100000"/>
            </a:lnSpc>
            <a:defRPr cap="all"/>
          </a:pPr>
          <a:r>
            <a:rPr lang="en-MY" sz="2000" cap="none" dirty="0"/>
            <a:t>You may also be asked to give reasons why someone should see the film/ play or read the book, how it has influenced you, etc.</a:t>
          </a:r>
          <a:endParaRPr lang="en-US" sz="2000" cap="none" dirty="0"/>
        </a:p>
      </dgm:t>
    </dgm:pt>
    <dgm:pt modelId="{E7E28672-11AE-4195-9AF8-3B50F13279D9}" type="parTrans" cxnId="{F4EDB9BB-86AD-4FB5-80BC-042B988EB17C}">
      <dgm:prSet/>
      <dgm:spPr/>
      <dgm:t>
        <a:bodyPr/>
        <a:lstStyle/>
        <a:p>
          <a:endParaRPr lang="en-US" sz="2000" dirty="0"/>
        </a:p>
      </dgm:t>
    </dgm:pt>
    <dgm:pt modelId="{7A43E45F-86F5-4F4C-BB31-9F517AFC4FB2}" type="sibTrans" cxnId="{F4EDB9BB-86AD-4FB5-80BC-042B988EB17C}">
      <dgm:prSet/>
      <dgm:spPr/>
      <dgm:t>
        <a:bodyPr/>
        <a:lstStyle/>
        <a:p>
          <a:endParaRPr lang="en-US" sz="2000" dirty="0"/>
        </a:p>
      </dgm:t>
    </dgm:pt>
    <dgm:pt modelId="{907EFF3A-AD5B-4DFD-8F38-199A8AFBF657}" type="pres">
      <dgm:prSet presAssocID="{A041C480-A00B-4287-9803-2E3282B94B3B}" presName="root" presStyleCnt="0">
        <dgm:presLayoutVars>
          <dgm:dir/>
          <dgm:resizeHandles val="exact"/>
        </dgm:presLayoutVars>
      </dgm:prSet>
      <dgm:spPr/>
    </dgm:pt>
    <dgm:pt modelId="{DCCAB317-1EB7-4763-AF54-0B90CC2052F0}" type="pres">
      <dgm:prSet presAssocID="{3379A6BA-AA11-4D79-858C-E6505DE09F15}" presName="compNode" presStyleCnt="0"/>
      <dgm:spPr/>
    </dgm:pt>
    <dgm:pt modelId="{CBB2505F-53AC-4E94-BF63-B7BDB6EDFFD9}" type="pres">
      <dgm:prSet presAssocID="{3379A6BA-AA11-4D79-858C-E6505DE09F15}" presName="iconBgRect" presStyleLbl="bgShp" presStyleIdx="0" presStyleCnt="2"/>
      <dgm:spPr/>
    </dgm:pt>
    <dgm:pt modelId="{570902B6-5BAF-4130-B443-B886163BD330}" type="pres">
      <dgm:prSet presAssocID="{3379A6BA-AA11-4D79-858C-E6505DE09F1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13D8C5A5-D9CA-4D24-BBAE-73AFEB933B39}" type="pres">
      <dgm:prSet presAssocID="{3379A6BA-AA11-4D79-858C-E6505DE09F15}" presName="spaceRect" presStyleCnt="0"/>
      <dgm:spPr/>
    </dgm:pt>
    <dgm:pt modelId="{E2AE0D74-B755-40FB-B547-A826533546F2}" type="pres">
      <dgm:prSet presAssocID="{3379A6BA-AA11-4D79-858C-E6505DE09F15}" presName="textRect" presStyleLbl="revTx" presStyleIdx="0" presStyleCnt="2">
        <dgm:presLayoutVars>
          <dgm:chMax val="1"/>
          <dgm:chPref val="1"/>
        </dgm:presLayoutVars>
      </dgm:prSet>
      <dgm:spPr/>
    </dgm:pt>
    <dgm:pt modelId="{B3A7B022-9D6E-4D6F-8B6A-AD5D7999ADA4}" type="pres">
      <dgm:prSet presAssocID="{5F8A7F22-7395-483F-A872-32F8F95ACE09}" presName="sibTrans" presStyleCnt="0"/>
      <dgm:spPr/>
    </dgm:pt>
    <dgm:pt modelId="{5B8C0582-FF95-49FA-B9AE-B31053CD803E}" type="pres">
      <dgm:prSet presAssocID="{7B21D20A-F782-47D1-8537-0917D1BAFBB1}" presName="compNode" presStyleCnt="0"/>
      <dgm:spPr/>
    </dgm:pt>
    <dgm:pt modelId="{945DF40A-98FF-4584-9F88-4B9BA1321824}" type="pres">
      <dgm:prSet presAssocID="{7B21D20A-F782-47D1-8537-0917D1BAFBB1}" presName="iconBgRect" presStyleLbl="bgShp" presStyleIdx="1" presStyleCnt="2"/>
      <dgm:spPr/>
    </dgm:pt>
    <dgm:pt modelId="{3C13BBAE-1CD8-4B35-8201-41951190062C}" type="pres">
      <dgm:prSet presAssocID="{7B21D20A-F782-47D1-8537-0917D1BAFBB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m reel"/>
        </a:ext>
      </dgm:extLst>
    </dgm:pt>
    <dgm:pt modelId="{C99AA0BE-5245-4DF7-BED5-60E52BEC5C7B}" type="pres">
      <dgm:prSet presAssocID="{7B21D20A-F782-47D1-8537-0917D1BAFBB1}" presName="spaceRect" presStyleCnt="0"/>
      <dgm:spPr/>
    </dgm:pt>
    <dgm:pt modelId="{19111996-3289-4AFE-AB04-D3AA278AB485}" type="pres">
      <dgm:prSet presAssocID="{7B21D20A-F782-47D1-8537-0917D1BAFBB1}" presName="textRect" presStyleLbl="revTx" presStyleIdx="1" presStyleCnt="2">
        <dgm:presLayoutVars>
          <dgm:chMax val="1"/>
          <dgm:chPref val="1"/>
        </dgm:presLayoutVars>
      </dgm:prSet>
      <dgm:spPr/>
    </dgm:pt>
  </dgm:ptLst>
  <dgm:cxnLst>
    <dgm:cxn modelId="{0E107822-428C-40D6-944D-A0F6FD3C512C}" type="presOf" srcId="{3379A6BA-AA11-4D79-858C-E6505DE09F15}" destId="{E2AE0D74-B755-40FB-B547-A826533546F2}" srcOrd="0" destOrd="0" presId="urn:microsoft.com/office/officeart/2018/5/layout/IconCircleLabelList"/>
    <dgm:cxn modelId="{877BC725-F021-4237-A59B-EEFC35062F62}" type="presOf" srcId="{A041C480-A00B-4287-9803-2E3282B94B3B}" destId="{907EFF3A-AD5B-4DFD-8F38-199A8AFBF657}" srcOrd="0" destOrd="0" presId="urn:microsoft.com/office/officeart/2018/5/layout/IconCircleLabelList"/>
    <dgm:cxn modelId="{D5EB0527-8173-446A-8346-40C26C6E884E}" srcId="{A041C480-A00B-4287-9803-2E3282B94B3B}" destId="{3379A6BA-AA11-4D79-858C-E6505DE09F15}" srcOrd="0" destOrd="0" parTransId="{C53B98A4-9D97-4CE5-A828-C456F6332B8A}" sibTransId="{5F8A7F22-7395-483F-A872-32F8F95ACE09}"/>
    <dgm:cxn modelId="{6955A652-0D30-477A-9CB1-D3AA9A377706}" type="presOf" srcId="{7B21D20A-F782-47D1-8537-0917D1BAFBB1}" destId="{19111996-3289-4AFE-AB04-D3AA278AB485}" srcOrd="0" destOrd="0" presId="urn:microsoft.com/office/officeart/2018/5/layout/IconCircleLabelList"/>
    <dgm:cxn modelId="{F4EDB9BB-86AD-4FB5-80BC-042B988EB17C}" srcId="{A041C480-A00B-4287-9803-2E3282B94B3B}" destId="{7B21D20A-F782-47D1-8537-0917D1BAFBB1}" srcOrd="1" destOrd="0" parTransId="{E7E28672-11AE-4195-9AF8-3B50F13279D9}" sibTransId="{7A43E45F-86F5-4F4C-BB31-9F517AFC4FB2}"/>
    <dgm:cxn modelId="{690BAD58-D339-42DE-8142-7DB9CEB8BBE7}" type="presParOf" srcId="{907EFF3A-AD5B-4DFD-8F38-199A8AFBF657}" destId="{DCCAB317-1EB7-4763-AF54-0B90CC2052F0}" srcOrd="0" destOrd="0" presId="urn:microsoft.com/office/officeart/2018/5/layout/IconCircleLabelList"/>
    <dgm:cxn modelId="{F456D6E5-5545-42FC-A8A9-DDCFD1583480}" type="presParOf" srcId="{DCCAB317-1EB7-4763-AF54-0B90CC2052F0}" destId="{CBB2505F-53AC-4E94-BF63-B7BDB6EDFFD9}" srcOrd="0" destOrd="0" presId="urn:microsoft.com/office/officeart/2018/5/layout/IconCircleLabelList"/>
    <dgm:cxn modelId="{98B6175D-1BF1-4CDA-9451-90CD3712FB13}" type="presParOf" srcId="{DCCAB317-1EB7-4763-AF54-0B90CC2052F0}" destId="{570902B6-5BAF-4130-B443-B886163BD330}" srcOrd="1" destOrd="0" presId="urn:microsoft.com/office/officeart/2018/5/layout/IconCircleLabelList"/>
    <dgm:cxn modelId="{2BB6C9BE-C048-4667-A27F-E07801877812}" type="presParOf" srcId="{DCCAB317-1EB7-4763-AF54-0B90CC2052F0}" destId="{13D8C5A5-D9CA-4D24-BBAE-73AFEB933B39}" srcOrd="2" destOrd="0" presId="urn:microsoft.com/office/officeart/2018/5/layout/IconCircleLabelList"/>
    <dgm:cxn modelId="{628961ED-1B4D-4FC6-AB1C-430DE07E3C0E}" type="presParOf" srcId="{DCCAB317-1EB7-4763-AF54-0B90CC2052F0}" destId="{E2AE0D74-B755-40FB-B547-A826533546F2}" srcOrd="3" destOrd="0" presId="urn:microsoft.com/office/officeart/2018/5/layout/IconCircleLabelList"/>
    <dgm:cxn modelId="{FC011B05-1D60-454E-9E49-98CFB2D6594D}" type="presParOf" srcId="{907EFF3A-AD5B-4DFD-8F38-199A8AFBF657}" destId="{B3A7B022-9D6E-4D6F-8B6A-AD5D7999ADA4}" srcOrd="1" destOrd="0" presId="urn:microsoft.com/office/officeart/2018/5/layout/IconCircleLabelList"/>
    <dgm:cxn modelId="{126628FB-56D3-4DC7-877F-2612E336DC09}" type="presParOf" srcId="{907EFF3A-AD5B-4DFD-8F38-199A8AFBF657}" destId="{5B8C0582-FF95-49FA-B9AE-B31053CD803E}" srcOrd="2" destOrd="0" presId="urn:microsoft.com/office/officeart/2018/5/layout/IconCircleLabelList"/>
    <dgm:cxn modelId="{8464BB3A-0C1B-400C-A09A-0261D60357E9}" type="presParOf" srcId="{5B8C0582-FF95-49FA-B9AE-B31053CD803E}" destId="{945DF40A-98FF-4584-9F88-4B9BA1321824}" srcOrd="0" destOrd="0" presId="urn:microsoft.com/office/officeart/2018/5/layout/IconCircleLabelList"/>
    <dgm:cxn modelId="{9B1DD1EA-A320-4ED1-9F78-BFE9FF06A2F4}" type="presParOf" srcId="{5B8C0582-FF95-49FA-B9AE-B31053CD803E}" destId="{3C13BBAE-1CD8-4B35-8201-41951190062C}" srcOrd="1" destOrd="0" presId="urn:microsoft.com/office/officeart/2018/5/layout/IconCircleLabelList"/>
    <dgm:cxn modelId="{6F28774B-4895-4BE5-B9A4-C6536B752A51}" type="presParOf" srcId="{5B8C0582-FF95-49FA-B9AE-B31053CD803E}" destId="{C99AA0BE-5245-4DF7-BED5-60E52BEC5C7B}" srcOrd="2" destOrd="0" presId="urn:microsoft.com/office/officeart/2018/5/layout/IconCircleLabelList"/>
    <dgm:cxn modelId="{40A4627F-D54C-4BA0-968A-9F843D033633}" type="presParOf" srcId="{5B8C0582-FF95-49FA-B9AE-B31053CD803E}" destId="{19111996-3289-4AFE-AB04-D3AA278AB48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557392-7082-4961-A367-BEA8E4B2A5F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905464E-374D-4B02-A3CC-ED0530FCA540}">
      <dgm:prSet/>
      <dgm:spPr/>
      <dgm:t>
        <a:bodyPr/>
        <a:lstStyle/>
        <a:p>
          <a:pPr>
            <a:lnSpc>
              <a:spcPct val="100000"/>
            </a:lnSpc>
            <a:defRPr cap="all"/>
          </a:pPr>
          <a:r>
            <a:rPr lang="en-GB" cap="none" dirty="0"/>
            <a:t>Purpose</a:t>
          </a:r>
          <a:endParaRPr lang="en-US" cap="none" dirty="0"/>
        </a:p>
      </dgm:t>
    </dgm:pt>
    <dgm:pt modelId="{E234B0C4-B55F-4309-905E-E538E04CEE93}" type="parTrans" cxnId="{8CEFC635-527A-4069-9191-4E4DFF2D721A}">
      <dgm:prSet/>
      <dgm:spPr/>
      <dgm:t>
        <a:bodyPr/>
        <a:lstStyle/>
        <a:p>
          <a:endParaRPr lang="en-US" dirty="0"/>
        </a:p>
      </dgm:t>
    </dgm:pt>
    <dgm:pt modelId="{947F34C3-DDAD-4785-860F-30BFBF5D752D}" type="sibTrans" cxnId="{8CEFC635-527A-4069-9191-4E4DFF2D721A}">
      <dgm:prSet/>
      <dgm:spPr/>
      <dgm:t>
        <a:bodyPr/>
        <a:lstStyle/>
        <a:p>
          <a:endParaRPr lang="en-US" dirty="0"/>
        </a:p>
      </dgm:t>
    </dgm:pt>
    <dgm:pt modelId="{0FE2ED48-4594-4CB6-BB30-E673CC0E203D}">
      <dgm:prSet/>
      <dgm:spPr/>
      <dgm:t>
        <a:bodyPr/>
        <a:lstStyle/>
        <a:p>
          <a:pPr>
            <a:lnSpc>
              <a:spcPct val="100000"/>
            </a:lnSpc>
            <a:defRPr cap="all"/>
          </a:pPr>
          <a:r>
            <a:rPr lang="en-GB" cap="none" dirty="0"/>
            <a:t>Format</a:t>
          </a:r>
          <a:endParaRPr lang="en-US" cap="none" dirty="0"/>
        </a:p>
      </dgm:t>
    </dgm:pt>
    <dgm:pt modelId="{34B02359-99E8-4875-A1C2-C0A777485F58}" type="parTrans" cxnId="{F0896484-EA03-4BDD-A90E-3D5D14E0F840}">
      <dgm:prSet/>
      <dgm:spPr/>
      <dgm:t>
        <a:bodyPr/>
        <a:lstStyle/>
        <a:p>
          <a:endParaRPr lang="en-US" dirty="0"/>
        </a:p>
      </dgm:t>
    </dgm:pt>
    <dgm:pt modelId="{28F2D521-C7A3-4E84-B042-9262A821256B}" type="sibTrans" cxnId="{F0896484-EA03-4BDD-A90E-3D5D14E0F840}">
      <dgm:prSet/>
      <dgm:spPr/>
      <dgm:t>
        <a:bodyPr/>
        <a:lstStyle/>
        <a:p>
          <a:endParaRPr lang="en-US" dirty="0"/>
        </a:p>
      </dgm:t>
    </dgm:pt>
    <dgm:pt modelId="{5863EC7F-49EF-4CA8-87E9-7D25BB0A2EFE}">
      <dgm:prSet/>
      <dgm:spPr/>
      <dgm:t>
        <a:bodyPr/>
        <a:lstStyle/>
        <a:p>
          <a:pPr>
            <a:lnSpc>
              <a:spcPct val="100000"/>
            </a:lnSpc>
            <a:defRPr cap="all"/>
          </a:pPr>
          <a:r>
            <a:rPr lang="en-GB" cap="none" dirty="0"/>
            <a:t>Style </a:t>
          </a:r>
          <a:endParaRPr lang="en-US" cap="none" dirty="0"/>
        </a:p>
      </dgm:t>
    </dgm:pt>
    <dgm:pt modelId="{15CE6D6B-4DAA-4F62-B032-C5A5C8B63E2E}" type="parTrans" cxnId="{F54871A3-320D-443D-926F-992874476D1F}">
      <dgm:prSet/>
      <dgm:spPr/>
      <dgm:t>
        <a:bodyPr/>
        <a:lstStyle/>
        <a:p>
          <a:endParaRPr lang="en-US" dirty="0"/>
        </a:p>
      </dgm:t>
    </dgm:pt>
    <dgm:pt modelId="{81A2EF98-FECA-4D9D-A1D0-5A637799781C}" type="sibTrans" cxnId="{F54871A3-320D-443D-926F-992874476D1F}">
      <dgm:prSet/>
      <dgm:spPr/>
      <dgm:t>
        <a:bodyPr/>
        <a:lstStyle/>
        <a:p>
          <a:endParaRPr lang="en-US" dirty="0"/>
        </a:p>
      </dgm:t>
    </dgm:pt>
    <dgm:pt modelId="{B03CD507-6111-490D-A666-462A19ACB96D}" type="pres">
      <dgm:prSet presAssocID="{59557392-7082-4961-A367-BEA8E4B2A5F9}" presName="root" presStyleCnt="0">
        <dgm:presLayoutVars>
          <dgm:dir/>
          <dgm:resizeHandles val="exact"/>
        </dgm:presLayoutVars>
      </dgm:prSet>
      <dgm:spPr/>
    </dgm:pt>
    <dgm:pt modelId="{0C0EB080-268B-4EF5-9D4F-9EBD4DF5CBAD}" type="pres">
      <dgm:prSet presAssocID="{7905464E-374D-4B02-A3CC-ED0530FCA540}" presName="compNode" presStyleCnt="0"/>
      <dgm:spPr/>
    </dgm:pt>
    <dgm:pt modelId="{14938A4D-ACD4-4711-BFD8-107B5FC7F8CC}" type="pres">
      <dgm:prSet presAssocID="{7905464E-374D-4B02-A3CC-ED0530FCA540}" presName="iconBgRect" presStyleLbl="bgShp" presStyleIdx="0" presStyleCnt="3"/>
      <dgm:spPr/>
    </dgm:pt>
    <dgm:pt modelId="{35D05AA2-07AC-422A-9CD4-C7FF9002A9B1}" type="pres">
      <dgm:prSet presAssocID="{7905464E-374D-4B02-A3CC-ED0530FCA54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68A4CB16-F8A1-410E-B42E-25312865C7E8}" type="pres">
      <dgm:prSet presAssocID="{7905464E-374D-4B02-A3CC-ED0530FCA540}" presName="spaceRect" presStyleCnt="0"/>
      <dgm:spPr/>
    </dgm:pt>
    <dgm:pt modelId="{B5F6B451-B587-4C46-BF29-567CE9AFAC5E}" type="pres">
      <dgm:prSet presAssocID="{7905464E-374D-4B02-A3CC-ED0530FCA540}" presName="textRect" presStyleLbl="revTx" presStyleIdx="0" presStyleCnt="3">
        <dgm:presLayoutVars>
          <dgm:chMax val="1"/>
          <dgm:chPref val="1"/>
        </dgm:presLayoutVars>
      </dgm:prSet>
      <dgm:spPr/>
    </dgm:pt>
    <dgm:pt modelId="{04E94053-AD08-477C-BDBD-6A9F43FF23C7}" type="pres">
      <dgm:prSet presAssocID="{947F34C3-DDAD-4785-860F-30BFBF5D752D}" presName="sibTrans" presStyleCnt="0"/>
      <dgm:spPr/>
    </dgm:pt>
    <dgm:pt modelId="{87DD8259-155F-4AD1-9765-3C6DEA9746E9}" type="pres">
      <dgm:prSet presAssocID="{0FE2ED48-4594-4CB6-BB30-E673CC0E203D}" presName="compNode" presStyleCnt="0"/>
      <dgm:spPr/>
    </dgm:pt>
    <dgm:pt modelId="{BD6FD063-8C09-4F39-8B02-4084EAEE27D0}" type="pres">
      <dgm:prSet presAssocID="{0FE2ED48-4594-4CB6-BB30-E673CC0E203D}" presName="iconBgRect" presStyleLbl="bgShp" presStyleIdx="1" presStyleCnt="3"/>
      <dgm:spPr/>
    </dgm:pt>
    <dgm:pt modelId="{E767A0A1-47B7-44EC-AA5A-5162D5F7CF28}" type="pres">
      <dgm:prSet presAssocID="{0FE2ED48-4594-4CB6-BB30-E673CC0E203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pper board"/>
        </a:ext>
      </dgm:extLst>
    </dgm:pt>
    <dgm:pt modelId="{A19ACC9C-D2DA-4BBE-94A5-C22DBC55903B}" type="pres">
      <dgm:prSet presAssocID="{0FE2ED48-4594-4CB6-BB30-E673CC0E203D}" presName="spaceRect" presStyleCnt="0"/>
      <dgm:spPr/>
    </dgm:pt>
    <dgm:pt modelId="{76977EC3-1772-4B63-A9EE-2B88A3AE6940}" type="pres">
      <dgm:prSet presAssocID="{0FE2ED48-4594-4CB6-BB30-E673CC0E203D}" presName="textRect" presStyleLbl="revTx" presStyleIdx="1" presStyleCnt="3">
        <dgm:presLayoutVars>
          <dgm:chMax val="1"/>
          <dgm:chPref val="1"/>
        </dgm:presLayoutVars>
      </dgm:prSet>
      <dgm:spPr/>
    </dgm:pt>
    <dgm:pt modelId="{DA1DD89A-7E03-4E73-8636-B9D79591BE4B}" type="pres">
      <dgm:prSet presAssocID="{28F2D521-C7A3-4E84-B042-9262A821256B}" presName="sibTrans" presStyleCnt="0"/>
      <dgm:spPr/>
    </dgm:pt>
    <dgm:pt modelId="{E08C919C-B4E7-4FA1-B0AF-79B168BFA3EE}" type="pres">
      <dgm:prSet presAssocID="{5863EC7F-49EF-4CA8-87E9-7D25BB0A2EFE}" presName="compNode" presStyleCnt="0"/>
      <dgm:spPr/>
    </dgm:pt>
    <dgm:pt modelId="{BC4127E4-D7AC-4EAD-8915-EB878295B302}" type="pres">
      <dgm:prSet presAssocID="{5863EC7F-49EF-4CA8-87E9-7D25BB0A2EFE}" presName="iconBgRect" presStyleLbl="bgShp" presStyleIdx="2" presStyleCnt="3"/>
      <dgm:spPr/>
    </dgm:pt>
    <dgm:pt modelId="{B42F651F-1F8E-4F7B-9D23-F3392D5A1050}" type="pres">
      <dgm:prSet presAssocID="{5863EC7F-49EF-4CA8-87E9-7D25BB0A2EF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alette"/>
        </a:ext>
      </dgm:extLst>
    </dgm:pt>
    <dgm:pt modelId="{DEEC1834-E5BA-4724-8445-5D0E3ADC1A04}" type="pres">
      <dgm:prSet presAssocID="{5863EC7F-49EF-4CA8-87E9-7D25BB0A2EFE}" presName="spaceRect" presStyleCnt="0"/>
      <dgm:spPr/>
    </dgm:pt>
    <dgm:pt modelId="{83BB30D5-CC83-45AE-A472-E24B958F5872}" type="pres">
      <dgm:prSet presAssocID="{5863EC7F-49EF-4CA8-87E9-7D25BB0A2EFE}" presName="textRect" presStyleLbl="revTx" presStyleIdx="2" presStyleCnt="3">
        <dgm:presLayoutVars>
          <dgm:chMax val="1"/>
          <dgm:chPref val="1"/>
        </dgm:presLayoutVars>
      </dgm:prSet>
      <dgm:spPr/>
    </dgm:pt>
  </dgm:ptLst>
  <dgm:cxnLst>
    <dgm:cxn modelId="{8CEFC635-527A-4069-9191-4E4DFF2D721A}" srcId="{59557392-7082-4961-A367-BEA8E4B2A5F9}" destId="{7905464E-374D-4B02-A3CC-ED0530FCA540}" srcOrd="0" destOrd="0" parTransId="{E234B0C4-B55F-4309-905E-E538E04CEE93}" sibTransId="{947F34C3-DDAD-4785-860F-30BFBF5D752D}"/>
    <dgm:cxn modelId="{A55C1B6E-3C9A-4049-8B2E-40A515570202}" type="presOf" srcId="{59557392-7082-4961-A367-BEA8E4B2A5F9}" destId="{B03CD507-6111-490D-A666-462A19ACB96D}" srcOrd="0" destOrd="0" presId="urn:microsoft.com/office/officeart/2018/5/layout/IconCircleLabelList"/>
    <dgm:cxn modelId="{F0896484-EA03-4BDD-A90E-3D5D14E0F840}" srcId="{59557392-7082-4961-A367-BEA8E4B2A5F9}" destId="{0FE2ED48-4594-4CB6-BB30-E673CC0E203D}" srcOrd="1" destOrd="0" parTransId="{34B02359-99E8-4875-A1C2-C0A777485F58}" sibTransId="{28F2D521-C7A3-4E84-B042-9262A821256B}"/>
    <dgm:cxn modelId="{5655CE9C-D631-4560-984E-02D92D1F2297}" type="presOf" srcId="{0FE2ED48-4594-4CB6-BB30-E673CC0E203D}" destId="{76977EC3-1772-4B63-A9EE-2B88A3AE6940}" srcOrd="0" destOrd="0" presId="urn:microsoft.com/office/officeart/2018/5/layout/IconCircleLabelList"/>
    <dgm:cxn modelId="{F54871A3-320D-443D-926F-992874476D1F}" srcId="{59557392-7082-4961-A367-BEA8E4B2A5F9}" destId="{5863EC7F-49EF-4CA8-87E9-7D25BB0A2EFE}" srcOrd="2" destOrd="0" parTransId="{15CE6D6B-4DAA-4F62-B032-C5A5C8B63E2E}" sibTransId="{81A2EF98-FECA-4D9D-A1D0-5A637799781C}"/>
    <dgm:cxn modelId="{45AC07A5-A10A-4A4C-82EA-16E78690DBB2}" type="presOf" srcId="{7905464E-374D-4B02-A3CC-ED0530FCA540}" destId="{B5F6B451-B587-4C46-BF29-567CE9AFAC5E}" srcOrd="0" destOrd="0" presId="urn:microsoft.com/office/officeart/2018/5/layout/IconCircleLabelList"/>
    <dgm:cxn modelId="{335D4CCE-48EA-46CF-8FB3-5F9B46C59B4B}" type="presOf" srcId="{5863EC7F-49EF-4CA8-87E9-7D25BB0A2EFE}" destId="{83BB30D5-CC83-45AE-A472-E24B958F5872}" srcOrd="0" destOrd="0" presId="urn:microsoft.com/office/officeart/2018/5/layout/IconCircleLabelList"/>
    <dgm:cxn modelId="{6E260306-2D25-45DA-AC87-2880F13B6C30}" type="presParOf" srcId="{B03CD507-6111-490D-A666-462A19ACB96D}" destId="{0C0EB080-268B-4EF5-9D4F-9EBD4DF5CBAD}" srcOrd="0" destOrd="0" presId="urn:microsoft.com/office/officeart/2018/5/layout/IconCircleLabelList"/>
    <dgm:cxn modelId="{70B2A5DC-B912-44A9-83B3-98F839055C63}" type="presParOf" srcId="{0C0EB080-268B-4EF5-9D4F-9EBD4DF5CBAD}" destId="{14938A4D-ACD4-4711-BFD8-107B5FC7F8CC}" srcOrd="0" destOrd="0" presId="urn:microsoft.com/office/officeart/2018/5/layout/IconCircleLabelList"/>
    <dgm:cxn modelId="{9218C3FD-21DB-4C81-A9A2-3B43F92584E7}" type="presParOf" srcId="{0C0EB080-268B-4EF5-9D4F-9EBD4DF5CBAD}" destId="{35D05AA2-07AC-422A-9CD4-C7FF9002A9B1}" srcOrd="1" destOrd="0" presId="urn:microsoft.com/office/officeart/2018/5/layout/IconCircleLabelList"/>
    <dgm:cxn modelId="{CCC008F3-E1E1-4308-996E-DB460894CDED}" type="presParOf" srcId="{0C0EB080-268B-4EF5-9D4F-9EBD4DF5CBAD}" destId="{68A4CB16-F8A1-410E-B42E-25312865C7E8}" srcOrd="2" destOrd="0" presId="urn:microsoft.com/office/officeart/2018/5/layout/IconCircleLabelList"/>
    <dgm:cxn modelId="{4C55F4A4-3A24-4828-B9BB-8B2D2F40D067}" type="presParOf" srcId="{0C0EB080-268B-4EF5-9D4F-9EBD4DF5CBAD}" destId="{B5F6B451-B587-4C46-BF29-567CE9AFAC5E}" srcOrd="3" destOrd="0" presId="urn:microsoft.com/office/officeart/2018/5/layout/IconCircleLabelList"/>
    <dgm:cxn modelId="{5F654EC2-D766-4799-83D8-F2283CE64025}" type="presParOf" srcId="{B03CD507-6111-490D-A666-462A19ACB96D}" destId="{04E94053-AD08-477C-BDBD-6A9F43FF23C7}" srcOrd="1" destOrd="0" presId="urn:microsoft.com/office/officeart/2018/5/layout/IconCircleLabelList"/>
    <dgm:cxn modelId="{FFAB70D7-07FC-4DA1-95A5-7E23790B6BBC}" type="presParOf" srcId="{B03CD507-6111-490D-A666-462A19ACB96D}" destId="{87DD8259-155F-4AD1-9765-3C6DEA9746E9}" srcOrd="2" destOrd="0" presId="urn:microsoft.com/office/officeart/2018/5/layout/IconCircleLabelList"/>
    <dgm:cxn modelId="{A949278D-CA97-4F18-98DA-CCD7D94C7000}" type="presParOf" srcId="{87DD8259-155F-4AD1-9765-3C6DEA9746E9}" destId="{BD6FD063-8C09-4F39-8B02-4084EAEE27D0}" srcOrd="0" destOrd="0" presId="urn:microsoft.com/office/officeart/2018/5/layout/IconCircleLabelList"/>
    <dgm:cxn modelId="{06169191-6E84-4D8E-A78A-EA161EA89DFF}" type="presParOf" srcId="{87DD8259-155F-4AD1-9765-3C6DEA9746E9}" destId="{E767A0A1-47B7-44EC-AA5A-5162D5F7CF28}" srcOrd="1" destOrd="0" presId="urn:microsoft.com/office/officeart/2018/5/layout/IconCircleLabelList"/>
    <dgm:cxn modelId="{452FEED1-EA6A-4D73-8B63-15254732DE43}" type="presParOf" srcId="{87DD8259-155F-4AD1-9765-3C6DEA9746E9}" destId="{A19ACC9C-D2DA-4BBE-94A5-C22DBC55903B}" srcOrd="2" destOrd="0" presId="urn:microsoft.com/office/officeart/2018/5/layout/IconCircleLabelList"/>
    <dgm:cxn modelId="{F97DCF7F-D7E2-4C26-91EA-08FD7DF20E9D}" type="presParOf" srcId="{87DD8259-155F-4AD1-9765-3C6DEA9746E9}" destId="{76977EC3-1772-4B63-A9EE-2B88A3AE6940}" srcOrd="3" destOrd="0" presId="urn:microsoft.com/office/officeart/2018/5/layout/IconCircleLabelList"/>
    <dgm:cxn modelId="{F07D7797-D11C-47D3-9DC9-4C701289C15A}" type="presParOf" srcId="{B03CD507-6111-490D-A666-462A19ACB96D}" destId="{DA1DD89A-7E03-4E73-8636-B9D79591BE4B}" srcOrd="3" destOrd="0" presId="urn:microsoft.com/office/officeart/2018/5/layout/IconCircleLabelList"/>
    <dgm:cxn modelId="{AFBD37B6-4F82-44AE-BF85-0A51FB72FDBF}" type="presParOf" srcId="{B03CD507-6111-490D-A666-462A19ACB96D}" destId="{E08C919C-B4E7-4FA1-B0AF-79B168BFA3EE}" srcOrd="4" destOrd="0" presId="urn:microsoft.com/office/officeart/2018/5/layout/IconCircleLabelList"/>
    <dgm:cxn modelId="{8812B837-4092-4289-B00C-0C0C87431FEA}" type="presParOf" srcId="{E08C919C-B4E7-4FA1-B0AF-79B168BFA3EE}" destId="{BC4127E4-D7AC-4EAD-8915-EB878295B302}" srcOrd="0" destOrd="0" presId="urn:microsoft.com/office/officeart/2018/5/layout/IconCircleLabelList"/>
    <dgm:cxn modelId="{E52AC0CA-5EA9-43B7-9953-D1E7419035A5}" type="presParOf" srcId="{E08C919C-B4E7-4FA1-B0AF-79B168BFA3EE}" destId="{B42F651F-1F8E-4F7B-9D23-F3392D5A1050}" srcOrd="1" destOrd="0" presId="urn:microsoft.com/office/officeart/2018/5/layout/IconCircleLabelList"/>
    <dgm:cxn modelId="{7F351775-B20C-4612-9E8E-68D1A24E9783}" type="presParOf" srcId="{E08C919C-B4E7-4FA1-B0AF-79B168BFA3EE}" destId="{DEEC1834-E5BA-4724-8445-5D0E3ADC1A04}" srcOrd="2" destOrd="0" presId="urn:microsoft.com/office/officeart/2018/5/layout/IconCircleLabelList"/>
    <dgm:cxn modelId="{CDC596C0-F2CD-4B68-ABD9-0EAD37EB92CD}" type="presParOf" srcId="{E08C919C-B4E7-4FA1-B0AF-79B168BFA3EE}" destId="{83BB30D5-CC83-45AE-A472-E24B958F587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6A25BC-993D-4C3C-BF4C-455B3F8EC58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3EC484F-8594-45D2-8490-3A5058029956}">
      <dgm:prSet custT="1"/>
      <dgm:spPr/>
      <dgm:t>
        <a:bodyPr/>
        <a:lstStyle/>
        <a:p>
          <a:r>
            <a:rPr lang="en-MY" sz="1900" dirty="0"/>
            <a:t>The main purpose of the introduction is to create interest, so the reader wants to find out what you have to say about the book, film, restaurant or whatever you have to write about. </a:t>
          </a:r>
          <a:endParaRPr lang="en-US" sz="1900" dirty="0"/>
        </a:p>
      </dgm:t>
    </dgm:pt>
    <dgm:pt modelId="{24224E34-F0BB-470D-BA53-2669994E3ACD}" type="parTrans" cxnId="{83C2912F-17BB-4073-BAA4-582118BE0DF8}">
      <dgm:prSet/>
      <dgm:spPr/>
      <dgm:t>
        <a:bodyPr/>
        <a:lstStyle/>
        <a:p>
          <a:endParaRPr lang="en-US" sz="1900"/>
        </a:p>
      </dgm:t>
    </dgm:pt>
    <dgm:pt modelId="{1CBE387F-BA40-4F95-A9B0-433CDBCEC587}" type="sibTrans" cxnId="{83C2912F-17BB-4073-BAA4-582118BE0DF8}">
      <dgm:prSet/>
      <dgm:spPr/>
      <dgm:t>
        <a:bodyPr/>
        <a:lstStyle/>
        <a:p>
          <a:endParaRPr lang="en-US" sz="1900"/>
        </a:p>
      </dgm:t>
    </dgm:pt>
    <dgm:pt modelId="{A1DBEF37-98B3-461A-9999-59A722D19113}">
      <dgm:prSet custT="1"/>
      <dgm:spPr/>
      <dgm:t>
        <a:bodyPr/>
        <a:lstStyle/>
        <a:p>
          <a:r>
            <a:rPr lang="en-MY" sz="1900"/>
            <a:t>Make your review more interesting with personal comments</a:t>
          </a:r>
          <a:endParaRPr lang="en-US" sz="1900"/>
        </a:p>
      </dgm:t>
    </dgm:pt>
    <dgm:pt modelId="{3CD863F4-E97B-48F2-9ED5-6CFC652C8DB6}" type="parTrans" cxnId="{094670F7-7B8F-467B-A05D-9789955E34D8}">
      <dgm:prSet/>
      <dgm:spPr/>
      <dgm:t>
        <a:bodyPr/>
        <a:lstStyle/>
        <a:p>
          <a:endParaRPr lang="en-US" sz="1900"/>
        </a:p>
      </dgm:t>
    </dgm:pt>
    <dgm:pt modelId="{509E417E-BB74-4F43-B43A-45369E3B0B6C}" type="sibTrans" cxnId="{094670F7-7B8F-467B-A05D-9789955E34D8}">
      <dgm:prSet/>
      <dgm:spPr/>
      <dgm:t>
        <a:bodyPr/>
        <a:lstStyle/>
        <a:p>
          <a:endParaRPr lang="en-US" sz="1900"/>
        </a:p>
      </dgm:t>
    </dgm:pt>
    <dgm:pt modelId="{217F61C0-6DE4-40E5-92EE-DDC1E96A4B8E}">
      <dgm:prSet custT="1"/>
      <dgm:spPr/>
      <dgm:t>
        <a:bodyPr/>
        <a:lstStyle/>
        <a:p>
          <a:r>
            <a:rPr lang="en-MY" sz="1900"/>
            <a:t>Mention the title, the type of the book/ play/ film/etc, the setting (when/where), the theme, the main characters, etc</a:t>
          </a:r>
          <a:endParaRPr lang="en-US" sz="1900"/>
        </a:p>
      </dgm:t>
    </dgm:pt>
    <dgm:pt modelId="{6D64B3A0-193A-4A32-8144-BA2DBE9DB98E}" type="parTrans" cxnId="{8E8DB407-0D23-4792-8F4F-4455735E9CBA}">
      <dgm:prSet/>
      <dgm:spPr/>
      <dgm:t>
        <a:bodyPr/>
        <a:lstStyle/>
        <a:p>
          <a:endParaRPr lang="en-US" sz="1900"/>
        </a:p>
      </dgm:t>
    </dgm:pt>
    <dgm:pt modelId="{70C59E58-F45B-4B09-8689-4419C021A4D2}" type="sibTrans" cxnId="{8E8DB407-0D23-4792-8F4F-4455735E9CBA}">
      <dgm:prSet/>
      <dgm:spPr/>
      <dgm:t>
        <a:bodyPr/>
        <a:lstStyle/>
        <a:p>
          <a:endParaRPr lang="en-US" sz="1900"/>
        </a:p>
      </dgm:t>
    </dgm:pt>
    <dgm:pt modelId="{D192EAD9-4D58-4921-B6C9-C3615288FE84}">
      <dgm:prSet custT="1"/>
      <dgm:spPr/>
      <dgm:t>
        <a:bodyPr/>
        <a:lstStyle/>
        <a:p>
          <a:r>
            <a:rPr lang="en-MY" sz="1900"/>
            <a:t>The reader will need all this in order to be able to identify what the review is trying to persuade readers about or dissuade them from. </a:t>
          </a:r>
          <a:endParaRPr lang="en-US" sz="1900"/>
        </a:p>
      </dgm:t>
    </dgm:pt>
    <dgm:pt modelId="{B517C04C-9F72-471E-A0F8-0ECB68E09729}" type="parTrans" cxnId="{C0704337-4178-4A28-A709-59F12C24FCF9}">
      <dgm:prSet/>
      <dgm:spPr/>
      <dgm:t>
        <a:bodyPr/>
        <a:lstStyle/>
        <a:p>
          <a:endParaRPr lang="en-US" sz="1900"/>
        </a:p>
      </dgm:t>
    </dgm:pt>
    <dgm:pt modelId="{B7BE8BEF-50C1-4871-95C7-B93832DAD6B5}" type="sibTrans" cxnId="{C0704337-4178-4A28-A709-59F12C24FCF9}">
      <dgm:prSet/>
      <dgm:spPr/>
      <dgm:t>
        <a:bodyPr/>
        <a:lstStyle/>
        <a:p>
          <a:endParaRPr lang="en-US" sz="1900"/>
        </a:p>
      </dgm:t>
    </dgm:pt>
    <dgm:pt modelId="{4126430D-0CAF-4759-A3AC-581885ABD71C}">
      <dgm:prSet custT="1"/>
      <dgm:spPr/>
      <dgm:t>
        <a:bodyPr/>
        <a:lstStyle/>
        <a:p>
          <a:r>
            <a:rPr lang="en-MY" sz="1900"/>
            <a:t>You can also summarise your opinion in one brief, clear sentence.  All other thoughts that come later in the review should support this sentence </a:t>
          </a:r>
          <a:endParaRPr lang="en-US" sz="1900"/>
        </a:p>
      </dgm:t>
    </dgm:pt>
    <dgm:pt modelId="{19EB7622-84B9-4C8C-A7EC-B5B1C2B04654}" type="parTrans" cxnId="{6BB2DBB4-291F-4897-87D1-A928FA5BEA28}">
      <dgm:prSet/>
      <dgm:spPr/>
      <dgm:t>
        <a:bodyPr/>
        <a:lstStyle/>
        <a:p>
          <a:endParaRPr lang="en-US" sz="1900"/>
        </a:p>
      </dgm:t>
    </dgm:pt>
    <dgm:pt modelId="{65F0E6FD-7C5B-4C92-A0AC-BA7825616D8C}" type="sibTrans" cxnId="{6BB2DBB4-291F-4897-87D1-A928FA5BEA28}">
      <dgm:prSet/>
      <dgm:spPr/>
      <dgm:t>
        <a:bodyPr/>
        <a:lstStyle/>
        <a:p>
          <a:endParaRPr lang="en-US" sz="1900"/>
        </a:p>
      </dgm:t>
    </dgm:pt>
    <dgm:pt modelId="{A9A79307-DEB5-4D01-A9A0-DA3CC6EADC73}" type="pres">
      <dgm:prSet presAssocID="{FA6A25BC-993D-4C3C-BF4C-455B3F8EC583}" presName="root" presStyleCnt="0">
        <dgm:presLayoutVars>
          <dgm:dir/>
          <dgm:resizeHandles val="exact"/>
        </dgm:presLayoutVars>
      </dgm:prSet>
      <dgm:spPr/>
    </dgm:pt>
    <dgm:pt modelId="{4FAE33FB-C9F3-4745-8590-6B0BDDE66953}" type="pres">
      <dgm:prSet presAssocID="{13EC484F-8594-45D2-8490-3A5058029956}" presName="compNode" presStyleCnt="0"/>
      <dgm:spPr/>
    </dgm:pt>
    <dgm:pt modelId="{05C43518-43FE-4C04-8C25-3D4D486A4C0B}" type="pres">
      <dgm:prSet presAssocID="{13EC484F-8594-45D2-8490-3A5058029956}" presName="bgRect" presStyleLbl="bgShp" presStyleIdx="0" presStyleCnt="5"/>
      <dgm:spPr/>
    </dgm:pt>
    <dgm:pt modelId="{8B5D1BD0-E5D0-4CAA-BD42-8AC5007007FB}" type="pres">
      <dgm:prSet presAssocID="{13EC484F-8594-45D2-8490-3A505802995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m reel"/>
        </a:ext>
      </dgm:extLst>
    </dgm:pt>
    <dgm:pt modelId="{9AE553E9-9A3C-4853-A1D7-5DB93FCC1DFA}" type="pres">
      <dgm:prSet presAssocID="{13EC484F-8594-45D2-8490-3A5058029956}" presName="spaceRect" presStyleCnt="0"/>
      <dgm:spPr/>
    </dgm:pt>
    <dgm:pt modelId="{DBFF78CD-7165-4768-A23A-713F083BE986}" type="pres">
      <dgm:prSet presAssocID="{13EC484F-8594-45D2-8490-3A5058029956}" presName="parTx" presStyleLbl="revTx" presStyleIdx="0" presStyleCnt="5">
        <dgm:presLayoutVars>
          <dgm:chMax val="0"/>
          <dgm:chPref val="0"/>
        </dgm:presLayoutVars>
      </dgm:prSet>
      <dgm:spPr/>
    </dgm:pt>
    <dgm:pt modelId="{09CEB226-E261-41FB-A481-516E9F9C2BB2}" type="pres">
      <dgm:prSet presAssocID="{1CBE387F-BA40-4F95-A9B0-433CDBCEC587}" presName="sibTrans" presStyleCnt="0"/>
      <dgm:spPr/>
    </dgm:pt>
    <dgm:pt modelId="{F3F40E3D-8AE5-4404-A3DC-571316D9FF6A}" type="pres">
      <dgm:prSet presAssocID="{A1DBEF37-98B3-461A-9999-59A722D19113}" presName="compNode" presStyleCnt="0"/>
      <dgm:spPr/>
    </dgm:pt>
    <dgm:pt modelId="{9EC9B0E1-70ED-4044-82EE-464634BC9023}" type="pres">
      <dgm:prSet presAssocID="{A1DBEF37-98B3-461A-9999-59A722D19113}" presName="bgRect" presStyleLbl="bgShp" presStyleIdx="1" presStyleCnt="5"/>
      <dgm:spPr/>
    </dgm:pt>
    <dgm:pt modelId="{55E2BEA3-916F-4831-A4A3-91331B51C9F8}" type="pres">
      <dgm:prSet presAssocID="{A1DBEF37-98B3-461A-9999-59A722D1911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C45DE673-686F-4AA4-A267-E593AD8C6E24}" type="pres">
      <dgm:prSet presAssocID="{A1DBEF37-98B3-461A-9999-59A722D19113}" presName="spaceRect" presStyleCnt="0"/>
      <dgm:spPr/>
    </dgm:pt>
    <dgm:pt modelId="{2A0FCA91-816A-43D9-A72A-22AD0A06CDB5}" type="pres">
      <dgm:prSet presAssocID="{A1DBEF37-98B3-461A-9999-59A722D19113}" presName="parTx" presStyleLbl="revTx" presStyleIdx="1" presStyleCnt="5">
        <dgm:presLayoutVars>
          <dgm:chMax val="0"/>
          <dgm:chPref val="0"/>
        </dgm:presLayoutVars>
      </dgm:prSet>
      <dgm:spPr/>
    </dgm:pt>
    <dgm:pt modelId="{FD16787A-A69F-4D24-9F39-EEBDEFEC6E59}" type="pres">
      <dgm:prSet presAssocID="{509E417E-BB74-4F43-B43A-45369E3B0B6C}" presName="sibTrans" presStyleCnt="0"/>
      <dgm:spPr/>
    </dgm:pt>
    <dgm:pt modelId="{A7BF93E2-6BC6-47D0-A4A5-EDED55B9073A}" type="pres">
      <dgm:prSet presAssocID="{217F61C0-6DE4-40E5-92EE-DDC1E96A4B8E}" presName="compNode" presStyleCnt="0"/>
      <dgm:spPr/>
    </dgm:pt>
    <dgm:pt modelId="{25C1CE86-3122-443E-A935-FEC5D192FD43}" type="pres">
      <dgm:prSet presAssocID="{217F61C0-6DE4-40E5-92EE-DDC1E96A4B8E}" presName="bgRect" presStyleLbl="bgShp" presStyleIdx="2" presStyleCnt="5"/>
      <dgm:spPr/>
    </dgm:pt>
    <dgm:pt modelId="{C9F796B8-347C-49CD-994F-535F03344D6F}" type="pres">
      <dgm:prSet presAssocID="{217F61C0-6DE4-40E5-92EE-DDC1E96A4B8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m strip"/>
        </a:ext>
      </dgm:extLst>
    </dgm:pt>
    <dgm:pt modelId="{3CFC717A-4C73-415F-BA75-5E58C03DED82}" type="pres">
      <dgm:prSet presAssocID="{217F61C0-6DE4-40E5-92EE-DDC1E96A4B8E}" presName="spaceRect" presStyleCnt="0"/>
      <dgm:spPr/>
    </dgm:pt>
    <dgm:pt modelId="{A8E6FE1F-DA52-4078-B3C3-B327113AB390}" type="pres">
      <dgm:prSet presAssocID="{217F61C0-6DE4-40E5-92EE-DDC1E96A4B8E}" presName="parTx" presStyleLbl="revTx" presStyleIdx="2" presStyleCnt="5">
        <dgm:presLayoutVars>
          <dgm:chMax val="0"/>
          <dgm:chPref val="0"/>
        </dgm:presLayoutVars>
      </dgm:prSet>
      <dgm:spPr/>
    </dgm:pt>
    <dgm:pt modelId="{E331E344-DB6E-42A1-A568-9504677CEB0C}" type="pres">
      <dgm:prSet presAssocID="{70C59E58-F45B-4B09-8689-4419C021A4D2}" presName="sibTrans" presStyleCnt="0"/>
      <dgm:spPr/>
    </dgm:pt>
    <dgm:pt modelId="{4698B79B-14CF-4047-964F-25C32114E4E5}" type="pres">
      <dgm:prSet presAssocID="{D192EAD9-4D58-4921-B6C9-C3615288FE84}" presName="compNode" presStyleCnt="0"/>
      <dgm:spPr/>
    </dgm:pt>
    <dgm:pt modelId="{5BC08BAB-98FC-4DC6-A34C-DF7342814AF2}" type="pres">
      <dgm:prSet presAssocID="{D192EAD9-4D58-4921-B6C9-C3615288FE84}" presName="bgRect" presStyleLbl="bgShp" presStyleIdx="3" presStyleCnt="5"/>
      <dgm:spPr/>
    </dgm:pt>
    <dgm:pt modelId="{C1ADF016-C6F7-48E5-B460-2471083156A6}" type="pres">
      <dgm:prSet presAssocID="{D192EAD9-4D58-4921-B6C9-C3615288FE8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uotes"/>
        </a:ext>
      </dgm:extLst>
    </dgm:pt>
    <dgm:pt modelId="{7775DA9F-467D-4A7C-918A-C4411094FF91}" type="pres">
      <dgm:prSet presAssocID="{D192EAD9-4D58-4921-B6C9-C3615288FE84}" presName="spaceRect" presStyleCnt="0"/>
      <dgm:spPr/>
    </dgm:pt>
    <dgm:pt modelId="{7ECEE29F-64D1-440C-8DCA-4EA37F5D36C5}" type="pres">
      <dgm:prSet presAssocID="{D192EAD9-4D58-4921-B6C9-C3615288FE84}" presName="parTx" presStyleLbl="revTx" presStyleIdx="3" presStyleCnt="5">
        <dgm:presLayoutVars>
          <dgm:chMax val="0"/>
          <dgm:chPref val="0"/>
        </dgm:presLayoutVars>
      </dgm:prSet>
      <dgm:spPr/>
    </dgm:pt>
    <dgm:pt modelId="{30393140-EB2A-4B98-841A-C7AFD3935714}" type="pres">
      <dgm:prSet presAssocID="{B7BE8BEF-50C1-4871-95C7-B93832DAD6B5}" presName="sibTrans" presStyleCnt="0"/>
      <dgm:spPr/>
    </dgm:pt>
    <dgm:pt modelId="{1230CA69-75C2-4D79-B38A-47FB81EC30CB}" type="pres">
      <dgm:prSet presAssocID="{4126430D-0CAF-4759-A3AC-581885ABD71C}" presName="compNode" presStyleCnt="0"/>
      <dgm:spPr/>
    </dgm:pt>
    <dgm:pt modelId="{0C0F59B0-97BC-4AE5-A905-1679E25C0C44}" type="pres">
      <dgm:prSet presAssocID="{4126430D-0CAF-4759-A3AC-581885ABD71C}" presName="bgRect" presStyleLbl="bgShp" presStyleIdx="4" presStyleCnt="5"/>
      <dgm:spPr/>
    </dgm:pt>
    <dgm:pt modelId="{11E6FB7E-0367-415F-9152-F83836266341}" type="pres">
      <dgm:prSet presAssocID="{4126430D-0CAF-4759-A3AC-581885ABD71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Open Quotation Mark"/>
        </a:ext>
      </dgm:extLst>
    </dgm:pt>
    <dgm:pt modelId="{4F694D65-6DD6-4E5B-A0EF-9DCD75496C07}" type="pres">
      <dgm:prSet presAssocID="{4126430D-0CAF-4759-A3AC-581885ABD71C}" presName="spaceRect" presStyleCnt="0"/>
      <dgm:spPr/>
    </dgm:pt>
    <dgm:pt modelId="{058960B3-2C60-4322-BA00-29C052D09181}" type="pres">
      <dgm:prSet presAssocID="{4126430D-0CAF-4759-A3AC-581885ABD71C}" presName="parTx" presStyleLbl="revTx" presStyleIdx="4" presStyleCnt="5">
        <dgm:presLayoutVars>
          <dgm:chMax val="0"/>
          <dgm:chPref val="0"/>
        </dgm:presLayoutVars>
      </dgm:prSet>
      <dgm:spPr/>
    </dgm:pt>
  </dgm:ptLst>
  <dgm:cxnLst>
    <dgm:cxn modelId="{8E8DB407-0D23-4792-8F4F-4455735E9CBA}" srcId="{FA6A25BC-993D-4C3C-BF4C-455B3F8EC583}" destId="{217F61C0-6DE4-40E5-92EE-DDC1E96A4B8E}" srcOrd="2" destOrd="0" parTransId="{6D64B3A0-193A-4A32-8144-BA2DBE9DB98E}" sibTransId="{70C59E58-F45B-4B09-8689-4419C021A4D2}"/>
    <dgm:cxn modelId="{3BAD6B0C-41C9-4616-AA24-39635B91AD28}" type="presOf" srcId="{A1DBEF37-98B3-461A-9999-59A722D19113}" destId="{2A0FCA91-816A-43D9-A72A-22AD0A06CDB5}" srcOrd="0" destOrd="0" presId="urn:microsoft.com/office/officeart/2018/2/layout/IconVerticalSolidList"/>
    <dgm:cxn modelId="{C76DFB1A-9649-43B8-AE56-3FF301681190}" type="presOf" srcId="{13EC484F-8594-45D2-8490-3A5058029956}" destId="{DBFF78CD-7165-4768-A23A-713F083BE986}" srcOrd="0" destOrd="0" presId="urn:microsoft.com/office/officeart/2018/2/layout/IconVerticalSolidList"/>
    <dgm:cxn modelId="{83C2912F-17BB-4073-BAA4-582118BE0DF8}" srcId="{FA6A25BC-993D-4C3C-BF4C-455B3F8EC583}" destId="{13EC484F-8594-45D2-8490-3A5058029956}" srcOrd="0" destOrd="0" parTransId="{24224E34-F0BB-470D-BA53-2669994E3ACD}" sibTransId="{1CBE387F-BA40-4F95-A9B0-433CDBCEC587}"/>
    <dgm:cxn modelId="{C0704337-4178-4A28-A709-59F12C24FCF9}" srcId="{FA6A25BC-993D-4C3C-BF4C-455B3F8EC583}" destId="{D192EAD9-4D58-4921-B6C9-C3615288FE84}" srcOrd="3" destOrd="0" parTransId="{B517C04C-9F72-471E-A0F8-0ECB68E09729}" sibTransId="{B7BE8BEF-50C1-4871-95C7-B93832DAD6B5}"/>
    <dgm:cxn modelId="{945A9A3B-B59C-4BF3-BAD9-5DAB5D45E07E}" type="presOf" srcId="{D192EAD9-4D58-4921-B6C9-C3615288FE84}" destId="{7ECEE29F-64D1-440C-8DCA-4EA37F5D36C5}" srcOrd="0" destOrd="0" presId="urn:microsoft.com/office/officeart/2018/2/layout/IconVerticalSolidList"/>
    <dgm:cxn modelId="{AE403A80-E620-44A6-A02C-D0509A1A9F47}" type="presOf" srcId="{4126430D-0CAF-4759-A3AC-581885ABD71C}" destId="{058960B3-2C60-4322-BA00-29C052D09181}" srcOrd="0" destOrd="0" presId="urn:microsoft.com/office/officeart/2018/2/layout/IconVerticalSolidList"/>
    <dgm:cxn modelId="{8F4C8C98-8D29-4966-9AC9-B66C3FA0A891}" type="presOf" srcId="{FA6A25BC-993D-4C3C-BF4C-455B3F8EC583}" destId="{A9A79307-DEB5-4D01-A9A0-DA3CC6EADC73}" srcOrd="0" destOrd="0" presId="urn:microsoft.com/office/officeart/2018/2/layout/IconVerticalSolidList"/>
    <dgm:cxn modelId="{6BB2DBB4-291F-4897-87D1-A928FA5BEA28}" srcId="{FA6A25BC-993D-4C3C-BF4C-455B3F8EC583}" destId="{4126430D-0CAF-4759-A3AC-581885ABD71C}" srcOrd="4" destOrd="0" parTransId="{19EB7622-84B9-4C8C-A7EC-B5B1C2B04654}" sibTransId="{65F0E6FD-7C5B-4C92-A0AC-BA7825616D8C}"/>
    <dgm:cxn modelId="{58FB78BE-0194-4CF3-B0FC-CCD5D343B57C}" type="presOf" srcId="{217F61C0-6DE4-40E5-92EE-DDC1E96A4B8E}" destId="{A8E6FE1F-DA52-4078-B3C3-B327113AB390}" srcOrd="0" destOrd="0" presId="urn:microsoft.com/office/officeart/2018/2/layout/IconVerticalSolidList"/>
    <dgm:cxn modelId="{094670F7-7B8F-467B-A05D-9789955E34D8}" srcId="{FA6A25BC-993D-4C3C-BF4C-455B3F8EC583}" destId="{A1DBEF37-98B3-461A-9999-59A722D19113}" srcOrd="1" destOrd="0" parTransId="{3CD863F4-E97B-48F2-9ED5-6CFC652C8DB6}" sibTransId="{509E417E-BB74-4F43-B43A-45369E3B0B6C}"/>
    <dgm:cxn modelId="{A87FED3D-2EA3-447E-81ED-4EBC1FADBAC1}" type="presParOf" srcId="{A9A79307-DEB5-4D01-A9A0-DA3CC6EADC73}" destId="{4FAE33FB-C9F3-4745-8590-6B0BDDE66953}" srcOrd="0" destOrd="0" presId="urn:microsoft.com/office/officeart/2018/2/layout/IconVerticalSolidList"/>
    <dgm:cxn modelId="{C282A2DF-BC17-4CA7-B698-56462C9A8EC1}" type="presParOf" srcId="{4FAE33FB-C9F3-4745-8590-6B0BDDE66953}" destId="{05C43518-43FE-4C04-8C25-3D4D486A4C0B}" srcOrd="0" destOrd="0" presId="urn:microsoft.com/office/officeart/2018/2/layout/IconVerticalSolidList"/>
    <dgm:cxn modelId="{9D1C76DE-25D6-4AAA-9373-4143193755A8}" type="presParOf" srcId="{4FAE33FB-C9F3-4745-8590-6B0BDDE66953}" destId="{8B5D1BD0-E5D0-4CAA-BD42-8AC5007007FB}" srcOrd="1" destOrd="0" presId="urn:microsoft.com/office/officeart/2018/2/layout/IconVerticalSolidList"/>
    <dgm:cxn modelId="{B6058965-DF76-40FF-BE39-274D41431B80}" type="presParOf" srcId="{4FAE33FB-C9F3-4745-8590-6B0BDDE66953}" destId="{9AE553E9-9A3C-4853-A1D7-5DB93FCC1DFA}" srcOrd="2" destOrd="0" presId="urn:microsoft.com/office/officeart/2018/2/layout/IconVerticalSolidList"/>
    <dgm:cxn modelId="{0CB7D3BA-F5AF-4274-8CD9-809D7A564829}" type="presParOf" srcId="{4FAE33FB-C9F3-4745-8590-6B0BDDE66953}" destId="{DBFF78CD-7165-4768-A23A-713F083BE986}" srcOrd="3" destOrd="0" presId="urn:microsoft.com/office/officeart/2018/2/layout/IconVerticalSolidList"/>
    <dgm:cxn modelId="{C9E08DE4-941F-4BBF-8C2F-6301E3895352}" type="presParOf" srcId="{A9A79307-DEB5-4D01-A9A0-DA3CC6EADC73}" destId="{09CEB226-E261-41FB-A481-516E9F9C2BB2}" srcOrd="1" destOrd="0" presId="urn:microsoft.com/office/officeart/2018/2/layout/IconVerticalSolidList"/>
    <dgm:cxn modelId="{A254E0AD-E541-404B-BBE2-65CDB122AE38}" type="presParOf" srcId="{A9A79307-DEB5-4D01-A9A0-DA3CC6EADC73}" destId="{F3F40E3D-8AE5-4404-A3DC-571316D9FF6A}" srcOrd="2" destOrd="0" presId="urn:microsoft.com/office/officeart/2018/2/layout/IconVerticalSolidList"/>
    <dgm:cxn modelId="{193722C1-D241-4973-A505-C04064BBBD4F}" type="presParOf" srcId="{F3F40E3D-8AE5-4404-A3DC-571316D9FF6A}" destId="{9EC9B0E1-70ED-4044-82EE-464634BC9023}" srcOrd="0" destOrd="0" presId="urn:microsoft.com/office/officeart/2018/2/layout/IconVerticalSolidList"/>
    <dgm:cxn modelId="{51D651B7-6072-4774-A91F-9FEE8EE0FAAE}" type="presParOf" srcId="{F3F40E3D-8AE5-4404-A3DC-571316D9FF6A}" destId="{55E2BEA3-916F-4831-A4A3-91331B51C9F8}" srcOrd="1" destOrd="0" presId="urn:microsoft.com/office/officeart/2018/2/layout/IconVerticalSolidList"/>
    <dgm:cxn modelId="{3617531C-CD8A-41AA-B1F3-66C92AF3D310}" type="presParOf" srcId="{F3F40E3D-8AE5-4404-A3DC-571316D9FF6A}" destId="{C45DE673-686F-4AA4-A267-E593AD8C6E24}" srcOrd="2" destOrd="0" presId="urn:microsoft.com/office/officeart/2018/2/layout/IconVerticalSolidList"/>
    <dgm:cxn modelId="{E7107226-D9FE-4F6D-A149-761F0871E92F}" type="presParOf" srcId="{F3F40E3D-8AE5-4404-A3DC-571316D9FF6A}" destId="{2A0FCA91-816A-43D9-A72A-22AD0A06CDB5}" srcOrd="3" destOrd="0" presId="urn:microsoft.com/office/officeart/2018/2/layout/IconVerticalSolidList"/>
    <dgm:cxn modelId="{984A1A38-B8B6-4CC2-80E1-030BF807CB1E}" type="presParOf" srcId="{A9A79307-DEB5-4D01-A9A0-DA3CC6EADC73}" destId="{FD16787A-A69F-4D24-9F39-EEBDEFEC6E59}" srcOrd="3" destOrd="0" presId="urn:microsoft.com/office/officeart/2018/2/layout/IconVerticalSolidList"/>
    <dgm:cxn modelId="{D3BEA551-EF23-4C70-AE96-F7D89983D43A}" type="presParOf" srcId="{A9A79307-DEB5-4D01-A9A0-DA3CC6EADC73}" destId="{A7BF93E2-6BC6-47D0-A4A5-EDED55B9073A}" srcOrd="4" destOrd="0" presId="urn:microsoft.com/office/officeart/2018/2/layout/IconVerticalSolidList"/>
    <dgm:cxn modelId="{9F791670-FF6B-4C98-B21F-E09BE798D3F0}" type="presParOf" srcId="{A7BF93E2-6BC6-47D0-A4A5-EDED55B9073A}" destId="{25C1CE86-3122-443E-A935-FEC5D192FD43}" srcOrd="0" destOrd="0" presId="urn:microsoft.com/office/officeart/2018/2/layout/IconVerticalSolidList"/>
    <dgm:cxn modelId="{06D72183-DACE-4282-9BB1-8A3D7C8B919E}" type="presParOf" srcId="{A7BF93E2-6BC6-47D0-A4A5-EDED55B9073A}" destId="{C9F796B8-347C-49CD-994F-535F03344D6F}" srcOrd="1" destOrd="0" presId="urn:microsoft.com/office/officeart/2018/2/layout/IconVerticalSolidList"/>
    <dgm:cxn modelId="{E97BDB7B-8608-495D-8B83-CB41583D3F49}" type="presParOf" srcId="{A7BF93E2-6BC6-47D0-A4A5-EDED55B9073A}" destId="{3CFC717A-4C73-415F-BA75-5E58C03DED82}" srcOrd="2" destOrd="0" presId="urn:microsoft.com/office/officeart/2018/2/layout/IconVerticalSolidList"/>
    <dgm:cxn modelId="{B5787BA6-CD72-49ED-B31F-FF32986A0C69}" type="presParOf" srcId="{A7BF93E2-6BC6-47D0-A4A5-EDED55B9073A}" destId="{A8E6FE1F-DA52-4078-B3C3-B327113AB390}" srcOrd="3" destOrd="0" presId="urn:microsoft.com/office/officeart/2018/2/layout/IconVerticalSolidList"/>
    <dgm:cxn modelId="{41E698A3-8D4D-4FDC-869A-18DA290B45A3}" type="presParOf" srcId="{A9A79307-DEB5-4D01-A9A0-DA3CC6EADC73}" destId="{E331E344-DB6E-42A1-A568-9504677CEB0C}" srcOrd="5" destOrd="0" presId="urn:microsoft.com/office/officeart/2018/2/layout/IconVerticalSolidList"/>
    <dgm:cxn modelId="{4695F750-1501-46CF-BF3D-549810E9A972}" type="presParOf" srcId="{A9A79307-DEB5-4D01-A9A0-DA3CC6EADC73}" destId="{4698B79B-14CF-4047-964F-25C32114E4E5}" srcOrd="6" destOrd="0" presId="urn:microsoft.com/office/officeart/2018/2/layout/IconVerticalSolidList"/>
    <dgm:cxn modelId="{6DA661AD-1027-4245-997F-71A835F69014}" type="presParOf" srcId="{4698B79B-14CF-4047-964F-25C32114E4E5}" destId="{5BC08BAB-98FC-4DC6-A34C-DF7342814AF2}" srcOrd="0" destOrd="0" presId="urn:microsoft.com/office/officeart/2018/2/layout/IconVerticalSolidList"/>
    <dgm:cxn modelId="{A038A367-4278-4A21-A4AD-B6453B0F3615}" type="presParOf" srcId="{4698B79B-14CF-4047-964F-25C32114E4E5}" destId="{C1ADF016-C6F7-48E5-B460-2471083156A6}" srcOrd="1" destOrd="0" presId="urn:microsoft.com/office/officeart/2018/2/layout/IconVerticalSolidList"/>
    <dgm:cxn modelId="{00A9C5B0-F2DD-42D5-AE9A-80AFE2C75386}" type="presParOf" srcId="{4698B79B-14CF-4047-964F-25C32114E4E5}" destId="{7775DA9F-467D-4A7C-918A-C4411094FF91}" srcOrd="2" destOrd="0" presId="urn:microsoft.com/office/officeart/2018/2/layout/IconVerticalSolidList"/>
    <dgm:cxn modelId="{143DBA03-FD83-4758-B707-DE5E61364AA0}" type="presParOf" srcId="{4698B79B-14CF-4047-964F-25C32114E4E5}" destId="{7ECEE29F-64D1-440C-8DCA-4EA37F5D36C5}" srcOrd="3" destOrd="0" presId="urn:microsoft.com/office/officeart/2018/2/layout/IconVerticalSolidList"/>
    <dgm:cxn modelId="{49475930-E3FA-460C-8920-821A45D21EDC}" type="presParOf" srcId="{A9A79307-DEB5-4D01-A9A0-DA3CC6EADC73}" destId="{30393140-EB2A-4B98-841A-C7AFD3935714}" srcOrd="7" destOrd="0" presId="urn:microsoft.com/office/officeart/2018/2/layout/IconVerticalSolidList"/>
    <dgm:cxn modelId="{C34FB68F-C92F-4C61-B2A9-745333404C99}" type="presParOf" srcId="{A9A79307-DEB5-4D01-A9A0-DA3CC6EADC73}" destId="{1230CA69-75C2-4D79-B38A-47FB81EC30CB}" srcOrd="8" destOrd="0" presId="urn:microsoft.com/office/officeart/2018/2/layout/IconVerticalSolidList"/>
    <dgm:cxn modelId="{2FF04BDD-3E87-46A6-BAB4-49B8E32740C8}" type="presParOf" srcId="{1230CA69-75C2-4D79-B38A-47FB81EC30CB}" destId="{0C0F59B0-97BC-4AE5-A905-1679E25C0C44}" srcOrd="0" destOrd="0" presId="urn:microsoft.com/office/officeart/2018/2/layout/IconVerticalSolidList"/>
    <dgm:cxn modelId="{C2B2D59C-DCB6-47B8-A6A2-1A0A0B2D38CC}" type="presParOf" srcId="{1230CA69-75C2-4D79-B38A-47FB81EC30CB}" destId="{11E6FB7E-0367-415F-9152-F83836266341}" srcOrd="1" destOrd="0" presId="urn:microsoft.com/office/officeart/2018/2/layout/IconVerticalSolidList"/>
    <dgm:cxn modelId="{8934DF51-AC44-441E-B26C-902FAC5218E5}" type="presParOf" srcId="{1230CA69-75C2-4D79-B38A-47FB81EC30CB}" destId="{4F694D65-6DD6-4E5B-A0EF-9DCD75496C07}" srcOrd="2" destOrd="0" presId="urn:microsoft.com/office/officeart/2018/2/layout/IconVerticalSolidList"/>
    <dgm:cxn modelId="{E91D94D1-D5A4-4E01-8154-F202177CC2BF}" type="presParOf" srcId="{1230CA69-75C2-4D79-B38A-47FB81EC30CB}" destId="{058960B3-2C60-4322-BA00-29C052D0918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C183DEA-A837-48C4-9794-1A61C2D45E0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09D64F6-800F-47DC-8C2F-7A92E6A22D0C}">
      <dgm:prSet/>
      <dgm:spPr/>
      <dgm:t>
        <a:bodyPr/>
        <a:lstStyle/>
        <a:p>
          <a:pPr>
            <a:lnSpc>
              <a:spcPct val="100000"/>
            </a:lnSpc>
          </a:pPr>
          <a:r>
            <a:rPr lang="en-MY" dirty="0"/>
            <a:t>If you are writing about a film, book or theatrical performance, you can start the main body by writing about the plot, the protagonists and conflicts without going into too much detail. </a:t>
          </a:r>
          <a:endParaRPr lang="en-US" dirty="0"/>
        </a:p>
      </dgm:t>
    </dgm:pt>
    <dgm:pt modelId="{3084557D-030B-4608-AFC0-2FA067CC9A30}" type="parTrans" cxnId="{D98639EF-072C-4C94-A0C4-9CFB7F4B94BA}">
      <dgm:prSet/>
      <dgm:spPr/>
      <dgm:t>
        <a:bodyPr/>
        <a:lstStyle/>
        <a:p>
          <a:endParaRPr lang="en-US" sz="2000"/>
        </a:p>
      </dgm:t>
    </dgm:pt>
    <dgm:pt modelId="{D74632DC-B53B-45A4-86AB-B4DBC0797E77}" type="sibTrans" cxnId="{D98639EF-072C-4C94-A0C4-9CFB7F4B94BA}">
      <dgm:prSet phldrT="1"/>
      <dgm:spPr/>
      <dgm:t>
        <a:bodyPr/>
        <a:lstStyle/>
        <a:p>
          <a:endParaRPr lang="en-US"/>
        </a:p>
      </dgm:t>
    </dgm:pt>
    <dgm:pt modelId="{8F60A980-A4FD-4897-A1F6-E10A5EF09475}">
      <dgm:prSet/>
      <dgm:spPr/>
      <dgm:t>
        <a:bodyPr/>
        <a:lstStyle/>
        <a:p>
          <a:pPr>
            <a:lnSpc>
              <a:spcPct val="100000"/>
            </a:lnSpc>
          </a:pPr>
          <a:r>
            <a:rPr lang="en-MY"/>
            <a:t>Avoid spoilers (don’t give away the twist at the end). </a:t>
          </a:r>
          <a:endParaRPr lang="en-US"/>
        </a:p>
      </dgm:t>
    </dgm:pt>
    <dgm:pt modelId="{72548326-0A6A-4F55-9600-08E635FCF3A2}" type="parTrans" cxnId="{7FCA6F8B-BCB7-4FA7-88A7-AD5080DEEE98}">
      <dgm:prSet/>
      <dgm:spPr/>
      <dgm:t>
        <a:bodyPr/>
        <a:lstStyle/>
        <a:p>
          <a:endParaRPr lang="en-US" sz="2000"/>
        </a:p>
      </dgm:t>
    </dgm:pt>
    <dgm:pt modelId="{7EC747E0-699C-432A-B37D-4CC79387045E}" type="sibTrans" cxnId="{7FCA6F8B-BCB7-4FA7-88A7-AD5080DEEE98}">
      <dgm:prSet phldrT="2"/>
      <dgm:spPr/>
      <dgm:t>
        <a:bodyPr/>
        <a:lstStyle/>
        <a:p>
          <a:endParaRPr lang="en-US"/>
        </a:p>
      </dgm:t>
    </dgm:pt>
    <dgm:pt modelId="{DF844CD4-815F-459E-B93A-11714D1DD0AA}">
      <dgm:prSet/>
      <dgm:spPr/>
      <dgm:t>
        <a:bodyPr/>
        <a:lstStyle/>
        <a:p>
          <a:pPr>
            <a:lnSpc>
              <a:spcPct val="100000"/>
            </a:lnSpc>
          </a:pPr>
          <a:r>
            <a:rPr lang="en-MY" dirty="0"/>
            <a:t>Your main goal is to stimulate the reader’s interest in either a positive or a negative way. </a:t>
          </a:r>
          <a:endParaRPr lang="en-US" dirty="0"/>
        </a:p>
      </dgm:t>
    </dgm:pt>
    <dgm:pt modelId="{7FE4A9E3-00FC-47BB-B8B5-202AB92DDF83}" type="parTrans" cxnId="{B859383F-B267-4126-8F7B-41EBC0900D1B}">
      <dgm:prSet/>
      <dgm:spPr/>
      <dgm:t>
        <a:bodyPr/>
        <a:lstStyle/>
        <a:p>
          <a:endParaRPr lang="en-US" sz="2000"/>
        </a:p>
      </dgm:t>
    </dgm:pt>
    <dgm:pt modelId="{C2566686-7A54-4A98-B0C4-2A38397D9681}" type="sibTrans" cxnId="{B859383F-B267-4126-8F7B-41EBC0900D1B}">
      <dgm:prSet phldrT="3"/>
      <dgm:spPr/>
      <dgm:t>
        <a:bodyPr/>
        <a:lstStyle/>
        <a:p>
          <a:endParaRPr lang="en-US"/>
        </a:p>
      </dgm:t>
    </dgm:pt>
    <dgm:pt modelId="{9957F77B-C66C-E447-826E-E859902EBC61}">
      <dgm:prSet/>
      <dgm:spPr/>
      <dgm:t>
        <a:bodyPr/>
        <a:lstStyle/>
        <a:p>
          <a:pPr>
            <a:lnSpc>
              <a:spcPct val="100000"/>
            </a:lnSpc>
          </a:pPr>
          <a:r>
            <a:rPr lang="en-MY" b="0" i="0" dirty="0"/>
            <a:t>Opens with a topic sentence that says what the paragraph is about</a:t>
          </a:r>
          <a:endParaRPr lang="en-GB" dirty="0"/>
        </a:p>
      </dgm:t>
    </dgm:pt>
    <dgm:pt modelId="{6EE3A593-CECD-6B42-A76D-D2C5F7C0113D}" type="parTrans" cxnId="{28ADBB41-B776-0F40-9C0A-7E01F55419A6}">
      <dgm:prSet/>
      <dgm:spPr/>
      <dgm:t>
        <a:bodyPr/>
        <a:lstStyle/>
        <a:p>
          <a:endParaRPr lang="en-GB"/>
        </a:p>
      </dgm:t>
    </dgm:pt>
    <dgm:pt modelId="{6154E6DA-7BEF-8F4B-920F-52D6ADB79E22}" type="sibTrans" cxnId="{28ADBB41-B776-0F40-9C0A-7E01F55419A6}">
      <dgm:prSet/>
      <dgm:spPr/>
      <dgm:t>
        <a:bodyPr/>
        <a:lstStyle/>
        <a:p>
          <a:endParaRPr lang="en-GB"/>
        </a:p>
      </dgm:t>
    </dgm:pt>
    <dgm:pt modelId="{EB52022F-6380-C14B-8A2D-1115663B7D55}">
      <dgm:prSet/>
      <dgm:spPr/>
      <dgm:t>
        <a:bodyPr/>
        <a:lstStyle/>
        <a:p>
          <a:pPr>
            <a:lnSpc>
              <a:spcPct val="100000"/>
            </a:lnSpc>
          </a:pPr>
          <a:r>
            <a:rPr lang="en-MY" b="0" i="0" dirty="0"/>
            <a:t>Use quotes or examples from the book or movie, if possible, to help prove your point</a:t>
          </a:r>
          <a:endParaRPr lang="en-GB" dirty="0"/>
        </a:p>
      </dgm:t>
    </dgm:pt>
    <dgm:pt modelId="{77039727-8B40-2540-88C3-D2DE231568B2}" type="parTrans" cxnId="{E0C9D217-70F1-BA4E-94E1-0370E4D70C54}">
      <dgm:prSet/>
      <dgm:spPr/>
      <dgm:t>
        <a:bodyPr/>
        <a:lstStyle/>
        <a:p>
          <a:endParaRPr lang="en-GB"/>
        </a:p>
      </dgm:t>
    </dgm:pt>
    <dgm:pt modelId="{9E0893DF-7F57-B24F-8A44-3A33C242220E}" type="sibTrans" cxnId="{E0C9D217-70F1-BA4E-94E1-0370E4D70C54}">
      <dgm:prSet/>
      <dgm:spPr/>
      <dgm:t>
        <a:bodyPr/>
        <a:lstStyle/>
        <a:p>
          <a:endParaRPr lang="en-GB"/>
        </a:p>
      </dgm:t>
    </dgm:pt>
    <dgm:pt modelId="{40D1A501-2CC1-4AF6-845E-DD31EA45B292}" type="pres">
      <dgm:prSet presAssocID="{AC183DEA-A837-48C4-9794-1A61C2D45E0B}" presName="root" presStyleCnt="0">
        <dgm:presLayoutVars>
          <dgm:dir/>
          <dgm:resizeHandles val="exact"/>
        </dgm:presLayoutVars>
      </dgm:prSet>
      <dgm:spPr/>
    </dgm:pt>
    <dgm:pt modelId="{A5CC833A-EF85-44FF-A30D-B809BEF07B2F}" type="pres">
      <dgm:prSet presAssocID="{9957F77B-C66C-E447-826E-E859902EBC61}" presName="compNode" presStyleCnt="0"/>
      <dgm:spPr/>
    </dgm:pt>
    <dgm:pt modelId="{F37137C5-6F64-4AC7-9B9D-9D7B4CBCD180}" type="pres">
      <dgm:prSet presAssocID="{9957F77B-C66C-E447-826E-E859902EBC61}" presName="bgRect" presStyleLbl="bgShp" presStyleIdx="0" presStyleCnt="5"/>
      <dgm:spPr/>
    </dgm:pt>
    <dgm:pt modelId="{FFBDBB60-E9F7-4B02-B197-B6AAE8A480B6}" type="pres">
      <dgm:prSet presAssocID="{9957F77B-C66C-E447-826E-E859902EBC6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m strip"/>
        </a:ext>
      </dgm:extLst>
    </dgm:pt>
    <dgm:pt modelId="{2552757D-3241-4A84-9457-925160A20D3E}" type="pres">
      <dgm:prSet presAssocID="{9957F77B-C66C-E447-826E-E859902EBC61}" presName="spaceRect" presStyleCnt="0"/>
      <dgm:spPr/>
    </dgm:pt>
    <dgm:pt modelId="{575AF5A1-E54F-440C-B6F7-B112BDE20A56}" type="pres">
      <dgm:prSet presAssocID="{9957F77B-C66C-E447-826E-E859902EBC61}" presName="parTx" presStyleLbl="revTx" presStyleIdx="0" presStyleCnt="5">
        <dgm:presLayoutVars>
          <dgm:chMax val="0"/>
          <dgm:chPref val="0"/>
        </dgm:presLayoutVars>
      </dgm:prSet>
      <dgm:spPr/>
    </dgm:pt>
    <dgm:pt modelId="{91C7A049-3393-4E60-BA12-8DFA9C38189F}" type="pres">
      <dgm:prSet presAssocID="{6154E6DA-7BEF-8F4B-920F-52D6ADB79E22}" presName="sibTrans" presStyleCnt="0"/>
      <dgm:spPr/>
    </dgm:pt>
    <dgm:pt modelId="{710DEDF8-860D-4691-9F38-C81DC1DCE7EF}" type="pres">
      <dgm:prSet presAssocID="{209D64F6-800F-47DC-8C2F-7A92E6A22D0C}" presName="compNode" presStyleCnt="0"/>
      <dgm:spPr/>
    </dgm:pt>
    <dgm:pt modelId="{A5385836-B095-4838-B9F7-0508BD950FC1}" type="pres">
      <dgm:prSet presAssocID="{209D64F6-800F-47DC-8C2F-7A92E6A22D0C}" presName="bgRect" presStyleLbl="bgShp" presStyleIdx="1" presStyleCnt="5"/>
      <dgm:spPr/>
    </dgm:pt>
    <dgm:pt modelId="{7DF995A9-C269-4C19-A2B6-E852F4268759}" type="pres">
      <dgm:prSet presAssocID="{209D64F6-800F-47DC-8C2F-7A92E6A22D0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
        </a:ext>
      </dgm:extLst>
    </dgm:pt>
    <dgm:pt modelId="{3AA6B7C1-C32E-4941-A7E4-8890E4F2AE55}" type="pres">
      <dgm:prSet presAssocID="{209D64F6-800F-47DC-8C2F-7A92E6A22D0C}" presName="spaceRect" presStyleCnt="0"/>
      <dgm:spPr/>
    </dgm:pt>
    <dgm:pt modelId="{A12F18E1-DBE4-4A02-A580-393EA7668D19}" type="pres">
      <dgm:prSet presAssocID="{209D64F6-800F-47DC-8C2F-7A92E6A22D0C}" presName="parTx" presStyleLbl="revTx" presStyleIdx="1" presStyleCnt="5">
        <dgm:presLayoutVars>
          <dgm:chMax val="0"/>
          <dgm:chPref val="0"/>
        </dgm:presLayoutVars>
      </dgm:prSet>
      <dgm:spPr/>
    </dgm:pt>
    <dgm:pt modelId="{1EEAF124-5390-421E-A6A5-01D06E55473D}" type="pres">
      <dgm:prSet presAssocID="{D74632DC-B53B-45A4-86AB-B4DBC0797E77}" presName="sibTrans" presStyleCnt="0"/>
      <dgm:spPr/>
    </dgm:pt>
    <dgm:pt modelId="{7B7DD1D4-DE69-478F-B67F-62FCF73F344D}" type="pres">
      <dgm:prSet presAssocID="{8F60A980-A4FD-4897-A1F6-E10A5EF09475}" presName="compNode" presStyleCnt="0"/>
      <dgm:spPr/>
    </dgm:pt>
    <dgm:pt modelId="{5DA8E2F4-0EEA-45D0-B3E7-D9E6963CC4DE}" type="pres">
      <dgm:prSet presAssocID="{8F60A980-A4FD-4897-A1F6-E10A5EF09475}" presName="bgRect" presStyleLbl="bgShp" presStyleIdx="2" presStyleCnt="5"/>
      <dgm:spPr/>
    </dgm:pt>
    <dgm:pt modelId="{F1856FAC-C6A7-42C4-88C0-9A0E013AF9D3}" type="pres">
      <dgm:prSet presAssocID="{8F60A980-A4FD-4897-A1F6-E10A5EF0947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ext>
      </dgm:extLst>
    </dgm:pt>
    <dgm:pt modelId="{1363AD77-0930-4E57-AC23-E1A967F76A42}" type="pres">
      <dgm:prSet presAssocID="{8F60A980-A4FD-4897-A1F6-E10A5EF09475}" presName="spaceRect" presStyleCnt="0"/>
      <dgm:spPr/>
    </dgm:pt>
    <dgm:pt modelId="{E6713DA1-9EA4-4A65-BF98-E60B688B4AE3}" type="pres">
      <dgm:prSet presAssocID="{8F60A980-A4FD-4897-A1F6-E10A5EF09475}" presName="parTx" presStyleLbl="revTx" presStyleIdx="2" presStyleCnt="5">
        <dgm:presLayoutVars>
          <dgm:chMax val="0"/>
          <dgm:chPref val="0"/>
        </dgm:presLayoutVars>
      </dgm:prSet>
      <dgm:spPr/>
    </dgm:pt>
    <dgm:pt modelId="{C051775E-8120-42DC-9789-B524781D4BF1}" type="pres">
      <dgm:prSet presAssocID="{7EC747E0-699C-432A-B37D-4CC79387045E}" presName="sibTrans" presStyleCnt="0"/>
      <dgm:spPr/>
    </dgm:pt>
    <dgm:pt modelId="{21CE1E37-7DC5-4994-A89B-E1634078EC76}" type="pres">
      <dgm:prSet presAssocID="{DF844CD4-815F-459E-B93A-11714D1DD0AA}" presName="compNode" presStyleCnt="0"/>
      <dgm:spPr/>
    </dgm:pt>
    <dgm:pt modelId="{32136A0A-F8BC-4D65-8276-546F9C2ADD8E}" type="pres">
      <dgm:prSet presAssocID="{DF844CD4-815F-459E-B93A-11714D1DD0AA}" presName="bgRect" presStyleLbl="bgShp" presStyleIdx="3" presStyleCnt="5"/>
      <dgm:spPr/>
    </dgm:pt>
    <dgm:pt modelId="{68665803-FD85-478F-ABE9-84EF497253BE}" type="pres">
      <dgm:prSet presAssocID="{DF844CD4-815F-459E-B93A-11714D1DD0A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encil"/>
        </a:ext>
      </dgm:extLst>
    </dgm:pt>
    <dgm:pt modelId="{F2E839EB-11E3-489B-94A7-E9DEDD9BC363}" type="pres">
      <dgm:prSet presAssocID="{DF844CD4-815F-459E-B93A-11714D1DD0AA}" presName="spaceRect" presStyleCnt="0"/>
      <dgm:spPr/>
    </dgm:pt>
    <dgm:pt modelId="{5C519041-2164-4321-8146-B9E4A9BD534F}" type="pres">
      <dgm:prSet presAssocID="{DF844CD4-815F-459E-B93A-11714D1DD0AA}" presName="parTx" presStyleLbl="revTx" presStyleIdx="3" presStyleCnt="5">
        <dgm:presLayoutVars>
          <dgm:chMax val="0"/>
          <dgm:chPref val="0"/>
        </dgm:presLayoutVars>
      </dgm:prSet>
      <dgm:spPr/>
    </dgm:pt>
    <dgm:pt modelId="{4AD3BB2A-7C3B-4A90-A770-3A7C8C3C8B72}" type="pres">
      <dgm:prSet presAssocID="{C2566686-7A54-4A98-B0C4-2A38397D9681}" presName="sibTrans" presStyleCnt="0"/>
      <dgm:spPr/>
    </dgm:pt>
    <dgm:pt modelId="{0B4F8033-E998-41E8-8A48-04C3A6887130}" type="pres">
      <dgm:prSet presAssocID="{EB52022F-6380-C14B-8A2D-1115663B7D55}" presName="compNode" presStyleCnt="0"/>
      <dgm:spPr/>
    </dgm:pt>
    <dgm:pt modelId="{59F24458-5F6E-45F7-B0AE-863BD40B9B6F}" type="pres">
      <dgm:prSet presAssocID="{EB52022F-6380-C14B-8A2D-1115663B7D55}" presName="bgRect" presStyleLbl="bgShp" presStyleIdx="4" presStyleCnt="5"/>
      <dgm:spPr/>
    </dgm:pt>
    <dgm:pt modelId="{88D01824-63DD-4FD4-867D-9F46FC91DCE5}" type="pres">
      <dgm:prSet presAssocID="{EB52022F-6380-C14B-8A2D-1115663B7D5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Quotes"/>
        </a:ext>
      </dgm:extLst>
    </dgm:pt>
    <dgm:pt modelId="{2C3C0C34-8B71-4A47-ADB1-4CD817834A5E}" type="pres">
      <dgm:prSet presAssocID="{EB52022F-6380-C14B-8A2D-1115663B7D55}" presName="spaceRect" presStyleCnt="0"/>
      <dgm:spPr/>
    </dgm:pt>
    <dgm:pt modelId="{265454A6-CC16-4E0A-B32F-ED537E6568CF}" type="pres">
      <dgm:prSet presAssocID="{EB52022F-6380-C14B-8A2D-1115663B7D55}" presName="parTx" presStyleLbl="revTx" presStyleIdx="4" presStyleCnt="5">
        <dgm:presLayoutVars>
          <dgm:chMax val="0"/>
          <dgm:chPref val="0"/>
        </dgm:presLayoutVars>
      </dgm:prSet>
      <dgm:spPr/>
    </dgm:pt>
  </dgm:ptLst>
  <dgm:cxnLst>
    <dgm:cxn modelId="{4E050511-CEF0-8141-AF78-8AD4BC55E097}" type="presOf" srcId="{8F60A980-A4FD-4897-A1F6-E10A5EF09475}" destId="{E6713DA1-9EA4-4A65-BF98-E60B688B4AE3}" srcOrd="0" destOrd="0" presId="urn:microsoft.com/office/officeart/2018/2/layout/IconVerticalSolidList"/>
    <dgm:cxn modelId="{E0C9D217-70F1-BA4E-94E1-0370E4D70C54}" srcId="{AC183DEA-A837-48C4-9794-1A61C2D45E0B}" destId="{EB52022F-6380-C14B-8A2D-1115663B7D55}" srcOrd="4" destOrd="0" parTransId="{77039727-8B40-2540-88C3-D2DE231568B2}" sibTransId="{9E0893DF-7F57-B24F-8A44-3A33C242220E}"/>
    <dgm:cxn modelId="{B859383F-B267-4126-8F7B-41EBC0900D1B}" srcId="{AC183DEA-A837-48C4-9794-1A61C2D45E0B}" destId="{DF844CD4-815F-459E-B93A-11714D1DD0AA}" srcOrd="3" destOrd="0" parTransId="{7FE4A9E3-00FC-47BB-B8B5-202AB92DDF83}" sibTransId="{C2566686-7A54-4A98-B0C4-2A38397D9681}"/>
    <dgm:cxn modelId="{EA6A643F-7376-D640-8C19-00FFE6F53016}" type="presOf" srcId="{209D64F6-800F-47DC-8C2F-7A92E6A22D0C}" destId="{A12F18E1-DBE4-4A02-A580-393EA7668D19}" srcOrd="0" destOrd="0" presId="urn:microsoft.com/office/officeart/2018/2/layout/IconVerticalSolidList"/>
    <dgm:cxn modelId="{28ADBB41-B776-0F40-9C0A-7E01F55419A6}" srcId="{AC183DEA-A837-48C4-9794-1A61C2D45E0B}" destId="{9957F77B-C66C-E447-826E-E859902EBC61}" srcOrd="0" destOrd="0" parTransId="{6EE3A593-CECD-6B42-A76D-D2C5F7C0113D}" sibTransId="{6154E6DA-7BEF-8F4B-920F-52D6ADB79E22}"/>
    <dgm:cxn modelId="{204A036B-3BCB-A74B-AAE2-C0E7DC6A9A42}" type="presOf" srcId="{AC183DEA-A837-48C4-9794-1A61C2D45E0B}" destId="{40D1A501-2CC1-4AF6-845E-DD31EA45B292}" srcOrd="0" destOrd="0" presId="urn:microsoft.com/office/officeart/2018/2/layout/IconVerticalSolidList"/>
    <dgm:cxn modelId="{7FCA6F8B-BCB7-4FA7-88A7-AD5080DEEE98}" srcId="{AC183DEA-A837-48C4-9794-1A61C2D45E0B}" destId="{8F60A980-A4FD-4897-A1F6-E10A5EF09475}" srcOrd="2" destOrd="0" parTransId="{72548326-0A6A-4F55-9600-08E635FCF3A2}" sibTransId="{7EC747E0-699C-432A-B37D-4CC79387045E}"/>
    <dgm:cxn modelId="{EF986896-0E8E-4641-AF9A-B3F295DDB51E}" type="presOf" srcId="{DF844CD4-815F-459E-B93A-11714D1DD0AA}" destId="{5C519041-2164-4321-8146-B9E4A9BD534F}" srcOrd="0" destOrd="0" presId="urn:microsoft.com/office/officeart/2018/2/layout/IconVerticalSolidList"/>
    <dgm:cxn modelId="{1C8A0BC3-108F-7244-A624-4F88206FE21C}" type="presOf" srcId="{9957F77B-C66C-E447-826E-E859902EBC61}" destId="{575AF5A1-E54F-440C-B6F7-B112BDE20A56}" srcOrd="0" destOrd="0" presId="urn:microsoft.com/office/officeart/2018/2/layout/IconVerticalSolidList"/>
    <dgm:cxn modelId="{D98639EF-072C-4C94-A0C4-9CFB7F4B94BA}" srcId="{AC183DEA-A837-48C4-9794-1A61C2D45E0B}" destId="{209D64F6-800F-47DC-8C2F-7A92E6A22D0C}" srcOrd="1" destOrd="0" parTransId="{3084557D-030B-4608-AFC0-2FA067CC9A30}" sibTransId="{D74632DC-B53B-45A4-86AB-B4DBC0797E77}"/>
    <dgm:cxn modelId="{31265FFD-EA69-8D45-8397-5358FB8DE3D2}" type="presOf" srcId="{EB52022F-6380-C14B-8A2D-1115663B7D55}" destId="{265454A6-CC16-4E0A-B32F-ED537E6568CF}" srcOrd="0" destOrd="0" presId="urn:microsoft.com/office/officeart/2018/2/layout/IconVerticalSolidList"/>
    <dgm:cxn modelId="{93A416F2-4B1C-E948-81FE-2759459D7CDF}" type="presParOf" srcId="{40D1A501-2CC1-4AF6-845E-DD31EA45B292}" destId="{A5CC833A-EF85-44FF-A30D-B809BEF07B2F}" srcOrd="0" destOrd="0" presId="urn:microsoft.com/office/officeart/2018/2/layout/IconVerticalSolidList"/>
    <dgm:cxn modelId="{61ECE8EE-E5CD-764A-8AE2-9769AAC0C050}" type="presParOf" srcId="{A5CC833A-EF85-44FF-A30D-B809BEF07B2F}" destId="{F37137C5-6F64-4AC7-9B9D-9D7B4CBCD180}" srcOrd="0" destOrd="0" presId="urn:microsoft.com/office/officeart/2018/2/layout/IconVerticalSolidList"/>
    <dgm:cxn modelId="{38CADD3E-9C74-DF4B-893A-FC2022C9E06B}" type="presParOf" srcId="{A5CC833A-EF85-44FF-A30D-B809BEF07B2F}" destId="{FFBDBB60-E9F7-4B02-B197-B6AAE8A480B6}" srcOrd="1" destOrd="0" presId="urn:microsoft.com/office/officeart/2018/2/layout/IconVerticalSolidList"/>
    <dgm:cxn modelId="{B146D1E7-F8BF-A34E-80FF-0B4B97EC7A33}" type="presParOf" srcId="{A5CC833A-EF85-44FF-A30D-B809BEF07B2F}" destId="{2552757D-3241-4A84-9457-925160A20D3E}" srcOrd="2" destOrd="0" presId="urn:microsoft.com/office/officeart/2018/2/layout/IconVerticalSolidList"/>
    <dgm:cxn modelId="{06D24D84-A217-3241-8256-02BE02601C2B}" type="presParOf" srcId="{A5CC833A-EF85-44FF-A30D-B809BEF07B2F}" destId="{575AF5A1-E54F-440C-B6F7-B112BDE20A56}" srcOrd="3" destOrd="0" presId="urn:microsoft.com/office/officeart/2018/2/layout/IconVerticalSolidList"/>
    <dgm:cxn modelId="{0601D31C-09E7-F04F-8269-4811ACF0E8AF}" type="presParOf" srcId="{40D1A501-2CC1-4AF6-845E-DD31EA45B292}" destId="{91C7A049-3393-4E60-BA12-8DFA9C38189F}" srcOrd="1" destOrd="0" presId="urn:microsoft.com/office/officeart/2018/2/layout/IconVerticalSolidList"/>
    <dgm:cxn modelId="{0C73B2D3-312B-6747-8290-0AA888B576DE}" type="presParOf" srcId="{40D1A501-2CC1-4AF6-845E-DD31EA45B292}" destId="{710DEDF8-860D-4691-9F38-C81DC1DCE7EF}" srcOrd="2" destOrd="0" presId="urn:microsoft.com/office/officeart/2018/2/layout/IconVerticalSolidList"/>
    <dgm:cxn modelId="{DB14CC30-828F-6941-934C-88C4A29A0C08}" type="presParOf" srcId="{710DEDF8-860D-4691-9F38-C81DC1DCE7EF}" destId="{A5385836-B095-4838-B9F7-0508BD950FC1}" srcOrd="0" destOrd="0" presId="urn:microsoft.com/office/officeart/2018/2/layout/IconVerticalSolidList"/>
    <dgm:cxn modelId="{6DE34D7E-BD7B-244E-9200-18AC4E0B82E3}" type="presParOf" srcId="{710DEDF8-860D-4691-9F38-C81DC1DCE7EF}" destId="{7DF995A9-C269-4C19-A2B6-E852F4268759}" srcOrd="1" destOrd="0" presId="urn:microsoft.com/office/officeart/2018/2/layout/IconVerticalSolidList"/>
    <dgm:cxn modelId="{AC01F533-F8BC-F848-A94B-6D4F1447803D}" type="presParOf" srcId="{710DEDF8-860D-4691-9F38-C81DC1DCE7EF}" destId="{3AA6B7C1-C32E-4941-A7E4-8890E4F2AE55}" srcOrd="2" destOrd="0" presId="urn:microsoft.com/office/officeart/2018/2/layout/IconVerticalSolidList"/>
    <dgm:cxn modelId="{4F6C5A4D-9404-1E48-850F-0B60892DFCC1}" type="presParOf" srcId="{710DEDF8-860D-4691-9F38-C81DC1DCE7EF}" destId="{A12F18E1-DBE4-4A02-A580-393EA7668D19}" srcOrd="3" destOrd="0" presId="urn:microsoft.com/office/officeart/2018/2/layout/IconVerticalSolidList"/>
    <dgm:cxn modelId="{E1DF5844-540D-3B4A-B318-BE89C27849F4}" type="presParOf" srcId="{40D1A501-2CC1-4AF6-845E-DD31EA45B292}" destId="{1EEAF124-5390-421E-A6A5-01D06E55473D}" srcOrd="3" destOrd="0" presId="urn:microsoft.com/office/officeart/2018/2/layout/IconVerticalSolidList"/>
    <dgm:cxn modelId="{447E4167-BD4C-E740-B48C-96139D860C20}" type="presParOf" srcId="{40D1A501-2CC1-4AF6-845E-DD31EA45B292}" destId="{7B7DD1D4-DE69-478F-B67F-62FCF73F344D}" srcOrd="4" destOrd="0" presId="urn:microsoft.com/office/officeart/2018/2/layout/IconVerticalSolidList"/>
    <dgm:cxn modelId="{BB243DF6-DE23-5348-A579-903FEEABAD10}" type="presParOf" srcId="{7B7DD1D4-DE69-478F-B67F-62FCF73F344D}" destId="{5DA8E2F4-0EEA-45D0-B3E7-D9E6963CC4DE}" srcOrd="0" destOrd="0" presId="urn:microsoft.com/office/officeart/2018/2/layout/IconVerticalSolidList"/>
    <dgm:cxn modelId="{BB4C1B51-2F5C-DA4B-96C9-71F09F24F3C8}" type="presParOf" srcId="{7B7DD1D4-DE69-478F-B67F-62FCF73F344D}" destId="{F1856FAC-C6A7-42C4-88C0-9A0E013AF9D3}" srcOrd="1" destOrd="0" presId="urn:microsoft.com/office/officeart/2018/2/layout/IconVerticalSolidList"/>
    <dgm:cxn modelId="{BDAEF952-C494-DA41-9642-9603350CB41D}" type="presParOf" srcId="{7B7DD1D4-DE69-478F-B67F-62FCF73F344D}" destId="{1363AD77-0930-4E57-AC23-E1A967F76A42}" srcOrd="2" destOrd="0" presId="urn:microsoft.com/office/officeart/2018/2/layout/IconVerticalSolidList"/>
    <dgm:cxn modelId="{3C3D4D43-F3A0-5B43-95B9-29A1B7D6ABF1}" type="presParOf" srcId="{7B7DD1D4-DE69-478F-B67F-62FCF73F344D}" destId="{E6713DA1-9EA4-4A65-BF98-E60B688B4AE3}" srcOrd="3" destOrd="0" presId="urn:microsoft.com/office/officeart/2018/2/layout/IconVerticalSolidList"/>
    <dgm:cxn modelId="{158A5B25-1BD0-2F46-953D-531E4CCA25A6}" type="presParOf" srcId="{40D1A501-2CC1-4AF6-845E-DD31EA45B292}" destId="{C051775E-8120-42DC-9789-B524781D4BF1}" srcOrd="5" destOrd="0" presId="urn:microsoft.com/office/officeart/2018/2/layout/IconVerticalSolidList"/>
    <dgm:cxn modelId="{7BDC38AD-08DA-2845-B5D9-498D72FB2029}" type="presParOf" srcId="{40D1A501-2CC1-4AF6-845E-DD31EA45B292}" destId="{21CE1E37-7DC5-4994-A89B-E1634078EC76}" srcOrd="6" destOrd="0" presId="urn:microsoft.com/office/officeart/2018/2/layout/IconVerticalSolidList"/>
    <dgm:cxn modelId="{D11DF401-2696-524F-B68C-B93F60202137}" type="presParOf" srcId="{21CE1E37-7DC5-4994-A89B-E1634078EC76}" destId="{32136A0A-F8BC-4D65-8276-546F9C2ADD8E}" srcOrd="0" destOrd="0" presId="urn:microsoft.com/office/officeart/2018/2/layout/IconVerticalSolidList"/>
    <dgm:cxn modelId="{13753F49-D80D-3B4A-A6AE-EC53A8204C09}" type="presParOf" srcId="{21CE1E37-7DC5-4994-A89B-E1634078EC76}" destId="{68665803-FD85-478F-ABE9-84EF497253BE}" srcOrd="1" destOrd="0" presId="urn:microsoft.com/office/officeart/2018/2/layout/IconVerticalSolidList"/>
    <dgm:cxn modelId="{3D348D0A-CB72-5648-A5A5-E0468AEDA5EE}" type="presParOf" srcId="{21CE1E37-7DC5-4994-A89B-E1634078EC76}" destId="{F2E839EB-11E3-489B-94A7-E9DEDD9BC363}" srcOrd="2" destOrd="0" presId="urn:microsoft.com/office/officeart/2018/2/layout/IconVerticalSolidList"/>
    <dgm:cxn modelId="{D2F78168-380D-E74D-8317-11573758F37D}" type="presParOf" srcId="{21CE1E37-7DC5-4994-A89B-E1634078EC76}" destId="{5C519041-2164-4321-8146-B9E4A9BD534F}" srcOrd="3" destOrd="0" presId="urn:microsoft.com/office/officeart/2018/2/layout/IconVerticalSolidList"/>
    <dgm:cxn modelId="{069BA3E8-48D1-B945-8E88-38E129A26D10}" type="presParOf" srcId="{40D1A501-2CC1-4AF6-845E-DD31EA45B292}" destId="{4AD3BB2A-7C3B-4A90-A770-3A7C8C3C8B72}" srcOrd="7" destOrd="0" presId="urn:microsoft.com/office/officeart/2018/2/layout/IconVerticalSolidList"/>
    <dgm:cxn modelId="{15EDF3F6-284D-EC4D-BED4-6C1715B945D0}" type="presParOf" srcId="{40D1A501-2CC1-4AF6-845E-DD31EA45B292}" destId="{0B4F8033-E998-41E8-8A48-04C3A6887130}" srcOrd="8" destOrd="0" presId="urn:microsoft.com/office/officeart/2018/2/layout/IconVerticalSolidList"/>
    <dgm:cxn modelId="{188D7134-1463-5044-873B-975BF08AF70B}" type="presParOf" srcId="{0B4F8033-E998-41E8-8A48-04C3A6887130}" destId="{59F24458-5F6E-45F7-B0AE-863BD40B9B6F}" srcOrd="0" destOrd="0" presId="urn:microsoft.com/office/officeart/2018/2/layout/IconVerticalSolidList"/>
    <dgm:cxn modelId="{271F9BAB-6F74-9E42-93C9-16A4B149C2BD}" type="presParOf" srcId="{0B4F8033-E998-41E8-8A48-04C3A6887130}" destId="{88D01824-63DD-4FD4-867D-9F46FC91DCE5}" srcOrd="1" destOrd="0" presId="urn:microsoft.com/office/officeart/2018/2/layout/IconVerticalSolidList"/>
    <dgm:cxn modelId="{0ABDD0DF-C288-3941-9C03-04061B161161}" type="presParOf" srcId="{0B4F8033-E998-41E8-8A48-04C3A6887130}" destId="{2C3C0C34-8B71-4A47-ADB1-4CD817834A5E}" srcOrd="2" destOrd="0" presId="urn:microsoft.com/office/officeart/2018/2/layout/IconVerticalSolidList"/>
    <dgm:cxn modelId="{A2B5D846-6CBA-6444-82D0-43AB4E3652F5}" type="presParOf" srcId="{0B4F8033-E998-41E8-8A48-04C3A6887130}" destId="{265454A6-CC16-4E0A-B32F-ED537E6568C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164685E-06C2-4E16-9A8B-7A85F5FB28E0}"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US"/>
        </a:p>
      </dgm:t>
    </dgm:pt>
    <dgm:pt modelId="{3D25F1D7-8F93-4389-A817-EC0CD036ED7F}">
      <dgm:prSet custT="1"/>
      <dgm:spPr/>
      <dgm:t>
        <a:bodyPr/>
        <a:lstStyle/>
        <a:p>
          <a:pPr>
            <a:lnSpc>
              <a:spcPct val="100000"/>
            </a:lnSpc>
          </a:pPr>
          <a:r>
            <a:rPr lang="en-MY" sz="2000"/>
            <a:t>You can summarise whether you would recommend the piece of work or not </a:t>
          </a:r>
          <a:endParaRPr lang="en-US" sz="2000"/>
        </a:p>
      </dgm:t>
    </dgm:pt>
    <dgm:pt modelId="{7679CA43-7524-4050-92D7-88B91B6A3BC7}" type="parTrans" cxnId="{7AA98E39-6AF2-433F-A48C-B35ACB4B6972}">
      <dgm:prSet/>
      <dgm:spPr/>
      <dgm:t>
        <a:bodyPr/>
        <a:lstStyle/>
        <a:p>
          <a:endParaRPr lang="en-US" sz="2000"/>
        </a:p>
      </dgm:t>
    </dgm:pt>
    <dgm:pt modelId="{8E4F8279-39E9-410E-BD6B-73865AD9D398}" type="sibTrans" cxnId="{7AA98E39-6AF2-433F-A48C-B35ACB4B6972}">
      <dgm:prSet/>
      <dgm:spPr/>
      <dgm:t>
        <a:bodyPr/>
        <a:lstStyle/>
        <a:p>
          <a:endParaRPr lang="en-US" sz="2000"/>
        </a:p>
      </dgm:t>
    </dgm:pt>
    <dgm:pt modelId="{0367DF48-C26B-47C5-B0B1-6F51D19ADC94}">
      <dgm:prSet custT="1"/>
      <dgm:spPr/>
      <dgm:t>
        <a:bodyPr/>
        <a:lstStyle/>
        <a:p>
          <a:pPr>
            <a:lnSpc>
              <a:spcPct val="100000"/>
            </a:lnSpc>
          </a:pPr>
          <a:r>
            <a:rPr lang="en-MY" sz="2000"/>
            <a:t>You can also specify whether there are group of people who would definitely enjoy it or others who would definitely not cherish it. </a:t>
          </a:r>
          <a:endParaRPr lang="en-US" sz="2000"/>
        </a:p>
      </dgm:t>
    </dgm:pt>
    <dgm:pt modelId="{B842C3C3-4F08-4D57-9103-E4DE75762BE9}" type="parTrans" cxnId="{FA250B44-BCFE-481A-998C-DC6F1C161358}">
      <dgm:prSet/>
      <dgm:spPr/>
      <dgm:t>
        <a:bodyPr/>
        <a:lstStyle/>
        <a:p>
          <a:endParaRPr lang="en-US" sz="2000"/>
        </a:p>
      </dgm:t>
    </dgm:pt>
    <dgm:pt modelId="{27422C39-7FB0-4F9B-880E-CA2C84B3D51A}" type="sibTrans" cxnId="{FA250B44-BCFE-481A-998C-DC6F1C161358}">
      <dgm:prSet/>
      <dgm:spPr/>
      <dgm:t>
        <a:bodyPr/>
        <a:lstStyle/>
        <a:p>
          <a:endParaRPr lang="en-US" sz="2000"/>
        </a:p>
      </dgm:t>
    </dgm:pt>
    <dgm:pt modelId="{87751591-EEC8-4657-9ADE-8CAD8A84C43D}">
      <dgm:prSet custT="1"/>
      <dgm:spPr/>
      <dgm:t>
        <a:bodyPr/>
        <a:lstStyle/>
        <a:p>
          <a:pPr>
            <a:lnSpc>
              <a:spcPct val="100000"/>
            </a:lnSpc>
          </a:pPr>
          <a:r>
            <a:rPr lang="en-MY" sz="2000" dirty="0"/>
            <a:t>Finally, unlike in the essay, here you can finish off with a snappy line even if it means including some new, previously not mentioned information.</a:t>
          </a:r>
          <a:endParaRPr lang="en-US" sz="2000" dirty="0"/>
        </a:p>
      </dgm:t>
    </dgm:pt>
    <dgm:pt modelId="{138B5D27-626E-42C6-8CFF-ABF981850A28}" type="parTrans" cxnId="{FF002280-A77E-4862-8A6A-2CF4A8EBAF64}">
      <dgm:prSet/>
      <dgm:spPr/>
      <dgm:t>
        <a:bodyPr/>
        <a:lstStyle/>
        <a:p>
          <a:endParaRPr lang="en-US" sz="2000"/>
        </a:p>
      </dgm:t>
    </dgm:pt>
    <dgm:pt modelId="{87656F3B-EC6E-4170-86BF-A5A85238229E}" type="sibTrans" cxnId="{FF002280-A77E-4862-8A6A-2CF4A8EBAF64}">
      <dgm:prSet/>
      <dgm:spPr/>
      <dgm:t>
        <a:bodyPr/>
        <a:lstStyle/>
        <a:p>
          <a:endParaRPr lang="en-US" sz="2000"/>
        </a:p>
      </dgm:t>
    </dgm:pt>
    <dgm:pt modelId="{1969117F-F058-114B-8625-4B7B6E204D9C}">
      <dgm:prSet custT="1"/>
      <dgm:spPr/>
      <dgm:t>
        <a:bodyPr/>
        <a:lstStyle/>
        <a:p>
          <a:pPr>
            <a:lnSpc>
              <a:spcPct val="100000"/>
            </a:lnSpc>
          </a:pPr>
          <a:r>
            <a:rPr lang="en-MY" sz="2000" b="0" i="0"/>
            <a:t>*briefly* Restate the main ideas of the review</a:t>
          </a:r>
          <a:endParaRPr lang="en-GB" sz="2000"/>
        </a:p>
      </dgm:t>
    </dgm:pt>
    <dgm:pt modelId="{3C23F6D6-863D-FD47-A57A-F2C8C04C932E}" type="parTrans" cxnId="{A8858A6B-29E1-A14B-BE0C-936D3CE0428E}">
      <dgm:prSet/>
      <dgm:spPr/>
      <dgm:t>
        <a:bodyPr/>
        <a:lstStyle/>
        <a:p>
          <a:endParaRPr lang="en-GB" sz="2000"/>
        </a:p>
      </dgm:t>
    </dgm:pt>
    <dgm:pt modelId="{593D3383-03DD-3E41-A3CE-CE041CB3704A}" type="sibTrans" cxnId="{A8858A6B-29E1-A14B-BE0C-936D3CE0428E}">
      <dgm:prSet/>
      <dgm:spPr/>
      <dgm:t>
        <a:bodyPr/>
        <a:lstStyle/>
        <a:p>
          <a:endParaRPr lang="en-GB" sz="2000"/>
        </a:p>
      </dgm:t>
    </dgm:pt>
    <dgm:pt modelId="{8990AE8F-8E35-4C53-9FB4-CE602344117E}" type="pres">
      <dgm:prSet presAssocID="{B164685E-06C2-4E16-9A8B-7A85F5FB28E0}" presName="root" presStyleCnt="0">
        <dgm:presLayoutVars>
          <dgm:dir/>
          <dgm:resizeHandles val="exact"/>
        </dgm:presLayoutVars>
      </dgm:prSet>
      <dgm:spPr/>
    </dgm:pt>
    <dgm:pt modelId="{B8F2E266-DAE6-4A72-99BE-71F7C0D50B2B}" type="pres">
      <dgm:prSet presAssocID="{1969117F-F058-114B-8625-4B7B6E204D9C}" presName="compNode" presStyleCnt="0"/>
      <dgm:spPr/>
    </dgm:pt>
    <dgm:pt modelId="{775B1EBD-55DB-4D8C-994A-377D3C30E14A}" type="pres">
      <dgm:prSet presAssocID="{1969117F-F058-114B-8625-4B7B6E204D9C}" presName="bgRect" presStyleLbl="bgShp" presStyleIdx="0" presStyleCnt="4"/>
      <dgm:spPr>
        <a:solidFill>
          <a:schemeClr val="bg1">
            <a:lumMod val="95000"/>
          </a:schemeClr>
        </a:solidFill>
      </dgm:spPr>
    </dgm:pt>
    <dgm:pt modelId="{1403C941-F50C-4BF6-A4C7-C9C111A92BD8}" type="pres">
      <dgm:prSet presAssocID="{1969117F-F058-114B-8625-4B7B6E204D9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ick"/>
        </a:ext>
      </dgm:extLst>
    </dgm:pt>
    <dgm:pt modelId="{8240DF26-8F31-44E2-942F-54731646CE02}" type="pres">
      <dgm:prSet presAssocID="{1969117F-F058-114B-8625-4B7B6E204D9C}" presName="spaceRect" presStyleCnt="0"/>
      <dgm:spPr/>
    </dgm:pt>
    <dgm:pt modelId="{C0B1AC11-42A5-4B1E-9E92-294CBC42C6E8}" type="pres">
      <dgm:prSet presAssocID="{1969117F-F058-114B-8625-4B7B6E204D9C}" presName="parTx" presStyleLbl="revTx" presStyleIdx="0" presStyleCnt="4">
        <dgm:presLayoutVars>
          <dgm:chMax val="0"/>
          <dgm:chPref val="0"/>
        </dgm:presLayoutVars>
      </dgm:prSet>
      <dgm:spPr/>
    </dgm:pt>
    <dgm:pt modelId="{A7913F93-25D0-4CD2-82DF-A6C3BA9C1E64}" type="pres">
      <dgm:prSet presAssocID="{593D3383-03DD-3E41-A3CE-CE041CB3704A}" presName="sibTrans" presStyleCnt="0"/>
      <dgm:spPr/>
    </dgm:pt>
    <dgm:pt modelId="{1AA31E37-216A-4E1F-82C7-777437F8410D}" type="pres">
      <dgm:prSet presAssocID="{3D25F1D7-8F93-4389-A817-EC0CD036ED7F}" presName="compNode" presStyleCnt="0"/>
      <dgm:spPr/>
    </dgm:pt>
    <dgm:pt modelId="{EC362C49-4122-4105-AD44-EA673711562F}" type="pres">
      <dgm:prSet presAssocID="{3D25F1D7-8F93-4389-A817-EC0CD036ED7F}" presName="bgRect" presStyleLbl="bgShp" presStyleIdx="1" presStyleCnt="4"/>
      <dgm:spPr>
        <a:solidFill>
          <a:schemeClr val="bg1">
            <a:lumMod val="95000"/>
          </a:schemeClr>
        </a:solidFill>
      </dgm:spPr>
    </dgm:pt>
    <dgm:pt modelId="{38F12829-DB85-4724-B2EE-656031143014}" type="pres">
      <dgm:prSet presAssocID="{3D25F1D7-8F93-4389-A817-EC0CD036ED7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rries"/>
        </a:ext>
      </dgm:extLst>
    </dgm:pt>
    <dgm:pt modelId="{D46F248B-64C6-4EFB-83BD-322DD7F7AF83}" type="pres">
      <dgm:prSet presAssocID="{3D25F1D7-8F93-4389-A817-EC0CD036ED7F}" presName="spaceRect" presStyleCnt="0"/>
      <dgm:spPr/>
    </dgm:pt>
    <dgm:pt modelId="{D8EF4BC2-F078-4FB7-BFE8-E73079F72CAC}" type="pres">
      <dgm:prSet presAssocID="{3D25F1D7-8F93-4389-A817-EC0CD036ED7F}" presName="parTx" presStyleLbl="revTx" presStyleIdx="1" presStyleCnt="4">
        <dgm:presLayoutVars>
          <dgm:chMax val="0"/>
          <dgm:chPref val="0"/>
        </dgm:presLayoutVars>
      </dgm:prSet>
      <dgm:spPr/>
    </dgm:pt>
    <dgm:pt modelId="{39F09CD1-F0BC-4947-9068-733720569FB1}" type="pres">
      <dgm:prSet presAssocID="{8E4F8279-39E9-410E-BD6B-73865AD9D398}" presName="sibTrans" presStyleCnt="0"/>
      <dgm:spPr/>
    </dgm:pt>
    <dgm:pt modelId="{69415CD7-1808-4CD4-AF35-1502CD7DAE1A}" type="pres">
      <dgm:prSet presAssocID="{0367DF48-C26B-47C5-B0B1-6F51D19ADC94}" presName="compNode" presStyleCnt="0"/>
      <dgm:spPr/>
    </dgm:pt>
    <dgm:pt modelId="{0EB553BF-70AB-4F62-8FFA-24621E994DD5}" type="pres">
      <dgm:prSet presAssocID="{0367DF48-C26B-47C5-B0B1-6F51D19ADC94}" presName="bgRect" presStyleLbl="bgShp" presStyleIdx="2" presStyleCnt="4"/>
      <dgm:spPr>
        <a:solidFill>
          <a:schemeClr val="bg1">
            <a:lumMod val="95000"/>
          </a:schemeClr>
        </a:solidFill>
      </dgm:spPr>
    </dgm:pt>
    <dgm:pt modelId="{5E5186C2-CB2F-45A0-A117-29A41381FE50}" type="pres">
      <dgm:prSet presAssocID="{0367DF48-C26B-47C5-B0B1-6F51D19ADC9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Quotes"/>
        </a:ext>
      </dgm:extLst>
    </dgm:pt>
    <dgm:pt modelId="{B02638DC-16E5-478E-9685-F2F554E34B41}" type="pres">
      <dgm:prSet presAssocID="{0367DF48-C26B-47C5-B0B1-6F51D19ADC94}" presName="spaceRect" presStyleCnt="0"/>
      <dgm:spPr/>
    </dgm:pt>
    <dgm:pt modelId="{41CC655A-CF1C-47E5-88AC-9C36BF55C3BC}" type="pres">
      <dgm:prSet presAssocID="{0367DF48-C26B-47C5-B0B1-6F51D19ADC94}" presName="parTx" presStyleLbl="revTx" presStyleIdx="2" presStyleCnt="4">
        <dgm:presLayoutVars>
          <dgm:chMax val="0"/>
          <dgm:chPref val="0"/>
        </dgm:presLayoutVars>
      </dgm:prSet>
      <dgm:spPr/>
    </dgm:pt>
    <dgm:pt modelId="{FC97E37E-CFC3-433B-8397-347DEEE34348}" type="pres">
      <dgm:prSet presAssocID="{27422C39-7FB0-4F9B-880E-CA2C84B3D51A}" presName="sibTrans" presStyleCnt="0"/>
      <dgm:spPr/>
    </dgm:pt>
    <dgm:pt modelId="{403AF9FB-3BF1-45DF-B41D-5F9647CB71C4}" type="pres">
      <dgm:prSet presAssocID="{87751591-EEC8-4657-9ADE-8CAD8A84C43D}" presName="compNode" presStyleCnt="0"/>
      <dgm:spPr/>
    </dgm:pt>
    <dgm:pt modelId="{F680B8E2-D00B-433A-B3CB-6A5AFA350C91}" type="pres">
      <dgm:prSet presAssocID="{87751591-EEC8-4657-9ADE-8CAD8A84C43D}" presName="bgRect" presStyleLbl="bgShp" presStyleIdx="3" presStyleCnt="4"/>
      <dgm:spPr>
        <a:solidFill>
          <a:schemeClr val="bg1">
            <a:lumMod val="95000"/>
          </a:schemeClr>
        </a:solidFill>
      </dgm:spPr>
    </dgm:pt>
    <dgm:pt modelId="{13D16D96-E7FB-4BB2-8487-D58FE855DBC4}" type="pres">
      <dgm:prSet presAssocID="{87751591-EEC8-4657-9ADE-8CAD8A84C43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Open Quotation Mark"/>
        </a:ext>
      </dgm:extLst>
    </dgm:pt>
    <dgm:pt modelId="{B70401BF-ACAC-4D94-8EC0-2D0C0EB85FE4}" type="pres">
      <dgm:prSet presAssocID="{87751591-EEC8-4657-9ADE-8CAD8A84C43D}" presName="spaceRect" presStyleCnt="0"/>
      <dgm:spPr/>
    </dgm:pt>
    <dgm:pt modelId="{14B1DB6D-6D12-4870-93DE-95B1E6FEE355}" type="pres">
      <dgm:prSet presAssocID="{87751591-EEC8-4657-9ADE-8CAD8A84C43D}" presName="parTx" presStyleLbl="revTx" presStyleIdx="3" presStyleCnt="4">
        <dgm:presLayoutVars>
          <dgm:chMax val="0"/>
          <dgm:chPref val="0"/>
        </dgm:presLayoutVars>
      </dgm:prSet>
      <dgm:spPr/>
    </dgm:pt>
  </dgm:ptLst>
  <dgm:cxnLst>
    <dgm:cxn modelId="{7AA98E39-6AF2-433F-A48C-B35ACB4B6972}" srcId="{B164685E-06C2-4E16-9A8B-7A85F5FB28E0}" destId="{3D25F1D7-8F93-4389-A817-EC0CD036ED7F}" srcOrd="1" destOrd="0" parTransId="{7679CA43-7524-4050-92D7-88B91B6A3BC7}" sibTransId="{8E4F8279-39E9-410E-BD6B-73865AD9D398}"/>
    <dgm:cxn modelId="{FA250B44-BCFE-481A-998C-DC6F1C161358}" srcId="{B164685E-06C2-4E16-9A8B-7A85F5FB28E0}" destId="{0367DF48-C26B-47C5-B0B1-6F51D19ADC94}" srcOrd="2" destOrd="0" parTransId="{B842C3C3-4F08-4D57-9103-E4DE75762BE9}" sibTransId="{27422C39-7FB0-4F9B-880E-CA2C84B3D51A}"/>
    <dgm:cxn modelId="{368A9C53-029E-AE4A-9469-2958A5575E90}" type="presOf" srcId="{87751591-EEC8-4657-9ADE-8CAD8A84C43D}" destId="{14B1DB6D-6D12-4870-93DE-95B1E6FEE355}" srcOrd="0" destOrd="0" presId="urn:microsoft.com/office/officeart/2018/2/layout/IconVerticalSolidList"/>
    <dgm:cxn modelId="{76B83E5E-82D1-4746-8F0C-7695C6B5BC51}" type="presOf" srcId="{B164685E-06C2-4E16-9A8B-7A85F5FB28E0}" destId="{8990AE8F-8E35-4C53-9FB4-CE602344117E}" srcOrd="0" destOrd="0" presId="urn:microsoft.com/office/officeart/2018/2/layout/IconVerticalSolidList"/>
    <dgm:cxn modelId="{A8858A6B-29E1-A14B-BE0C-936D3CE0428E}" srcId="{B164685E-06C2-4E16-9A8B-7A85F5FB28E0}" destId="{1969117F-F058-114B-8625-4B7B6E204D9C}" srcOrd="0" destOrd="0" parTransId="{3C23F6D6-863D-FD47-A57A-F2C8C04C932E}" sibTransId="{593D3383-03DD-3E41-A3CE-CE041CB3704A}"/>
    <dgm:cxn modelId="{2EFC3E72-A03A-3C4C-91EE-89D4A192DB59}" type="presOf" srcId="{0367DF48-C26B-47C5-B0B1-6F51D19ADC94}" destId="{41CC655A-CF1C-47E5-88AC-9C36BF55C3BC}" srcOrd="0" destOrd="0" presId="urn:microsoft.com/office/officeart/2018/2/layout/IconVerticalSolidList"/>
    <dgm:cxn modelId="{2518B27F-42BF-FD43-888D-A87C27902722}" type="presOf" srcId="{3D25F1D7-8F93-4389-A817-EC0CD036ED7F}" destId="{D8EF4BC2-F078-4FB7-BFE8-E73079F72CAC}" srcOrd="0" destOrd="0" presId="urn:microsoft.com/office/officeart/2018/2/layout/IconVerticalSolidList"/>
    <dgm:cxn modelId="{FF002280-A77E-4862-8A6A-2CF4A8EBAF64}" srcId="{B164685E-06C2-4E16-9A8B-7A85F5FB28E0}" destId="{87751591-EEC8-4657-9ADE-8CAD8A84C43D}" srcOrd="3" destOrd="0" parTransId="{138B5D27-626E-42C6-8CFF-ABF981850A28}" sibTransId="{87656F3B-EC6E-4170-86BF-A5A85238229E}"/>
    <dgm:cxn modelId="{B68A9BF6-9039-9542-8B61-44B3EAA5E63A}" type="presOf" srcId="{1969117F-F058-114B-8625-4B7B6E204D9C}" destId="{C0B1AC11-42A5-4B1E-9E92-294CBC42C6E8}" srcOrd="0" destOrd="0" presId="urn:microsoft.com/office/officeart/2018/2/layout/IconVerticalSolidList"/>
    <dgm:cxn modelId="{2B0AC12C-88B0-BD4D-9168-F7D216E6A1EC}" type="presParOf" srcId="{8990AE8F-8E35-4C53-9FB4-CE602344117E}" destId="{B8F2E266-DAE6-4A72-99BE-71F7C0D50B2B}" srcOrd="0" destOrd="0" presId="urn:microsoft.com/office/officeart/2018/2/layout/IconVerticalSolidList"/>
    <dgm:cxn modelId="{4AD74428-5CA8-6F47-B388-FC5FA7644C12}" type="presParOf" srcId="{B8F2E266-DAE6-4A72-99BE-71F7C0D50B2B}" destId="{775B1EBD-55DB-4D8C-994A-377D3C30E14A}" srcOrd="0" destOrd="0" presId="urn:microsoft.com/office/officeart/2018/2/layout/IconVerticalSolidList"/>
    <dgm:cxn modelId="{1157C237-7CB3-BD45-8817-AB79386BBF4E}" type="presParOf" srcId="{B8F2E266-DAE6-4A72-99BE-71F7C0D50B2B}" destId="{1403C941-F50C-4BF6-A4C7-C9C111A92BD8}" srcOrd="1" destOrd="0" presId="urn:microsoft.com/office/officeart/2018/2/layout/IconVerticalSolidList"/>
    <dgm:cxn modelId="{9F3196CA-D8AF-A343-9131-8DF4A69C4596}" type="presParOf" srcId="{B8F2E266-DAE6-4A72-99BE-71F7C0D50B2B}" destId="{8240DF26-8F31-44E2-942F-54731646CE02}" srcOrd="2" destOrd="0" presId="urn:microsoft.com/office/officeart/2018/2/layout/IconVerticalSolidList"/>
    <dgm:cxn modelId="{F01F245C-3140-CA43-9C22-0BBABBAC2DEB}" type="presParOf" srcId="{B8F2E266-DAE6-4A72-99BE-71F7C0D50B2B}" destId="{C0B1AC11-42A5-4B1E-9E92-294CBC42C6E8}" srcOrd="3" destOrd="0" presId="urn:microsoft.com/office/officeart/2018/2/layout/IconVerticalSolidList"/>
    <dgm:cxn modelId="{4209AFBF-75B5-814A-BB79-0A2BBD65807B}" type="presParOf" srcId="{8990AE8F-8E35-4C53-9FB4-CE602344117E}" destId="{A7913F93-25D0-4CD2-82DF-A6C3BA9C1E64}" srcOrd="1" destOrd="0" presId="urn:microsoft.com/office/officeart/2018/2/layout/IconVerticalSolidList"/>
    <dgm:cxn modelId="{CA09AED8-34DE-C640-9E09-F02DCD7311C3}" type="presParOf" srcId="{8990AE8F-8E35-4C53-9FB4-CE602344117E}" destId="{1AA31E37-216A-4E1F-82C7-777437F8410D}" srcOrd="2" destOrd="0" presId="urn:microsoft.com/office/officeart/2018/2/layout/IconVerticalSolidList"/>
    <dgm:cxn modelId="{632962D5-2A68-4740-A2A3-AB4E74EC3042}" type="presParOf" srcId="{1AA31E37-216A-4E1F-82C7-777437F8410D}" destId="{EC362C49-4122-4105-AD44-EA673711562F}" srcOrd="0" destOrd="0" presId="urn:microsoft.com/office/officeart/2018/2/layout/IconVerticalSolidList"/>
    <dgm:cxn modelId="{883CE46E-5616-AF47-ACE7-A89ACEE7FA24}" type="presParOf" srcId="{1AA31E37-216A-4E1F-82C7-777437F8410D}" destId="{38F12829-DB85-4724-B2EE-656031143014}" srcOrd="1" destOrd="0" presId="urn:microsoft.com/office/officeart/2018/2/layout/IconVerticalSolidList"/>
    <dgm:cxn modelId="{61FB4B71-2148-174B-9143-D2161BD16A03}" type="presParOf" srcId="{1AA31E37-216A-4E1F-82C7-777437F8410D}" destId="{D46F248B-64C6-4EFB-83BD-322DD7F7AF83}" srcOrd="2" destOrd="0" presId="urn:microsoft.com/office/officeart/2018/2/layout/IconVerticalSolidList"/>
    <dgm:cxn modelId="{AA8641B3-EC88-9E4B-801A-6A902F301329}" type="presParOf" srcId="{1AA31E37-216A-4E1F-82C7-777437F8410D}" destId="{D8EF4BC2-F078-4FB7-BFE8-E73079F72CAC}" srcOrd="3" destOrd="0" presId="urn:microsoft.com/office/officeart/2018/2/layout/IconVerticalSolidList"/>
    <dgm:cxn modelId="{D0424B6C-9ACC-4040-9D14-839714B142A1}" type="presParOf" srcId="{8990AE8F-8E35-4C53-9FB4-CE602344117E}" destId="{39F09CD1-F0BC-4947-9068-733720569FB1}" srcOrd="3" destOrd="0" presId="urn:microsoft.com/office/officeart/2018/2/layout/IconVerticalSolidList"/>
    <dgm:cxn modelId="{E94A5FAF-0804-3042-8F4A-713E8D487D87}" type="presParOf" srcId="{8990AE8F-8E35-4C53-9FB4-CE602344117E}" destId="{69415CD7-1808-4CD4-AF35-1502CD7DAE1A}" srcOrd="4" destOrd="0" presId="urn:microsoft.com/office/officeart/2018/2/layout/IconVerticalSolidList"/>
    <dgm:cxn modelId="{15471A0A-0502-284E-908C-DE4EE2860DBD}" type="presParOf" srcId="{69415CD7-1808-4CD4-AF35-1502CD7DAE1A}" destId="{0EB553BF-70AB-4F62-8FFA-24621E994DD5}" srcOrd="0" destOrd="0" presId="urn:microsoft.com/office/officeart/2018/2/layout/IconVerticalSolidList"/>
    <dgm:cxn modelId="{E5BA2386-032F-ED43-BBAA-D624C00EA181}" type="presParOf" srcId="{69415CD7-1808-4CD4-AF35-1502CD7DAE1A}" destId="{5E5186C2-CB2F-45A0-A117-29A41381FE50}" srcOrd="1" destOrd="0" presId="urn:microsoft.com/office/officeart/2018/2/layout/IconVerticalSolidList"/>
    <dgm:cxn modelId="{0280165B-364E-554C-827B-345A72C9F342}" type="presParOf" srcId="{69415CD7-1808-4CD4-AF35-1502CD7DAE1A}" destId="{B02638DC-16E5-478E-9685-F2F554E34B41}" srcOrd="2" destOrd="0" presId="urn:microsoft.com/office/officeart/2018/2/layout/IconVerticalSolidList"/>
    <dgm:cxn modelId="{20319B8A-AC8E-4C40-AF30-3371BBF9D0CB}" type="presParOf" srcId="{69415CD7-1808-4CD4-AF35-1502CD7DAE1A}" destId="{41CC655A-CF1C-47E5-88AC-9C36BF55C3BC}" srcOrd="3" destOrd="0" presId="urn:microsoft.com/office/officeart/2018/2/layout/IconVerticalSolidList"/>
    <dgm:cxn modelId="{B510B352-21BC-FB45-88E9-2BE4E4D4E8B2}" type="presParOf" srcId="{8990AE8F-8E35-4C53-9FB4-CE602344117E}" destId="{FC97E37E-CFC3-433B-8397-347DEEE34348}" srcOrd="5" destOrd="0" presId="urn:microsoft.com/office/officeart/2018/2/layout/IconVerticalSolidList"/>
    <dgm:cxn modelId="{CB0D3BA8-D960-5E46-8EB1-241CA8AC83AA}" type="presParOf" srcId="{8990AE8F-8E35-4C53-9FB4-CE602344117E}" destId="{403AF9FB-3BF1-45DF-B41D-5F9647CB71C4}" srcOrd="6" destOrd="0" presId="urn:microsoft.com/office/officeart/2018/2/layout/IconVerticalSolidList"/>
    <dgm:cxn modelId="{FB6DC382-2300-FA4F-9585-287434ECF8F8}" type="presParOf" srcId="{403AF9FB-3BF1-45DF-B41D-5F9647CB71C4}" destId="{F680B8E2-D00B-433A-B3CB-6A5AFA350C91}" srcOrd="0" destOrd="0" presId="urn:microsoft.com/office/officeart/2018/2/layout/IconVerticalSolidList"/>
    <dgm:cxn modelId="{D0B3B904-663B-814F-BE50-93A1F3E84A69}" type="presParOf" srcId="{403AF9FB-3BF1-45DF-B41D-5F9647CB71C4}" destId="{13D16D96-E7FB-4BB2-8487-D58FE855DBC4}" srcOrd="1" destOrd="0" presId="urn:microsoft.com/office/officeart/2018/2/layout/IconVerticalSolidList"/>
    <dgm:cxn modelId="{D135C0D7-4655-6B44-AFE3-5C828523C3F0}" type="presParOf" srcId="{403AF9FB-3BF1-45DF-B41D-5F9647CB71C4}" destId="{B70401BF-ACAC-4D94-8EC0-2D0C0EB85FE4}" srcOrd="2" destOrd="0" presId="urn:microsoft.com/office/officeart/2018/2/layout/IconVerticalSolidList"/>
    <dgm:cxn modelId="{63044604-4A00-8E46-851B-82C6C28C9A1F}" type="presParOf" srcId="{403AF9FB-3BF1-45DF-B41D-5F9647CB71C4}" destId="{14B1DB6D-6D12-4870-93DE-95B1E6FEE355}" srcOrd="3" destOrd="0" presId="urn:microsoft.com/office/officeart/2018/2/layout/IconVerticalSolid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D90AF93-66F1-40E0-A202-6046DB9F20F8}"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9889043-F0F9-474D-A071-04F03B1C9AFD}">
      <dgm:prSet custT="1"/>
      <dgm:spPr/>
      <dgm:t>
        <a:bodyPr/>
        <a:lstStyle/>
        <a:p>
          <a:pPr>
            <a:defRPr cap="all"/>
          </a:pPr>
          <a:r>
            <a:rPr lang="en-MY" sz="1800" cap="none" dirty="0"/>
            <a:t>Always bear in mind who you are writing for. </a:t>
          </a:r>
          <a:endParaRPr lang="en-US" sz="1800" cap="none" dirty="0"/>
        </a:p>
      </dgm:t>
    </dgm:pt>
    <dgm:pt modelId="{513BADFF-E382-4E30-A8E7-BFC86E1E41E5}" type="parTrans" cxnId="{3FF20D69-AA55-41BF-BEF1-2D1E612875E7}">
      <dgm:prSet/>
      <dgm:spPr/>
      <dgm:t>
        <a:bodyPr/>
        <a:lstStyle/>
        <a:p>
          <a:endParaRPr lang="en-US" sz="1800" dirty="0"/>
        </a:p>
      </dgm:t>
    </dgm:pt>
    <dgm:pt modelId="{FF294544-6A58-4CF4-B306-253D148FFC74}" type="sibTrans" cxnId="{3FF20D69-AA55-41BF-BEF1-2D1E612875E7}">
      <dgm:prSet/>
      <dgm:spPr/>
      <dgm:t>
        <a:bodyPr/>
        <a:lstStyle/>
        <a:p>
          <a:endParaRPr lang="en-US" sz="1800" dirty="0"/>
        </a:p>
      </dgm:t>
    </dgm:pt>
    <dgm:pt modelId="{B7C0A966-DDC8-4C38-BAB2-2719364406DB}">
      <dgm:prSet custT="1"/>
      <dgm:spPr/>
      <dgm:t>
        <a:bodyPr/>
        <a:lstStyle/>
        <a:p>
          <a:pPr>
            <a:defRPr cap="all"/>
          </a:pPr>
          <a:r>
            <a:rPr lang="en-MY" sz="1800" cap="none" dirty="0"/>
            <a:t>If you’re writing for a magazine, think of the kind of people who read that particular magazine. </a:t>
          </a:r>
          <a:endParaRPr lang="en-US" sz="1800" cap="none" dirty="0"/>
        </a:p>
      </dgm:t>
    </dgm:pt>
    <dgm:pt modelId="{56306257-B746-41E3-9AA1-F086DA45E38E}" type="parTrans" cxnId="{D6A8AD87-7A40-411F-87B5-B399D5B93F32}">
      <dgm:prSet/>
      <dgm:spPr/>
      <dgm:t>
        <a:bodyPr/>
        <a:lstStyle/>
        <a:p>
          <a:endParaRPr lang="en-US" sz="1800" dirty="0"/>
        </a:p>
      </dgm:t>
    </dgm:pt>
    <dgm:pt modelId="{F54FB0AD-D82D-44F7-83AE-11D4D2FAA515}" type="sibTrans" cxnId="{D6A8AD87-7A40-411F-87B5-B399D5B93F32}">
      <dgm:prSet/>
      <dgm:spPr/>
      <dgm:t>
        <a:bodyPr/>
        <a:lstStyle/>
        <a:p>
          <a:endParaRPr lang="en-US" sz="1800" dirty="0"/>
        </a:p>
      </dgm:t>
    </dgm:pt>
    <dgm:pt modelId="{3059FF55-CB1B-4FBB-AF7D-AF112DAEA726}">
      <dgm:prSet custT="1"/>
      <dgm:spPr/>
      <dgm:t>
        <a:bodyPr/>
        <a:lstStyle/>
        <a:p>
          <a:pPr>
            <a:defRPr cap="all"/>
          </a:pPr>
          <a:r>
            <a:rPr lang="en-MY" sz="1800" cap="none" dirty="0"/>
            <a:t>A book review is intended for people who have not read the book, so don’t assume that your readers already know the story.</a:t>
          </a:r>
          <a:endParaRPr lang="en-US" sz="1800" cap="none" dirty="0"/>
        </a:p>
      </dgm:t>
    </dgm:pt>
    <dgm:pt modelId="{121B16BE-6280-45D6-9F5A-A10082775A83}" type="parTrans" cxnId="{849C3C91-C412-4AE6-822D-E443D0645F82}">
      <dgm:prSet/>
      <dgm:spPr/>
      <dgm:t>
        <a:bodyPr/>
        <a:lstStyle/>
        <a:p>
          <a:endParaRPr lang="en-US" sz="1800" dirty="0"/>
        </a:p>
      </dgm:t>
    </dgm:pt>
    <dgm:pt modelId="{D245BD2B-8EA0-44E6-AA6D-B1513A026CDA}" type="sibTrans" cxnId="{849C3C91-C412-4AE6-822D-E443D0645F82}">
      <dgm:prSet/>
      <dgm:spPr/>
      <dgm:t>
        <a:bodyPr/>
        <a:lstStyle/>
        <a:p>
          <a:endParaRPr lang="en-US" sz="1800" dirty="0"/>
        </a:p>
      </dgm:t>
    </dgm:pt>
    <dgm:pt modelId="{CA0A2A58-176A-4B07-9943-7E3F59F1823A}" type="pres">
      <dgm:prSet presAssocID="{2D90AF93-66F1-40E0-A202-6046DB9F20F8}" presName="root" presStyleCnt="0">
        <dgm:presLayoutVars>
          <dgm:dir/>
          <dgm:resizeHandles val="exact"/>
        </dgm:presLayoutVars>
      </dgm:prSet>
      <dgm:spPr/>
    </dgm:pt>
    <dgm:pt modelId="{989D682B-777F-42F4-AB9F-156A11962BF0}" type="pres">
      <dgm:prSet presAssocID="{D9889043-F0F9-474D-A071-04F03B1C9AFD}" presName="compNode" presStyleCnt="0"/>
      <dgm:spPr/>
    </dgm:pt>
    <dgm:pt modelId="{85C390F2-1694-49D4-B646-99083DC25ED9}" type="pres">
      <dgm:prSet presAssocID="{D9889043-F0F9-474D-A071-04F03B1C9AFD}" presName="iconBgRect" presStyleLbl="bgShp" presStyleIdx="0" presStyleCnt="3"/>
      <dgm:spPr>
        <a:prstGeom prst="round2DiagRect">
          <a:avLst>
            <a:gd name="adj1" fmla="val 29727"/>
            <a:gd name="adj2" fmla="val 0"/>
          </a:avLst>
        </a:prstGeom>
      </dgm:spPr>
    </dgm:pt>
    <dgm:pt modelId="{493187AF-3749-40A4-BE73-7E2E5451963F}" type="pres">
      <dgm:prSet presAssocID="{D9889043-F0F9-474D-A071-04F03B1C9AF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E5175B6A-2147-495B-B747-D95E26F2BD60}" type="pres">
      <dgm:prSet presAssocID="{D9889043-F0F9-474D-A071-04F03B1C9AFD}" presName="spaceRect" presStyleCnt="0"/>
      <dgm:spPr/>
    </dgm:pt>
    <dgm:pt modelId="{5ED659FF-F25C-44EF-9A67-63E9ACDE6CA5}" type="pres">
      <dgm:prSet presAssocID="{D9889043-F0F9-474D-A071-04F03B1C9AFD}" presName="textRect" presStyleLbl="revTx" presStyleIdx="0" presStyleCnt="3">
        <dgm:presLayoutVars>
          <dgm:chMax val="1"/>
          <dgm:chPref val="1"/>
        </dgm:presLayoutVars>
      </dgm:prSet>
      <dgm:spPr/>
    </dgm:pt>
    <dgm:pt modelId="{8A285CD9-14D0-424D-AA9D-CFFB69C080A9}" type="pres">
      <dgm:prSet presAssocID="{FF294544-6A58-4CF4-B306-253D148FFC74}" presName="sibTrans" presStyleCnt="0"/>
      <dgm:spPr/>
    </dgm:pt>
    <dgm:pt modelId="{7EEC1928-69C7-4DE8-A1E9-A0359BFBB93B}" type="pres">
      <dgm:prSet presAssocID="{B7C0A966-DDC8-4C38-BAB2-2719364406DB}" presName="compNode" presStyleCnt="0"/>
      <dgm:spPr/>
    </dgm:pt>
    <dgm:pt modelId="{9CA8CC6A-731D-4B61-AEA7-D0685D7539A4}" type="pres">
      <dgm:prSet presAssocID="{B7C0A966-DDC8-4C38-BAB2-2719364406DB}" presName="iconBgRect" presStyleLbl="bgShp" presStyleIdx="1" presStyleCnt="3"/>
      <dgm:spPr>
        <a:prstGeom prst="round2DiagRect">
          <a:avLst>
            <a:gd name="adj1" fmla="val 29727"/>
            <a:gd name="adj2" fmla="val 0"/>
          </a:avLst>
        </a:prstGeom>
      </dgm:spPr>
    </dgm:pt>
    <dgm:pt modelId="{CE508594-5EF0-4984-87EA-1278FE9841BC}" type="pres">
      <dgm:prSet presAssocID="{B7C0A966-DDC8-4C38-BAB2-2719364406D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wspaper"/>
        </a:ext>
      </dgm:extLst>
    </dgm:pt>
    <dgm:pt modelId="{AA0FBF88-B689-480D-9F81-EDC917443CF9}" type="pres">
      <dgm:prSet presAssocID="{B7C0A966-DDC8-4C38-BAB2-2719364406DB}" presName="spaceRect" presStyleCnt="0"/>
      <dgm:spPr/>
    </dgm:pt>
    <dgm:pt modelId="{AFB4394B-9B26-42F7-9DDC-AC62EBF46685}" type="pres">
      <dgm:prSet presAssocID="{B7C0A966-DDC8-4C38-BAB2-2719364406DB}" presName="textRect" presStyleLbl="revTx" presStyleIdx="1" presStyleCnt="3">
        <dgm:presLayoutVars>
          <dgm:chMax val="1"/>
          <dgm:chPref val="1"/>
        </dgm:presLayoutVars>
      </dgm:prSet>
      <dgm:spPr/>
    </dgm:pt>
    <dgm:pt modelId="{6387FACA-B7DC-40B8-A407-6A014672E9D4}" type="pres">
      <dgm:prSet presAssocID="{F54FB0AD-D82D-44F7-83AE-11D4D2FAA515}" presName="sibTrans" presStyleCnt="0"/>
      <dgm:spPr/>
    </dgm:pt>
    <dgm:pt modelId="{9BD7B5E0-6077-4F52-A524-277B81AD7CAD}" type="pres">
      <dgm:prSet presAssocID="{3059FF55-CB1B-4FBB-AF7D-AF112DAEA726}" presName="compNode" presStyleCnt="0"/>
      <dgm:spPr/>
    </dgm:pt>
    <dgm:pt modelId="{F015BEB8-6353-4B5A-B7D1-4E70F2B74939}" type="pres">
      <dgm:prSet presAssocID="{3059FF55-CB1B-4FBB-AF7D-AF112DAEA726}" presName="iconBgRect" presStyleLbl="bgShp" presStyleIdx="2" presStyleCnt="3"/>
      <dgm:spPr>
        <a:prstGeom prst="round2DiagRect">
          <a:avLst>
            <a:gd name="adj1" fmla="val 29727"/>
            <a:gd name="adj2" fmla="val 0"/>
          </a:avLst>
        </a:prstGeom>
      </dgm:spPr>
    </dgm:pt>
    <dgm:pt modelId="{E153DD77-8285-4CD1-B99F-7A0520B899CC}" type="pres">
      <dgm:prSet presAssocID="{3059FF55-CB1B-4FBB-AF7D-AF112DAEA72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Book"/>
        </a:ext>
      </dgm:extLst>
    </dgm:pt>
    <dgm:pt modelId="{41B800F6-64BB-46A6-8DE2-070B7319F5AC}" type="pres">
      <dgm:prSet presAssocID="{3059FF55-CB1B-4FBB-AF7D-AF112DAEA726}" presName="spaceRect" presStyleCnt="0"/>
      <dgm:spPr/>
    </dgm:pt>
    <dgm:pt modelId="{0E143C86-FD3B-4F93-883A-854424550F35}" type="pres">
      <dgm:prSet presAssocID="{3059FF55-CB1B-4FBB-AF7D-AF112DAEA726}" presName="textRect" presStyleLbl="revTx" presStyleIdx="2" presStyleCnt="3">
        <dgm:presLayoutVars>
          <dgm:chMax val="1"/>
          <dgm:chPref val="1"/>
        </dgm:presLayoutVars>
      </dgm:prSet>
      <dgm:spPr/>
    </dgm:pt>
  </dgm:ptLst>
  <dgm:cxnLst>
    <dgm:cxn modelId="{15281310-1FCF-4A92-8529-462908434FCE}" type="presOf" srcId="{2D90AF93-66F1-40E0-A202-6046DB9F20F8}" destId="{CA0A2A58-176A-4B07-9943-7E3F59F1823A}" srcOrd="0" destOrd="0" presId="urn:microsoft.com/office/officeart/2018/5/layout/IconLeafLabelList"/>
    <dgm:cxn modelId="{22BD492C-042E-4340-A30C-C58D2C4F47D5}" type="presOf" srcId="{B7C0A966-DDC8-4C38-BAB2-2719364406DB}" destId="{AFB4394B-9B26-42F7-9DDC-AC62EBF46685}" srcOrd="0" destOrd="0" presId="urn:microsoft.com/office/officeart/2018/5/layout/IconLeafLabelList"/>
    <dgm:cxn modelId="{3FF20D69-AA55-41BF-BEF1-2D1E612875E7}" srcId="{2D90AF93-66F1-40E0-A202-6046DB9F20F8}" destId="{D9889043-F0F9-474D-A071-04F03B1C9AFD}" srcOrd="0" destOrd="0" parTransId="{513BADFF-E382-4E30-A8E7-BFC86E1E41E5}" sibTransId="{FF294544-6A58-4CF4-B306-253D148FFC74}"/>
    <dgm:cxn modelId="{E1ED576B-3A0D-47A9-802E-E0F818D73349}" type="presOf" srcId="{D9889043-F0F9-474D-A071-04F03B1C9AFD}" destId="{5ED659FF-F25C-44EF-9A67-63E9ACDE6CA5}" srcOrd="0" destOrd="0" presId="urn:microsoft.com/office/officeart/2018/5/layout/IconLeafLabelList"/>
    <dgm:cxn modelId="{948A8180-432C-49BF-B893-1E0E0F828D16}" type="presOf" srcId="{3059FF55-CB1B-4FBB-AF7D-AF112DAEA726}" destId="{0E143C86-FD3B-4F93-883A-854424550F35}" srcOrd="0" destOrd="0" presId="urn:microsoft.com/office/officeart/2018/5/layout/IconLeafLabelList"/>
    <dgm:cxn modelId="{D6A8AD87-7A40-411F-87B5-B399D5B93F32}" srcId="{2D90AF93-66F1-40E0-A202-6046DB9F20F8}" destId="{B7C0A966-DDC8-4C38-BAB2-2719364406DB}" srcOrd="1" destOrd="0" parTransId="{56306257-B746-41E3-9AA1-F086DA45E38E}" sibTransId="{F54FB0AD-D82D-44F7-83AE-11D4D2FAA515}"/>
    <dgm:cxn modelId="{849C3C91-C412-4AE6-822D-E443D0645F82}" srcId="{2D90AF93-66F1-40E0-A202-6046DB9F20F8}" destId="{3059FF55-CB1B-4FBB-AF7D-AF112DAEA726}" srcOrd="2" destOrd="0" parTransId="{121B16BE-6280-45D6-9F5A-A10082775A83}" sibTransId="{D245BD2B-8EA0-44E6-AA6D-B1513A026CDA}"/>
    <dgm:cxn modelId="{A5354966-179C-4675-897E-2DACE2D8B53F}" type="presParOf" srcId="{CA0A2A58-176A-4B07-9943-7E3F59F1823A}" destId="{989D682B-777F-42F4-AB9F-156A11962BF0}" srcOrd="0" destOrd="0" presId="urn:microsoft.com/office/officeart/2018/5/layout/IconLeafLabelList"/>
    <dgm:cxn modelId="{8266D4CD-0B4F-4E61-9DFD-B53DEFE8F816}" type="presParOf" srcId="{989D682B-777F-42F4-AB9F-156A11962BF0}" destId="{85C390F2-1694-49D4-B646-99083DC25ED9}" srcOrd="0" destOrd="0" presId="urn:microsoft.com/office/officeart/2018/5/layout/IconLeafLabelList"/>
    <dgm:cxn modelId="{59102276-1CF9-43BA-90E8-CC8CE61DFA87}" type="presParOf" srcId="{989D682B-777F-42F4-AB9F-156A11962BF0}" destId="{493187AF-3749-40A4-BE73-7E2E5451963F}" srcOrd="1" destOrd="0" presId="urn:microsoft.com/office/officeart/2018/5/layout/IconLeafLabelList"/>
    <dgm:cxn modelId="{FB55FF2E-168E-4FA6-9E02-7666EB765E3D}" type="presParOf" srcId="{989D682B-777F-42F4-AB9F-156A11962BF0}" destId="{E5175B6A-2147-495B-B747-D95E26F2BD60}" srcOrd="2" destOrd="0" presId="urn:microsoft.com/office/officeart/2018/5/layout/IconLeafLabelList"/>
    <dgm:cxn modelId="{AB200EF7-0848-4778-AF7C-656DFBB8A7EB}" type="presParOf" srcId="{989D682B-777F-42F4-AB9F-156A11962BF0}" destId="{5ED659FF-F25C-44EF-9A67-63E9ACDE6CA5}" srcOrd="3" destOrd="0" presId="urn:microsoft.com/office/officeart/2018/5/layout/IconLeafLabelList"/>
    <dgm:cxn modelId="{7653B86C-D2B9-4525-8730-2B185E3F9DEE}" type="presParOf" srcId="{CA0A2A58-176A-4B07-9943-7E3F59F1823A}" destId="{8A285CD9-14D0-424D-AA9D-CFFB69C080A9}" srcOrd="1" destOrd="0" presId="urn:microsoft.com/office/officeart/2018/5/layout/IconLeafLabelList"/>
    <dgm:cxn modelId="{BFB76509-6777-4A00-A46D-BD4ADB4A8E3D}" type="presParOf" srcId="{CA0A2A58-176A-4B07-9943-7E3F59F1823A}" destId="{7EEC1928-69C7-4DE8-A1E9-A0359BFBB93B}" srcOrd="2" destOrd="0" presId="urn:microsoft.com/office/officeart/2018/5/layout/IconLeafLabelList"/>
    <dgm:cxn modelId="{ACD91965-B75C-4860-BC4F-050556F0EC7A}" type="presParOf" srcId="{7EEC1928-69C7-4DE8-A1E9-A0359BFBB93B}" destId="{9CA8CC6A-731D-4B61-AEA7-D0685D7539A4}" srcOrd="0" destOrd="0" presId="urn:microsoft.com/office/officeart/2018/5/layout/IconLeafLabelList"/>
    <dgm:cxn modelId="{28006A81-256E-41B2-BCF0-6C902E008290}" type="presParOf" srcId="{7EEC1928-69C7-4DE8-A1E9-A0359BFBB93B}" destId="{CE508594-5EF0-4984-87EA-1278FE9841BC}" srcOrd="1" destOrd="0" presId="urn:microsoft.com/office/officeart/2018/5/layout/IconLeafLabelList"/>
    <dgm:cxn modelId="{0A5176BA-4339-489D-B424-D3870DA60A08}" type="presParOf" srcId="{7EEC1928-69C7-4DE8-A1E9-A0359BFBB93B}" destId="{AA0FBF88-B689-480D-9F81-EDC917443CF9}" srcOrd="2" destOrd="0" presId="urn:microsoft.com/office/officeart/2018/5/layout/IconLeafLabelList"/>
    <dgm:cxn modelId="{CD6FBBCD-67C1-4E44-8107-AAD6C8ADB17D}" type="presParOf" srcId="{7EEC1928-69C7-4DE8-A1E9-A0359BFBB93B}" destId="{AFB4394B-9B26-42F7-9DDC-AC62EBF46685}" srcOrd="3" destOrd="0" presId="urn:microsoft.com/office/officeart/2018/5/layout/IconLeafLabelList"/>
    <dgm:cxn modelId="{12D8EE42-7D70-4E47-A2CB-52AF10ED9D8B}" type="presParOf" srcId="{CA0A2A58-176A-4B07-9943-7E3F59F1823A}" destId="{6387FACA-B7DC-40B8-A407-6A014672E9D4}" srcOrd="3" destOrd="0" presId="urn:microsoft.com/office/officeart/2018/5/layout/IconLeafLabelList"/>
    <dgm:cxn modelId="{58637707-6501-4AE7-9490-D3E61723F4E1}" type="presParOf" srcId="{CA0A2A58-176A-4B07-9943-7E3F59F1823A}" destId="{9BD7B5E0-6077-4F52-A524-277B81AD7CAD}" srcOrd="4" destOrd="0" presId="urn:microsoft.com/office/officeart/2018/5/layout/IconLeafLabelList"/>
    <dgm:cxn modelId="{8937FA7A-9B53-41E4-820B-7887975FB9C8}" type="presParOf" srcId="{9BD7B5E0-6077-4F52-A524-277B81AD7CAD}" destId="{F015BEB8-6353-4B5A-B7D1-4E70F2B74939}" srcOrd="0" destOrd="0" presId="urn:microsoft.com/office/officeart/2018/5/layout/IconLeafLabelList"/>
    <dgm:cxn modelId="{BA6214E4-6433-48FF-BED4-E2CFADE6E4BD}" type="presParOf" srcId="{9BD7B5E0-6077-4F52-A524-277B81AD7CAD}" destId="{E153DD77-8285-4CD1-B99F-7A0520B899CC}" srcOrd="1" destOrd="0" presId="urn:microsoft.com/office/officeart/2018/5/layout/IconLeafLabelList"/>
    <dgm:cxn modelId="{BDD65C35-266B-4B96-8858-EBFBC924B4DA}" type="presParOf" srcId="{9BD7B5E0-6077-4F52-A524-277B81AD7CAD}" destId="{41B800F6-64BB-46A6-8DE2-070B7319F5AC}" srcOrd="2" destOrd="0" presId="urn:microsoft.com/office/officeart/2018/5/layout/IconLeafLabelList"/>
    <dgm:cxn modelId="{948B33C6-BF62-4141-B241-E9A64661A67A}" type="presParOf" srcId="{9BD7B5E0-6077-4F52-A524-277B81AD7CAD}" destId="{0E143C86-FD3B-4F93-883A-854424550F35}"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0EFA0C1-B5E0-40DF-A918-AFBDAEAD9C64}" type="doc">
      <dgm:prSet loTypeId="urn:microsoft.com/office/officeart/2018/5/layout/IconLeafLabelList" loCatId="icon" qsTypeId="urn:microsoft.com/office/officeart/2005/8/quickstyle/simple1" qsCatId="simple" csTypeId="urn:microsoft.com/office/officeart/2018/5/colors/Iconchunking_neutralicon_colorful5" csCatId="colorful" phldr="1"/>
      <dgm:spPr/>
      <dgm:t>
        <a:bodyPr/>
        <a:lstStyle/>
        <a:p>
          <a:endParaRPr lang="en-US"/>
        </a:p>
      </dgm:t>
    </dgm:pt>
    <dgm:pt modelId="{0FC77E2E-B946-408C-B13C-53E58C307A06}">
      <dgm:prSet custT="1"/>
      <dgm:spPr/>
      <dgm:t>
        <a:bodyPr/>
        <a:lstStyle/>
        <a:p>
          <a:pPr>
            <a:defRPr cap="all"/>
          </a:pPr>
          <a:r>
            <a:rPr lang="en-MY" sz="2000" cap="none" dirty="0"/>
            <a:t>Many students spoil their articles and reviews by writing in a chatty, informal style as if they were talking to a friend. </a:t>
          </a:r>
          <a:endParaRPr lang="en-US" sz="2000" cap="none" dirty="0"/>
        </a:p>
      </dgm:t>
    </dgm:pt>
    <dgm:pt modelId="{702A02FE-B413-4702-93AB-0B97E85A8D6E}" type="parTrans" cxnId="{3E8D7CC8-E13B-48FD-AC56-1BA243E50CBC}">
      <dgm:prSet/>
      <dgm:spPr/>
      <dgm:t>
        <a:bodyPr/>
        <a:lstStyle/>
        <a:p>
          <a:endParaRPr lang="en-US" sz="2000" dirty="0"/>
        </a:p>
      </dgm:t>
    </dgm:pt>
    <dgm:pt modelId="{0FC905D9-C3C1-44E1-BC79-EECD92689EEE}" type="sibTrans" cxnId="{3E8D7CC8-E13B-48FD-AC56-1BA243E50CBC}">
      <dgm:prSet/>
      <dgm:spPr/>
      <dgm:t>
        <a:bodyPr/>
        <a:lstStyle/>
        <a:p>
          <a:endParaRPr lang="en-US" sz="2000" dirty="0"/>
        </a:p>
      </dgm:t>
    </dgm:pt>
    <dgm:pt modelId="{53DD50C8-FF8E-48E6-8CFC-A137C2EDCC59}">
      <dgm:prSet custT="1"/>
      <dgm:spPr/>
      <dgm:t>
        <a:bodyPr/>
        <a:lstStyle/>
        <a:p>
          <a:pPr>
            <a:defRPr cap="all"/>
          </a:pPr>
          <a:r>
            <a:rPr lang="en-MY" sz="2000" cap="none" dirty="0"/>
            <a:t>On the contrary, essays, articles and reviews should be relatively impersonal. </a:t>
          </a:r>
          <a:endParaRPr lang="en-US" sz="2000" cap="none" dirty="0"/>
        </a:p>
      </dgm:t>
    </dgm:pt>
    <dgm:pt modelId="{9337467F-10B0-4E6D-B2E0-D47C995B95E0}" type="parTrans" cxnId="{39CE27A4-70E7-44C1-AD95-A5251691841C}">
      <dgm:prSet/>
      <dgm:spPr/>
      <dgm:t>
        <a:bodyPr/>
        <a:lstStyle/>
        <a:p>
          <a:endParaRPr lang="en-US" sz="2000" dirty="0"/>
        </a:p>
      </dgm:t>
    </dgm:pt>
    <dgm:pt modelId="{C2121F81-7FC9-400D-9957-556E209B1AA3}" type="sibTrans" cxnId="{39CE27A4-70E7-44C1-AD95-A5251691841C}">
      <dgm:prSet/>
      <dgm:spPr/>
      <dgm:t>
        <a:bodyPr/>
        <a:lstStyle/>
        <a:p>
          <a:endParaRPr lang="en-US" sz="2000" dirty="0"/>
        </a:p>
      </dgm:t>
    </dgm:pt>
    <dgm:pt modelId="{145F8979-818E-4939-B285-1D8DAAB64DB3}">
      <dgm:prSet custT="1"/>
      <dgm:spPr/>
      <dgm:t>
        <a:bodyPr/>
        <a:lstStyle/>
        <a:p>
          <a:pPr>
            <a:defRPr cap="all"/>
          </a:pPr>
          <a:r>
            <a:rPr lang="en-MY" sz="2000" cap="none" dirty="0"/>
            <a:t>Your readers are not particularly interested in you: they need information, description and narrative more than they need your opinion.</a:t>
          </a:r>
          <a:endParaRPr lang="en-US" sz="2000" cap="none" dirty="0"/>
        </a:p>
      </dgm:t>
    </dgm:pt>
    <dgm:pt modelId="{BC543778-5CE0-46F9-BC42-7F917BDE735E}" type="parTrans" cxnId="{D049F251-C118-4E04-9700-E54047B1A9E0}">
      <dgm:prSet/>
      <dgm:spPr/>
      <dgm:t>
        <a:bodyPr/>
        <a:lstStyle/>
        <a:p>
          <a:endParaRPr lang="en-US" sz="2000" dirty="0"/>
        </a:p>
      </dgm:t>
    </dgm:pt>
    <dgm:pt modelId="{3DE9F691-75FD-4398-854C-68BA28886A80}" type="sibTrans" cxnId="{D049F251-C118-4E04-9700-E54047B1A9E0}">
      <dgm:prSet/>
      <dgm:spPr/>
      <dgm:t>
        <a:bodyPr/>
        <a:lstStyle/>
        <a:p>
          <a:endParaRPr lang="en-US" sz="2000" dirty="0"/>
        </a:p>
      </dgm:t>
    </dgm:pt>
    <dgm:pt modelId="{D3A70385-5673-46F7-A8DD-5E7464467609}" type="pres">
      <dgm:prSet presAssocID="{60EFA0C1-B5E0-40DF-A918-AFBDAEAD9C64}" presName="root" presStyleCnt="0">
        <dgm:presLayoutVars>
          <dgm:dir/>
          <dgm:resizeHandles val="exact"/>
        </dgm:presLayoutVars>
      </dgm:prSet>
      <dgm:spPr/>
    </dgm:pt>
    <dgm:pt modelId="{090C70AC-36A5-4225-91B2-1000EAEE7185}" type="pres">
      <dgm:prSet presAssocID="{0FC77E2E-B946-408C-B13C-53E58C307A06}" presName="compNode" presStyleCnt="0"/>
      <dgm:spPr/>
    </dgm:pt>
    <dgm:pt modelId="{4DFEB367-E0BA-496B-9F94-2BF6FDCBD7DD}" type="pres">
      <dgm:prSet presAssocID="{0FC77E2E-B946-408C-B13C-53E58C307A06}" presName="iconBgRect" presStyleLbl="bgShp" presStyleIdx="0" presStyleCnt="3"/>
      <dgm:spPr>
        <a:prstGeom prst="round2DiagRect">
          <a:avLst>
            <a:gd name="adj1" fmla="val 29727"/>
            <a:gd name="adj2" fmla="val 0"/>
          </a:avLst>
        </a:prstGeom>
      </dgm:spPr>
    </dgm:pt>
    <dgm:pt modelId="{567C5D4F-6618-4339-8605-2E038C28F326}" type="pres">
      <dgm:prSet presAssocID="{0FC77E2E-B946-408C-B13C-53E58C307A0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ustomer Review"/>
        </a:ext>
      </dgm:extLst>
    </dgm:pt>
    <dgm:pt modelId="{7379E398-41B3-4D1B-AB5B-5201E50C6648}" type="pres">
      <dgm:prSet presAssocID="{0FC77E2E-B946-408C-B13C-53E58C307A06}" presName="spaceRect" presStyleCnt="0"/>
      <dgm:spPr/>
    </dgm:pt>
    <dgm:pt modelId="{71D319C1-E090-4C27-AFBD-36FF5D783CF8}" type="pres">
      <dgm:prSet presAssocID="{0FC77E2E-B946-408C-B13C-53E58C307A06}" presName="textRect" presStyleLbl="revTx" presStyleIdx="0" presStyleCnt="3">
        <dgm:presLayoutVars>
          <dgm:chMax val="1"/>
          <dgm:chPref val="1"/>
        </dgm:presLayoutVars>
      </dgm:prSet>
      <dgm:spPr/>
    </dgm:pt>
    <dgm:pt modelId="{5778A5EB-8ACE-4A0B-AD51-89497BF0ED5D}" type="pres">
      <dgm:prSet presAssocID="{0FC905D9-C3C1-44E1-BC79-EECD92689EEE}" presName="sibTrans" presStyleCnt="0"/>
      <dgm:spPr/>
    </dgm:pt>
    <dgm:pt modelId="{A8D24A76-9146-4BCD-9FCF-2D47D63A6C8E}" type="pres">
      <dgm:prSet presAssocID="{53DD50C8-FF8E-48E6-8CFC-A137C2EDCC59}" presName="compNode" presStyleCnt="0"/>
      <dgm:spPr/>
    </dgm:pt>
    <dgm:pt modelId="{F6010340-3DB2-408D-B078-C2B273543F83}" type="pres">
      <dgm:prSet presAssocID="{53DD50C8-FF8E-48E6-8CFC-A137C2EDCC59}" presName="iconBgRect" presStyleLbl="bgShp" presStyleIdx="1" presStyleCnt="3"/>
      <dgm:spPr>
        <a:prstGeom prst="round2DiagRect">
          <a:avLst>
            <a:gd name="adj1" fmla="val 29727"/>
            <a:gd name="adj2" fmla="val 0"/>
          </a:avLst>
        </a:prstGeom>
      </dgm:spPr>
    </dgm:pt>
    <dgm:pt modelId="{B8A4ABFB-60BB-49FC-BA9A-1A611C1E4E44}" type="pres">
      <dgm:prSet presAssocID="{53DD50C8-FF8E-48E6-8CFC-A137C2EDCC5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otes"/>
        </a:ext>
      </dgm:extLst>
    </dgm:pt>
    <dgm:pt modelId="{E024030A-870C-4954-A82A-6FCDE7C12EB1}" type="pres">
      <dgm:prSet presAssocID="{53DD50C8-FF8E-48E6-8CFC-A137C2EDCC59}" presName="spaceRect" presStyleCnt="0"/>
      <dgm:spPr/>
    </dgm:pt>
    <dgm:pt modelId="{F167579E-A0C4-4C07-A926-6AF506C0F2CA}" type="pres">
      <dgm:prSet presAssocID="{53DD50C8-FF8E-48E6-8CFC-A137C2EDCC59}" presName="textRect" presStyleLbl="revTx" presStyleIdx="1" presStyleCnt="3">
        <dgm:presLayoutVars>
          <dgm:chMax val="1"/>
          <dgm:chPref val="1"/>
        </dgm:presLayoutVars>
      </dgm:prSet>
      <dgm:spPr/>
    </dgm:pt>
    <dgm:pt modelId="{88CFCF28-6A0F-4A1B-9278-DC1E93482CCD}" type="pres">
      <dgm:prSet presAssocID="{C2121F81-7FC9-400D-9957-556E209B1AA3}" presName="sibTrans" presStyleCnt="0"/>
      <dgm:spPr/>
    </dgm:pt>
    <dgm:pt modelId="{A963CC9D-E430-4D29-8A1C-39A56867D304}" type="pres">
      <dgm:prSet presAssocID="{145F8979-818E-4939-B285-1D8DAAB64DB3}" presName="compNode" presStyleCnt="0"/>
      <dgm:spPr/>
    </dgm:pt>
    <dgm:pt modelId="{8D85C277-5C92-4C09-BA95-4ABCAC53D50C}" type="pres">
      <dgm:prSet presAssocID="{145F8979-818E-4939-B285-1D8DAAB64DB3}" presName="iconBgRect" presStyleLbl="bgShp" presStyleIdx="2" presStyleCnt="3"/>
      <dgm:spPr>
        <a:prstGeom prst="round2DiagRect">
          <a:avLst>
            <a:gd name="adj1" fmla="val 29727"/>
            <a:gd name="adj2" fmla="val 0"/>
          </a:avLst>
        </a:prstGeom>
      </dgm:spPr>
    </dgm:pt>
    <dgm:pt modelId="{0182630E-9245-43BE-8E42-E465356993C9}" type="pres">
      <dgm:prSet presAssocID="{145F8979-818E-4939-B285-1D8DAAB64DB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Quotation Mark"/>
        </a:ext>
      </dgm:extLst>
    </dgm:pt>
    <dgm:pt modelId="{CB74DDDE-F5CF-415B-A7AE-EFC4928B92D3}" type="pres">
      <dgm:prSet presAssocID="{145F8979-818E-4939-B285-1D8DAAB64DB3}" presName="spaceRect" presStyleCnt="0"/>
      <dgm:spPr/>
    </dgm:pt>
    <dgm:pt modelId="{D213C7B2-E605-40D4-9C2C-97EE0E9DBCC4}" type="pres">
      <dgm:prSet presAssocID="{145F8979-818E-4939-B285-1D8DAAB64DB3}" presName="textRect" presStyleLbl="revTx" presStyleIdx="2" presStyleCnt="3">
        <dgm:presLayoutVars>
          <dgm:chMax val="1"/>
          <dgm:chPref val="1"/>
        </dgm:presLayoutVars>
      </dgm:prSet>
      <dgm:spPr/>
    </dgm:pt>
  </dgm:ptLst>
  <dgm:cxnLst>
    <dgm:cxn modelId="{E525A10C-0744-491E-ABE9-729FD6CE980B}" type="presOf" srcId="{60EFA0C1-B5E0-40DF-A918-AFBDAEAD9C64}" destId="{D3A70385-5673-46F7-A8DD-5E7464467609}" srcOrd="0" destOrd="0" presId="urn:microsoft.com/office/officeart/2018/5/layout/IconLeafLabelList"/>
    <dgm:cxn modelId="{73CA5838-9FC1-4F2C-81A2-9BA504743DEF}" type="presOf" srcId="{145F8979-818E-4939-B285-1D8DAAB64DB3}" destId="{D213C7B2-E605-40D4-9C2C-97EE0E9DBCC4}" srcOrd="0" destOrd="0" presId="urn:microsoft.com/office/officeart/2018/5/layout/IconLeafLabelList"/>
    <dgm:cxn modelId="{D049F251-C118-4E04-9700-E54047B1A9E0}" srcId="{60EFA0C1-B5E0-40DF-A918-AFBDAEAD9C64}" destId="{145F8979-818E-4939-B285-1D8DAAB64DB3}" srcOrd="2" destOrd="0" parTransId="{BC543778-5CE0-46F9-BC42-7F917BDE735E}" sibTransId="{3DE9F691-75FD-4398-854C-68BA28886A80}"/>
    <dgm:cxn modelId="{39CE27A4-70E7-44C1-AD95-A5251691841C}" srcId="{60EFA0C1-B5E0-40DF-A918-AFBDAEAD9C64}" destId="{53DD50C8-FF8E-48E6-8CFC-A137C2EDCC59}" srcOrd="1" destOrd="0" parTransId="{9337467F-10B0-4E6D-B2E0-D47C995B95E0}" sibTransId="{C2121F81-7FC9-400D-9957-556E209B1AA3}"/>
    <dgm:cxn modelId="{8EEFCEC0-026E-494D-AA28-B073EBE9F01F}" type="presOf" srcId="{53DD50C8-FF8E-48E6-8CFC-A137C2EDCC59}" destId="{F167579E-A0C4-4C07-A926-6AF506C0F2CA}" srcOrd="0" destOrd="0" presId="urn:microsoft.com/office/officeart/2018/5/layout/IconLeafLabelList"/>
    <dgm:cxn modelId="{3E8D7CC8-E13B-48FD-AC56-1BA243E50CBC}" srcId="{60EFA0C1-B5E0-40DF-A918-AFBDAEAD9C64}" destId="{0FC77E2E-B946-408C-B13C-53E58C307A06}" srcOrd="0" destOrd="0" parTransId="{702A02FE-B413-4702-93AB-0B97E85A8D6E}" sibTransId="{0FC905D9-C3C1-44E1-BC79-EECD92689EEE}"/>
    <dgm:cxn modelId="{A8462DF9-5066-441C-A836-2E77454A9114}" type="presOf" srcId="{0FC77E2E-B946-408C-B13C-53E58C307A06}" destId="{71D319C1-E090-4C27-AFBD-36FF5D783CF8}" srcOrd="0" destOrd="0" presId="urn:microsoft.com/office/officeart/2018/5/layout/IconLeafLabelList"/>
    <dgm:cxn modelId="{A30DA05B-743D-4792-81A2-136657B36F67}" type="presParOf" srcId="{D3A70385-5673-46F7-A8DD-5E7464467609}" destId="{090C70AC-36A5-4225-91B2-1000EAEE7185}" srcOrd="0" destOrd="0" presId="urn:microsoft.com/office/officeart/2018/5/layout/IconLeafLabelList"/>
    <dgm:cxn modelId="{A8680730-3603-4FFF-8D1A-48215119F483}" type="presParOf" srcId="{090C70AC-36A5-4225-91B2-1000EAEE7185}" destId="{4DFEB367-E0BA-496B-9F94-2BF6FDCBD7DD}" srcOrd="0" destOrd="0" presId="urn:microsoft.com/office/officeart/2018/5/layout/IconLeafLabelList"/>
    <dgm:cxn modelId="{315F2992-6E38-4F1B-9E29-F180C12220CC}" type="presParOf" srcId="{090C70AC-36A5-4225-91B2-1000EAEE7185}" destId="{567C5D4F-6618-4339-8605-2E038C28F326}" srcOrd="1" destOrd="0" presId="urn:microsoft.com/office/officeart/2018/5/layout/IconLeafLabelList"/>
    <dgm:cxn modelId="{D48AC9A2-2741-4210-B14E-CF51EAEF5E5C}" type="presParOf" srcId="{090C70AC-36A5-4225-91B2-1000EAEE7185}" destId="{7379E398-41B3-4D1B-AB5B-5201E50C6648}" srcOrd="2" destOrd="0" presId="urn:microsoft.com/office/officeart/2018/5/layout/IconLeafLabelList"/>
    <dgm:cxn modelId="{A90A3C1A-12AD-4753-8309-54F4CAD5F99A}" type="presParOf" srcId="{090C70AC-36A5-4225-91B2-1000EAEE7185}" destId="{71D319C1-E090-4C27-AFBD-36FF5D783CF8}" srcOrd="3" destOrd="0" presId="urn:microsoft.com/office/officeart/2018/5/layout/IconLeafLabelList"/>
    <dgm:cxn modelId="{58A415E1-BE3C-49DB-BD83-95286D875B4B}" type="presParOf" srcId="{D3A70385-5673-46F7-A8DD-5E7464467609}" destId="{5778A5EB-8ACE-4A0B-AD51-89497BF0ED5D}" srcOrd="1" destOrd="0" presId="urn:microsoft.com/office/officeart/2018/5/layout/IconLeafLabelList"/>
    <dgm:cxn modelId="{F413C43E-55FC-4D5E-9671-AE4791C917BC}" type="presParOf" srcId="{D3A70385-5673-46F7-A8DD-5E7464467609}" destId="{A8D24A76-9146-4BCD-9FCF-2D47D63A6C8E}" srcOrd="2" destOrd="0" presId="urn:microsoft.com/office/officeart/2018/5/layout/IconLeafLabelList"/>
    <dgm:cxn modelId="{80DB68DF-7B7C-4165-A146-F51E9B6D8451}" type="presParOf" srcId="{A8D24A76-9146-4BCD-9FCF-2D47D63A6C8E}" destId="{F6010340-3DB2-408D-B078-C2B273543F83}" srcOrd="0" destOrd="0" presId="urn:microsoft.com/office/officeart/2018/5/layout/IconLeafLabelList"/>
    <dgm:cxn modelId="{FAF9C94D-CE7E-4AB3-8161-54FA22145CE1}" type="presParOf" srcId="{A8D24A76-9146-4BCD-9FCF-2D47D63A6C8E}" destId="{B8A4ABFB-60BB-49FC-BA9A-1A611C1E4E44}" srcOrd="1" destOrd="0" presId="urn:microsoft.com/office/officeart/2018/5/layout/IconLeafLabelList"/>
    <dgm:cxn modelId="{1D95512C-F05C-4FE4-A2F4-2A654AA3A13B}" type="presParOf" srcId="{A8D24A76-9146-4BCD-9FCF-2D47D63A6C8E}" destId="{E024030A-870C-4954-A82A-6FCDE7C12EB1}" srcOrd="2" destOrd="0" presId="urn:microsoft.com/office/officeart/2018/5/layout/IconLeafLabelList"/>
    <dgm:cxn modelId="{2AE23569-276E-4ABD-B44C-1654E6C833CC}" type="presParOf" srcId="{A8D24A76-9146-4BCD-9FCF-2D47D63A6C8E}" destId="{F167579E-A0C4-4C07-A926-6AF506C0F2CA}" srcOrd="3" destOrd="0" presId="urn:microsoft.com/office/officeart/2018/5/layout/IconLeafLabelList"/>
    <dgm:cxn modelId="{5485186F-A9BC-4693-9408-D8735E4A28C1}" type="presParOf" srcId="{D3A70385-5673-46F7-A8DD-5E7464467609}" destId="{88CFCF28-6A0F-4A1B-9278-DC1E93482CCD}" srcOrd="3" destOrd="0" presId="urn:microsoft.com/office/officeart/2018/5/layout/IconLeafLabelList"/>
    <dgm:cxn modelId="{E7846FF7-26D9-4D05-BB23-2FC842E9B9A2}" type="presParOf" srcId="{D3A70385-5673-46F7-A8DD-5E7464467609}" destId="{A963CC9D-E430-4D29-8A1C-39A56867D304}" srcOrd="4" destOrd="0" presId="urn:microsoft.com/office/officeart/2018/5/layout/IconLeafLabelList"/>
    <dgm:cxn modelId="{AA858B21-84E5-42D7-BD5C-783FD6E2575E}" type="presParOf" srcId="{A963CC9D-E430-4D29-8A1C-39A56867D304}" destId="{8D85C277-5C92-4C09-BA95-4ABCAC53D50C}" srcOrd="0" destOrd="0" presId="urn:microsoft.com/office/officeart/2018/5/layout/IconLeafLabelList"/>
    <dgm:cxn modelId="{25DBF7C2-FAF7-4D10-8708-392BDC329765}" type="presParOf" srcId="{A963CC9D-E430-4D29-8A1C-39A56867D304}" destId="{0182630E-9245-43BE-8E42-E465356993C9}" srcOrd="1" destOrd="0" presId="urn:microsoft.com/office/officeart/2018/5/layout/IconLeafLabelList"/>
    <dgm:cxn modelId="{1E300A0B-1A23-426F-8D7F-BFF3325302D1}" type="presParOf" srcId="{A963CC9D-E430-4D29-8A1C-39A56867D304}" destId="{CB74DDDE-F5CF-415B-A7AE-EFC4928B92D3}" srcOrd="2" destOrd="0" presId="urn:microsoft.com/office/officeart/2018/5/layout/IconLeafLabelList"/>
    <dgm:cxn modelId="{24CC8573-B7B5-459A-83AF-2526F44A13B1}" type="presParOf" srcId="{A963CC9D-E430-4D29-8A1C-39A56867D304}" destId="{D213C7B2-E605-40D4-9C2C-97EE0E9DBCC4}"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F55CE4E-5E1D-4EC1-9A37-83A5167E9329}"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9566EA5F-ADBE-4A5E-AABD-5E62BA0D5661}">
      <dgm:prSet custT="1"/>
      <dgm:spPr/>
      <dgm:t>
        <a:bodyPr/>
        <a:lstStyle/>
        <a:p>
          <a:r>
            <a:rPr lang="en-MY" sz="2400" dirty="0"/>
            <a:t>Generalizations such as ”</a:t>
          </a:r>
          <a:r>
            <a:rPr lang="en-MY" sz="2400" i="1" dirty="0"/>
            <a:t>This book is boring”</a:t>
          </a:r>
          <a:r>
            <a:rPr lang="en-MY" sz="2400" dirty="0"/>
            <a:t> communicate very little to the reader. </a:t>
          </a:r>
          <a:endParaRPr lang="en-US" sz="2400" dirty="0"/>
        </a:p>
      </dgm:t>
    </dgm:pt>
    <dgm:pt modelId="{897B70B7-6864-48D0-AD5F-C452536295F6}" type="parTrans" cxnId="{2CE2AF18-27B7-4242-821B-CDF6D804038C}">
      <dgm:prSet/>
      <dgm:spPr/>
      <dgm:t>
        <a:bodyPr/>
        <a:lstStyle/>
        <a:p>
          <a:endParaRPr lang="en-US" sz="2400"/>
        </a:p>
      </dgm:t>
    </dgm:pt>
    <dgm:pt modelId="{4EBED295-9864-47AA-913B-942EF316F062}" type="sibTrans" cxnId="{2CE2AF18-27B7-4242-821B-CDF6D804038C}">
      <dgm:prSet/>
      <dgm:spPr/>
      <dgm:t>
        <a:bodyPr/>
        <a:lstStyle/>
        <a:p>
          <a:endParaRPr lang="en-US" sz="2400"/>
        </a:p>
      </dgm:t>
    </dgm:pt>
    <dgm:pt modelId="{095A3405-F2C8-4201-91AD-2FD11E8A7EF5}">
      <dgm:prSet custT="1"/>
      <dgm:spPr/>
      <dgm:t>
        <a:bodyPr/>
        <a:lstStyle/>
        <a:p>
          <a:r>
            <a:rPr lang="en-MY" sz="2400" dirty="0"/>
            <a:t>Specific observations and concrete facts help the readers to share your experience. </a:t>
          </a:r>
          <a:endParaRPr lang="en-US" sz="2400" dirty="0"/>
        </a:p>
      </dgm:t>
    </dgm:pt>
    <dgm:pt modelId="{CB72AED3-D0C0-4882-8AC6-5539F6F58CD3}" type="parTrans" cxnId="{36E30559-82FC-4A44-8ABB-8ED19C54C515}">
      <dgm:prSet/>
      <dgm:spPr/>
      <dgm:t>
        <a:bodyPr/>
        <a:lstStyle/>
        <a:p>
          <a:endParaRPr lang="en-US" sz="2400"/>
        </a:p>
      </dgm:t>
    </dgm:pt>
    <dgm:pt modelId="{D9FC2CA5-2C17-464F-8D90-0C2F178D18E0}" type="sibTrans" cxnId="{36E30559-82FC-4A44-8ABB-8ED19C54C515}">
      <dgm:prSet/>
      <dgm:spPr/>
      <dgm:t>
        <a:bodyPr/>
        <a:lstStyle/>
        <a:p>
          <a:endParaRPr lang="en-US" sz="2400"/>
        </a:p>
      </dgm:t>
    </dgm:pt>
    <dgm:pt modelId="{4BCA2041-4637-4CB0-8F9A-13D6B0873BBA}">
      <dgm:prSet custT="1"/>
      <dgm:spPr/>
      <dgm:t>
        <a:bodyPr/>
        <a:lstStyle/>
        <a:p>
          <a:r>
            <a:rPr lang="en-MY" sz="2400"/>
            <a:t>If you have strong feelings about your subject, this should make your writing more interesting – but be careful! </a:t>
          </a:r>
          <a:endParaRPr lang="en-US" sz="2400"/>
        </a:p>
      </dgm:t>
    </dgm:pt>
    <dgm:pt modelId="{78C810B7-7447-43F2-A4FA-8CFEC83EBEF8}" type="parTrans" cxnId="{68AF49A1-D33E-48F5-B04B-24D2AB599319}">
      <dgm:prSet/>
      <dgm:spPr/>
      <dgm:t>
        <a:bodyPr/>
        <a:lstStyle/>
        <a:p>
          <a:endParaRPr lang="en-US" sz="2400"/>
        </a:p>
      </dgm:t>
    </dgm:pt>
    <dgm:pt modelId="{30A580F6-C284-4662-898A-06BCD372C24A}" type="sibTrans" cxnId="{68AF49A1-D33E-48F5-B04B-24D2AB599319}">
      <dgm:prSet/>
      <dgm:spPr/>
      <dgm:t>
        <a:bodyPr/>
        <a:lstStyle/>
        <a:p>
          <a:endParaRPr lang="en-US" sz="2400"/>
        </a:p>
      </dgm:t>
    </dgm:pt>
    <dgm:pt modelId="{D8556714-F5CC-48F5-84D8-6567F591B595}">
      <dgm:prSet custT="1"/>
      <dgm:spPr/>
      <dgm:t>
        <a:bodyPr/>
        <a:lstStyle/>
        <a:p>
          <a:r>
            <a:rPr lang="en-MY" sz="2400"/>
            <a:t>Strong feelings must be given form and coldly translated into precise words.</a:t>
          </a:r>
          <a:endParaRPr lang="en-US" sz="2400"/>
        </a:p>
      </dgm:t>
    </dgm:pt>
    <dgm:pt modelId="{6C9C0D82-6F15-460B-A280-46DA316BF5CC}" type="parTrans" cxnId="{EA0FDB97-FC8A-4955-AB92-B621CFC31154}">
      <dgm:prSet/>
      <dgm:spPr/>
      <dgm:t>
        <a:bodyPr/>
        <a:lstStyle/>
        <a:p>
          <a:endParaRPr lang="en-US" sz="2400"/>
        </a:p>
      </dgm:t>
    </dgm:pt>
    <dgm:pt modelId="{0392ACDD-7EB3-419D-A9B4-A8370AA35302}" type="sibTrans" cxnId="{EA0FDB97-FC8A-4955-AB92-B621CFC31154}">
      <dgm:prSet/>
      <dgm:spPr/>
      <dgm:t>
        <a:bodyPr/>
        <a:lstStyle/>
        <a:p>
          <a:endParaRPr lang="en-US" sz="2400"/>
        </a:p>
      </dgm:t>
    </dgm:pt>
    <dgm:pt modelId="{BB36F8FF-D08A-1242-8833-661224DE8209}" type="pres">
      <dgm:prSet presAssocID="{DF55CE4E-5E1D-4EC1-9A37-83A5167E9329}" presName="vert0" presStyleCnt="0">
        <dgm:presLayoutVars>
          <dgm:dir/>
          <dgm:animOne val="branch"/>
          <dgm:animLvl val="lvl"/>
        </dgm:presLayoutVars>
      </dgm:prSet>
      <dgm:spPr/>
    </dgm:pt>
    <dgm:pt modelId="{981D00C0-29DB-804D-A832-4A0D703DADAD}" type="pres">
      <dgm:prSet presAssocID="{9566EA5F-ADBE-4A5E-AABD-5E62BA0D5661}" presName="thickLine" presStyleLbl="alignNode1" presStyleIdx="0" presStyleCnt="4"/>
      <dgm:spPr/>
    </dgm:pt>
    <dgm:pt modelId="{884371E1-DDA1-E14A-A6E1-F4636CD137C1}" type="pres">
      <dgm:prSet presAssocID="{9566EA5F-ADBE-4A5E-AABD-5E62BA0D5661}" presName="horz1" presStyleCnt="0"/>
      <dgm:spPr/>
    </dgm:pt>
    <dgm:pt modelId="{364733A2-2F6B-1841-924E-6878B9553219}" type="pres">
      <dgm:prSet presAssocID="{9566EA5F-ADBE-4A5E-AABD-5E62BA0D5661}" presName="tx1" presStyleLbl="revTx" presStyleIdx="0" presStyleCnt="4"/>
      <dgm:spPr/>
    </dgm:pt>
    <dgm:pt modelId="{C3E9E9AF-4D14-DD42-9E91-2BA4B9291BFB}" type="pres">
      <dgm:prSet presAssocID="{9566EA5F-ADBE-4A5E-AABD-5E62BA0D5661}" presName="vert1" presStyleCnt="0"/>
      <dgm:spPr/>
    </dgm:pt>
    <dgm:pt modelId="{2F81E7BC-4BEE-D24B-9760-2B57D925C481}" type="pres">
      <dgm:prSet presAssocID="{095A3405-F2C8-4201-91AD-2FD11E8A7EF5}" presName="thickLine" presStyleLbl="alignNode1" presStyleIdx="1" presStyleCnt="4"/>
      <dgm:spPr/>
    </dgm:pt>
    <dgm:pt modelId="{2B37BAF7-DF84-864C-A04D-A99E50DB6346}" type="pres">
      <dgm:prSet presAssocID="{095A3405-F2C8-4201-91AD-2FD11E8A7EF5}" presName="horz1" presStyleCnt="0"/>
      <dgm:spPr/>
    </dgm:pt>
    <dgm:pt modelId="{6FB31133-892C-9D4B-ABDB-1466252CB28E}" type="pres">
      <dgm:prSet presAssocID="{095A3405-F2C8-4201-91AD-2FD11E8A7EF5}" presName="tx1" presStyleLbl="revTx" presStyleIdx="1" presStyleCnt="4"/>
      <dgm:spPr/>
    </dgm:pt>
    <dgm:pt modelId="{13C62628-805B-F04A-8C4E-BEAC87E0F816}" type="pres">
      <dgm:prSet presAssocID="{095A3405-F2C8-4201-91AD-2FD11E8A7EF5}" presName="vert1" presStyleCnt="0"/>
      <dgm:spPr/>
    </dgm:pt>
    <dgm:pt modelId="{23C29065-0877-5246-8A24-18BD00B03A6E}" type="pres">
      <dgm:prSet presAssocID="{4BCA2041-4637-4CB0-8F9A-13D6B0873BBA}" presName="thickLine" presStyleLbl="alignNode1" presStyleIdx="2" presStyleCnt="4"/>
      <dgm:spPr/>
    </dgm:pt>
    <dgm:pt modelId="{23BEBDB7-2B3C-584F-87EE-7D3E6F58CC4F}" type="pres">
      <dgm:prSet presAssocID="{4BCA2041-4637-4CB0-8F9A-13D6B0873BBA}" presName="horz1" presStyleCnt="0"/>
      <dgm:spPr/>
    </dgm:pt>
    <dgm:pt modelId="{459F3DEF-9542-CB47-B728-4D62153E12A1}" type="pres">
      <dgm:prSet presAssocID="{4BCA2041-4637-4CB0-8F9A-13D6B0873BBA}" presName="tx1" presStyleLbl="revTx" presStyleIdx="2" presStyleCnt="4"/>
      <dgm:spPr/>
    </dgm:pt>
    <dgm:pt modelId="{308CEC0E-409E-E547-BDC5-1D62836F3C3E}" type="pres">
      <dgm:prSet presAssocID="{4BCA2041-4637-4CB0-8F9A-13D6B0873BBA}" presName="vert1" presStyleCnt="0"/>
      <dgm:spPr/>
    </dgm:pt>
    <dgm:pt modelId="{DAA2D37C-01B9-254F-8ADE-31F690BC9226}" type="pres">
      <dgm:prSet presAssocID="{D8556714-F5CC-48F5-84D8-6567F591B595}" presName="thickLine" presStyleLbl="alignNode1" presStyleIdx="3" presStyleCnt="4"/>
      <dgm:spPr/>
    </dgm:pt>
    <dgm:pt modelId="{1ECDE83A-C24F-414E-A036-1920A465B283}" type="pres">
      <dgm:prSet presAssocID="{D8556714-F5CC-48F5-84D8-6567F591B595}" presName="horz1" presStyleCnt="0"/>
      <dgm:spPr/>
    </dgm:pt>
    <dgm:pt modelId="{C6D8F697-B55E-234C-BAEE-9B8CAD4DDEF5}" type="pres">
      <dgm:prSet presAssocID="{D8556714-F5CC-48F5-84D8-6567F591B595}" presName="tx1" presStyleLbl="revTx" presStyleIdx="3" presStyleCnt="4"/>
      <dgm:spPr/>
    </dgm:pt>
    <dgm:pt modelId="{0D179D6B-36C7-1B4D-B1D4-B67CCBDDC65A}" type="pres">
      <dgm:prSet presAssocID="{D8556714-F5CC-48F5-84D8-6567F591B595}" presName="vert1" presStyleCnt="0"/>
      <dgm:spPr/>
    </dgm:pt>
  </dgm:ptLst>
  <dgm:cxnLst>
    <dgm:cxn modelId="{2CE2AF18-27B7-4242-821B-CDF6D804038C}" srcId="{DF55CE4E-5E1D-4EC1-9A37-83A5167E9329}" destId="{9566EA5F-ADBE-4A5E-AABD-5E62BA0D5661}" srcOrd="0" destOrd="0" parTransId="{897B70B7-6864-48D0-AD5F-C452536295F6}" sibTransId="{4EBED295-9864-47AA-913B-942EF316F062}"/>
    <dgm:cxn modelId="{C6A8AD1B-F68F-E24B-8C97-7CBB93A8C491}" type="presOf" srcId="{4BCA2041-4637-4CB0-8F9A-13D6B0873BBA}" destId="{459F3DEF-9542-CB47-B728-4D62153E12A1}" srcOrd="0" destOrd="0" presId="urn:microsoft.com/office/officeart/2008/layout/LinedList"/>
    <dgm:cxn modelId="{F6F31345-28EE-B244-AA12-90DB459EBBB9}" type="presOf" srcId="{9566EA5F-ADBE-4A5E-AABD-5E62BA0D5661}" destId="{364733A2-2F6B-1841-924E-6878B9553219}" srcOrd="0" destOrd="0" presId="urn:microsoft.com/office/officeart/2008/layout/LinedList"/>
    <dgm:cxn modelId="{36E30559-82FC-4A44-8ABB-8ED19C54C515}" srcId="{DF55CE4E-5E1D-4EC1-9A37-83A5167E9329}" destId="{095A3405-F2C8-4201-91AD-2FD11E8A7EF5}" srcOrd="1" destOrd="0" parTransId="{CB72AED3-D0C0-4882-8AC6-5539F6F58CD3}" sibTransId="{D9FC2CA5-2C17-464F-8D90-0C2F178D18E0}"/>
    <dgm:cxn modelId="{D7FF945B-03F3-3945-9EDA-CC436ED2AE59}" type="presOf" srcId="{095A3405-F2C8-4201-91AD-2FD11E8A7EF5}" destId="{6FB31133-892C-9D4B-ABDB-1466252CB28E}" srcOrd="0" destOrd="0" presId="urn:microsoft.com/office/officeart/2008/layout/LinedList"/>
    <dgm:cxn modelId="{EA0FDB97-FC8A-4955-AB92-B621CFC31154}" srcId="{DF55CE4E-5E1D-4EC1-9A37-83A5167E9329}" destId="{D8556714-F5CC-48F5-84D8-6567F591B595}" srcOrd="3" destOrd="0" parTransId="{6C9C0D82-6F15-460B-A280-46DA316BF5CC}" sibTransId="{0392ACDD-7EB3-419D-A9B4-A8370AA35302}"/>
    <dgm:cxn modelId="{68AF49A1-D33E-48F5-B04B-24D2AB599319}" srcId="{DF55CE4E-5E1D-4EC1-9A37-83A5167E9329}" destId="{4BCA2041-4637-4CB0-8F9A-13D6B0873BBA}" srcOrd="2" destOrd="0" parTransId="{78C810B7-7447-43F2-A4FA-8CFEC83EBEF8}" sibTransId="{30A580F6-C284-4662-898A-06BCD372C24A}"/>
    <dgm:cxn modelId="{80E027C2-C3AF-C142-A7A7-2A5F85E5CB41}" type="presOf" srcId="{DF55CE4E-5E1D-4EC1-9A37-83A5167E9329}" destId="{BB36F8FF-D08A-1242-8833-661224DE8209}" srcOrd="0" destOrd="0" presId="urn:microsoft.com/office/officeart/2008/layout/LinedList"/>
    <dgm:cxn modelId="{45A31AE0-CF07-6249-B012-9B1B1B7068E3}" type="presOf" srcId="{D8556714-F5CC-48F5-84D8-6567F591B595}" destId="{C6D8F697-B55E-234C-BAEE-9B8CAD4DDEF5}" srcOrd="0" destOrd="0" presId="urn:microsoft.com/office/officeart/2008/layout/LinedList"/>
    <dgm:cxn modelId="{83BECF30-CE69-A646-A42C-83F38FC6886B}" type="presParOf" srcId="{BB36F8FF-D08A-1242-8833-661224DE8209}" destId="{981D00C0-29DB-804D-A832-4A0D703DADAD}" srcOrd="0" destOrd="0" presId="urn:microsoft.com/office/officeart/2008/layout/LinedList"/>
    <dgm:cxn modelId="{87F4670D-BF58-CA49-A35F-35784AD9DDA6}" type="presParOf" srcId="{BB36F8FF-D08A-1242-8833-661224DE8209}" destId="{884371E1-DDA1-E14A-A6E1-F4636CD137C1}" srcOrd="1" destOrd="0" presId="urn:microsoft.com/office/officeart/2008/layout/LinedList"/>
    <dgm:cxn modelId="{35D2FCFB-9C24-854A-9748-B1BA980F0DA1}" type="presParOf" srcId="{884371E1-DDA1-E14A-A6E1-F4636CD137C1}" destId="{364733A2-2F6B-1841-924E-6878B9553219}" srcOrd="0" destOrd="0" presId="urn:microsoft.com/office/officeart/2008/layout/LinedList"/>
    <dgm:cxn modelId="{82F6380A-94B4-5E4B-A927-C6FFA269E248}" type="presParOf" srcId="{884371E1-DDA1-E14A-A6E1-F4636CD137C1}" destId="{C3E9E9AF-4D14-DD42-9E91-2BA4B9291BFB}" srcOrd="1" destOrd="0" presId="urn:microsoft.com/office/officeart/2008/layout/LinedList"/>
    <dgm:cxn modelId="{1F710C6B-74DA-704D-911A-025998F65607}" type="presParOf" srcId="{BB36F8FF-D08A-1242-8833-661224DE8209}" destId="{2F81E7BC-4BEE-D24B-9760-2B57D925C481}" srcOrd="2" destOrd="0" presId="urn:microsoft.com/office/officeart/2008/layout/LinedList"/>
    <dgm:cxn modelId="{30857B67-693C-D54D-A164-2132076BDDD9}" type="presParOf" srcId="{BB36F8FF-D08A-1242-8833-661224DE8209}" destId="{2B37BAF7-DF84-864C-A04D-A99E50DB6346}" srcOrd="3" destOrd="0" presId="urn:microsoft.com/office/officeart/2008/layout/LinedList"/>
    <dgm:cxn modelId="{988AE068-7811-744C-B783-270BC79EB7BE}" type="presParOf" srcId="{2B37BAF7-DF84-864C-A04D-A99E50DB6346}" destId="{6FB31133-892C-9D4B-ABDB-1466252CB28E}" srcOrd="0" destOrd="0" presId="urn:microsoft.com/office/officeart/2008/layout/LinedList"/>
    <dgm:cxn modelId="{E34283B0-835B-924C-B518-CFFF109AEA25}" type="presParOf" srcId="{2B37BAF7-DF84-864C-A04D-A99E50DB6346}" destId="{13C62628-805B-F04A-8C4E-BEAC87E0F816}" srcOrd="1" destOrd="0" presId="urn:microsoft.com/office/officeart/2008/layout/LinedList"/>
    <dgm:cxn modelId="{61EE3006-AD21-EE48-BA48-96B5BF7C2B01}" type="presParOf" srcId="{BB36F8FF-D08A-1242-8833-661224DE8209}" destId="{23C29065-0877-5246-8A24-18BD00B03A6E}" srcOrd="4" destOrd="0" presId="urn:microsoft.com/office/officeart/2008/layout/LinedList"/>
    <dgm:cxn modelId="{CFB49C55-F20F-BF43-AD8E-87EF69DAA5AE}" type="presParOf" srcId="{BB36F8FF-D08A-1242-8833-661224DE8209}" destId="{23BEBDB7-2B3C-584F-87EE-7D3E6F58CC4F}" srcOrd="5" destOrd="0" presId="urn:microsoft.com/office/officeart/2008/layout/LinedList"/>
    <dgm:cxn modelId="{EE26A75F-6782-5F4E-B5BE-568D0734AFFA}" type="presParOf" srcId="{23BEBDB7-2B3C-584F-87EE-7D3E6F58CC4F}" destId="{459F3DEF-9542-CB47-B728-4D62153E12A1}" srcOrd="0" destOrd="0" presId="urn:microsoft.com/office/officeart/2008/layout/LinedList"/>
    <dgm:cxn modelId="{4C9B7BC2-0A95-5E4A-89F7-94816A337D73}" type="presParOf" srcId="{23BEBDB7-2B3C-584F-87EE-7D3E6F58CC4F}" destId="{308CEC0E-409E-E547-BDC5-1D62836F3C3E}" srcOrd="1" destOrd="0" presId="urn:microsoft.com/office/officeart/2008/layout/LinedList"/>
    <dgm:cxn modelId="{A89249E1-D489-A54E-9D34-9B4AFEBAC2DC}" type="presParOf" srcId="{BB36F8FF-D08A-1242-8833-661224DE8209}" destId="{DAA2D37C-01B9-254F-8ADE-31F690BC9226}" srcOrd="6" destOrd="0" presId="urn:microsoft.com/office/officeart/2008/layout/LinedList"/>
    <dgm:cxn modelId="{ECCF64C6-B9A8-6F4A-8813-0C3DFF9B3B1B}" type="presParOf" srcId="{BB36F8FF-D08A-1242-8833-661224DE8209}" destId="{1ECDE83A-C24F-414E-A036-1920A465B283}" srcOrd="7" destOrd="0" presId="urn:microsoft.com/office/officeart/2008/layout/LinedList"/>
    <dgm:cxn modelId="{9E0766BC-9ABA-4648-B07D-CFE5B095F3E1}" type="presParOf" srcId="{1ECDE83A-C24F-414E-A036-1920A465B283}" destId="{C6D8F697-B55E-234C-BAEE-9B8CAD4DDEF5}" srcOrd="0" destOrd="0" presId="urn:microsoft.com/office/officeart/2008/layout/LinedList"/>
    <dgm:cxn modelId="{7D842C9A-4F7D-DC40-946A-575E25E1330B}" type="presParOf" srcId="{1ECDE83A-C24F-414E-A036-1920A465B283}" destId="{0D179D6B-36C7-1B4D-B1D4-B67CCBDDC65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7EDF890-326D-46BD-A257-470F904E55D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AF06322-BC3E-448E-95BD-56F8E62859D3}">
      <dgm:prSet custT="1"/>
      <dgm:spPr/>
      <dgm:t>
        <a:bodyPr/>
        <a:lstStyle/>
        <a:p>
          <a:r>
            <a:rPr lang="en-MY" sz="2000" dirty="0"/>
            <a:t>make your review more interesting with personal comments</a:t>
          </a:r>
          <a:endParaRPr lang="en-US" sz="2000" dirty="0"/>
        </a:p>
      </dgm:t>
    </dgm:pt>
    <dgm:pt modelId="{B14FB9F6-ADB2-42C6-AC49-994A56B6702A}" type="parTrans" cxnId="{623E2B5C-6E6D-4B90-B102-30080DDDDBF4}">
      <dgm:prSet/>
      <dgm:spPr/>
      <dgm:t>
        <a:bodyPr/>
        <a:lstStyle/>
        <a:p>
          <a:endParaRPr lang="en-US" sz="2000"/>
        </a:p>
      </dgm:t>
    </dgm:pt>
    <dgm:pt modelId="{B06B8BCE-CB87-4267-82DE-5922664A968D}" type="sibTrans" cxnId="{623E2B5C-6E6D-4B90-B102-30080DDDDBF4}">
      <dgm:prSet/>
      <dgm:spPr/>
      <dgm:t>
        <a:bodyPr/>
        <a:lstStyle/>
        <a:p>
          <a:endParaRPr lang="en-US" sz="2000"/>
        </a:p>
      </dgm:t>
    </dgm:pt>
    <dgm:pt modelId="{91BA10D1-29FB-4DE4-8E99-BD7AA4E9FE70}">
      <dgm:prSet custT="1"/>
      <dgm:spPr/>
      <dgm:t>
        <a:bodyPr/>
        <a:lstStyle/>
        <a:p>
          <a:r>
            <a:rPr lang="en-MY" sz="2000" dirty="0"/>
            <a:t>mention the title, the type of the book/ play/ film/etc, the setting (when/where), the theme, the main characters, etc</a:t>
          </a:r>
          <a:endParaRPr lang="en-US" sz="2000" dirty="0"/>
        </a:p>
      </dgm:t>
    </dgm:pt>
    <dgm:pt modelId="{877D48E5-CD5F-43A3-870E-B42202170721}" type="parTrans" cxnId="{2D278D80-9AD4-4F2D-8B63-1B5F938973C1}">
      <dgm:prSet/>
      <dgm:spPr/>
      <dgm:t>
        <a:bodyPr/>
        <a:lstStyle/>
        <a:p>
          <a:endParaRPr lang="en-US" sz="2000"/>
        </a:p>
      </dgm:t>
    </dgm:pt>
    <dgm:pt modelId="{F39CC1F8-EE01-4A23-A6A2-D7DACE57456D}" type="sibTrans" cxnId="{2D278D80-9AD4-4F2D-8B63-1B5F938973C1}">
      <dgm:prSet/>
      <dgm:spPr/>
      <dgm:t>
        <a:bodyPr/>
        <a:lstStyle/>
        <a:p>
          <a:endParaRPr lang="en-US" sz="2000"/>
        </a:p>
      </dgm:t>
    </dgm:pt>
    <dgm:pt modelId="{8FF2F97F-3E73-4A1F-A2B8-32A23D0DDD91}" type="pres">
      <dgm:prSet presAssocID="{C7EDF890-326D-46BD-A257-470F904E55D2}" presName="root" presStyleCnt="0">
        <dgm:presLayoutVars>
          <dgm:dir/>
          <dgm:resizeHandles val="exact"/>
        </dgm:presLayoutVars>
      </dgm:prSet>
      <dgm:spPr/>
    </dgm:pt>
    <dgm:pt modelId="{A57DAF21-FACB-43EC-9C3F-32302E353D21}" type="pres">
      <dgm:prSet presAssocID="{9AF06322-BC3E-448E-95BD-56F8E62859D3}" presName="compNode" presStyleCnt="0"/>
      <dgm:spPr/>
    </dgm:pt>
    <dgm:pt modelId="{F248F5E9-42CA-4A54-B5D8-91E99735356A}" type="pres">
      <dgm:prSet presAssocID="{9AF06322-BC3E-448E-95BD-56F8E62859D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F00921A9-26CC-4CA0-AB6A-2E02EA1C2912}" type="pres">
      <dgm:prSet presAssocID="{9AF06322-BC3E-448E-95BD-56F8E62859D3}" presName="spaceRect" presStyleCnt="0"/>
      <dgm:spPr/>
    </dgm:pt>
    <dgm:pt modelId="{58178F1B-B487-4718-804F-4BBC2F030C8F}" type="pres">
      <dgm:prSet presAssocID="{9AF06322-BC3E-448E-95BD-56F8E62859D3}" presName="textRect" presStyleLbl="revTx" presStyleIdx="0" presStyleCnt="2">
        <dgm:presLayoutVars>
          <dgm:chMax val="1"/>
          <dgm:chPref val="1"/>
        </dgm:presLayoutVars>
      </dgm:prSet>
      <dgm:spPr/>
    </dgm:pt>
    <dgm:pt modelId="{38607307-DA09-40EE-A082-781C5290B091}" type="pres">
      <dgm:prSet presAssocID="{B06B8BCE-CB87-4267-82DE-5922664A968D}" presName="sibTrans" presStyleCnt="0"/>
      <dgm:spPr/>
    </dgm:pt>
    <dgm:pt modelId="{1540615A-DC11-4FBD-AD84-E49FB20AC454}" type="pres">
      <dgm:prSet presAssocID="{91BA10D1-29FB-4DE4-8E99-BD7AA4E9FE70}" presName="compNode" presStyleCnt="0"/>
      <dgm:spPr/>
    </dgm:pt>
    <dgm:pt modelId="{17677BB0-3121-44C8-876B-9D3C43294007}" type="pres">
      <dgm:prSet presAssocID="{91BA10D1-29FB-4DE4-8E99-BD7AA4E9FE7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m strip"/>
        </a:ext>
      </dgm:extLst>
    </dgm:pt>
    <dgm:pt modelId="{ECA331DA-F13F-4547-9AB8-6CACA1CC4CF5}" type="pres">
      <dgm:prSet presAssocID="{91BA10D1-29FB-4DE4-8E99-BD7AA4E9FE70}" presName="spaceRect" presStyleCnt="0"/>
      <dgm:spPr/>
    </dgm:pt>
    <dgm:pt modelId="{C9DAE979-3AF4-4109-8CDD-D3B25506AC4B}" type="pres">
      <dgm:prSet presAssocID="{91BA10D1-29FB-4DE4-8E99-BD7AA4E9FE70}" presName="textRect" presStyleLbl="revTx" presStyleIdx="1" presStyleCnt="2">
        <dgm:presLayoutVars>
          <dgm:chMax val="1"/>
          <dgm:chPref val="1"/>
        </dgm:presLayoutVars>
      </dgm:prSet>
      <dgm:spPr/>
    </dgm:pt>
  </dgm:ptLst>
  <dgm:cxnLst>
    <dgm:cxn modelId="{D018A83C-9670-41DA-84CA-907052CF0528}" type="presOf" srcId="{C7EDF890-326D-46BD-A257-470F904E55D2}" destId="{8FF2F97F-3E73-4A1F-A2B8-32A23D0DDD91}" srcOrd="0" destOrd="0" presId="urn:microsoft.com/office/officeart/2018/2/layout/IconLabelList"/>
    <dgm:cxn modelId="{623E2B5C-6E6D-4B90-B102-30080DDDDBF4}" srcId="{C7EDF890-326D-46BD-A257-470F904E55D2}" destId="{9AF06322-BC3E-448E-95BD-56F8E62859D3}" srcOrd="0" destOrd="0" parTransId="{B14FB9F6-ADB2-42C6-AC49-994A56B6702A}" sibTransId="{B06B8BCE-CB87-4267-82DE-5922664A968D}"/>
    <dgm:cxn modelId="{2D278D80-9AD4-4F2D-8B63-1B5F938973C1}" srcId="{C7EDF890-326D-46BD-A257-470F904E55D2}" destId="{91BA10D1-29FB-4DE4-8E99-BD7AA4E9FE70}" srcOrd="1" destOrd="0" parTransId="{877D48E5-CD5F-43A3-870E-B42202170721}" sibTransId="{F39CC1F8-EE01-4A23-A6A2-D7DACE57456D}"/>
    <dgm:cxn modelId="{2DF521BC-573E-4B16-9B66-FBF6F9F88DAD}" type="presOf" srcId="{91BA10D1-29FB-4DE4-8E99-BD7AA4E9FE70}" destId="{C9DAE979-3AF4-4109-8CDD-D3B25506AC4B}" srcOrd="0" destOrd="0" presId="urn:microsoft.com/office/officeart/2018/2/layout/IconLabelList"/>
    <dgm:cxn modelId="{6065B7D0-0DE7-46E6-AE1B-927461F81239}" type="presOf" srcId="{9AF06322-BC3E-448E-95BD-56F8E62859D3}" destId="{58178F1B-B487-4718-804F-4BBC2F030C8F}" srcOrd="0" destOrd="0" presId="urn:microsoft.com/office/officeart/2018/2/layout/IconLabelList"/>
    <dgm:cxn modelId="{2B9BF1D3-A1D4-4FE2-8570-837D43854D21}" type="presParOf" srcId="{8FF2F97F-3E73-4A1F-A2B8-32A23D0DDD91}" destId="{A57DAF21-FACB-43EC-9C3F-32302E353D21}" srcOrd="0" destOrd="0" presId="urn:microsoft.com/office/officeart/2018/2/layout/IconLabelList"/>
    <dgm:cxn modelId="{35325E7A-4128-4C24-B777-B20242BC9638}" type="presParOf" srcId="{A57DAF21-FACB-43EC-9C3F-32302E353D21}" destId="{F248F5E9-42CA-4A54-B5D8-91E99735356A}" srcOrd="0" destOrd="0" presId="urn:microsoft.com/office/officeart/2018/2/layout/IconLabelList"/>
    <dgm:cxn modelId="{8345B8DB-5886-4F3B-9621-BFCD06AC5747}" type="presParOf" srcId="{A57DAF21-FACB-43EC-9C3F-32302E353D21}" destId="{F00921A9-26CC-4CA0-AB6A-2E02EA1C2912}" srcOrd="1" destOrd="0" presId="urn:microsoft.com/office/officeart/2018/2/layout/IconLabelList"/>
    <dgm:cxn modelId="{83C24BE1-3E1B-4424-B81D-CF8B8CE551E9}" type="presParOf" srcId="{A57DAF21-FACB-43EC-9C3F-32302E353D21}" destId="{58178F1B-B487-4718-804F-4BBC2F030C8F}" srcOrd="2" destOrd="0" presId="urn:microsoft.com/office/officeart/2018/2/layout/IconLabelList"/>
    <dgm:cxn modelId="{EA0C2BCE-E0A4-44AE-8D87-0DDADEFBCB1A}" type="presParOf" srcId="{8FF2F97F-3E73-4A1F-A2B8-32A23D0DDD91}" destId="{38607307-DA09-40EE-A082-781C5290B091}" srcOrd="1" destOrd="0" presId="urn:microsoft.com/office/officeart/2018/2/layout/IconLabelList"/>
    <dgm:cxn modelId="{01E77B05-6CF7-42BD-BB47-898BBE5C8E9D}" type="presParOf" srcId="{8FF2F97F-3E73-4A1F-A2B8-32A23D0DDD91}" destId="{1540615A-DC11-4FBD-AD84-E49FB20AC454}" srcOrd="2" destOrd="0" presId="urn:microsoft.com/office/officeart/2018/2/layout/IconLabelList"/>
    <dgm:cxn modelId="{37F89F92-2E2E-497B-8E0D-CA8F6671DA10}" type="presParOf" srcId="{1540615A-DC11-4FBD-AD84-E49FB20AC454}" destId="{17677BB0-3121-44C8-876B-9D3C43294007}" srcOrd="0" destOrd="0" presId="urn:microsoft.com/office/officeart/2018/2/layout/IconLabelList"/>
    <dgm:cxn modelId="{8C776858-133C-4190-A2B1-D2F37BA10AE2}" type="presParOf" srcId="{1540615A-DC11-4FBD-AD84-E49FB20AC454}" destId="{ECA331DA-F13F-4547-9AB8-6CACA1CC4CF5}" srcOrd="1" destOrd="0" presId="urn:microsoft.com/office/officeart/2018/2/layout/IconLabelList"/>
    <dgm:cxn modelId="{0DDAF12A-981C-461D-97EA-AF9B268E4BD7}" type="presParOf" srcId="{1540615A-DC11-4FBD-AD84-E49FB20AC454}" destId="{C9DAE979-3AF4-4109-8CDD-D3B25506AC4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215599-DFB2-40E1-A0C7-6D084BCE91DD}">
      <dsp:nvSpPr>
        <dsp:cNvPr id="0" name=""/>
        <dsp:cNvSpPr/>
      </dsp:nvSpPr>
      <dsp:spPr>
        <a:xfrm>
          <a:off x="751855" y="421492"/>
          <a:ext cx="2058750" cy="205875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E91047-591C-4175-AA7E-10552CC68347}">
      <dsp:nvSpPr>
        <dsp:cNvPr id="0" name=""/>
        <dsp:cNvSpPr/>
      </dsp:nvSpPr>
      <dsp:spPr>
        <a:xfrm>
          <a:off x="1190605" y="860242"/>
          <a:ext cx="1181250" cy="1181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D86937-E935-43F1-AF42-CACE683D0802}">
      <dsp:nvSpPr>
        <dsp:cNvPr id="0" name=""/>
        <dsp:cNvSpPr/>
      </dsp:nvSpPr>
      <dsp:spPr>
        <a:xfrm>
          <a:off x="93730" y="3121492"/>
          <a:ext cx="3375000"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GB" sz="2000" kern="1200" cap="none" dirty="0"/>
            <a:t>What are things that you do before you decide to buy something online?</a:t>
          </a:r>
          <a:endParaRPr lang="en-US" sz="2000" kern="1200" cap="none" dirty="0"/>
        </a:p>
      </dsp:txBody>
      <dsp:txXfrm>
        <a:off x="93730" y="3121492"/>
        <a:ext cx="3375000" cy="945000"/>
      </dsp:txXfrm>
    </dsp:sp>
    <dsp:sp modelId="{779EC2C1-5827-48F3-B76B-A83C3810ACDA}">
      <dsp:nvSpPr>
        <dsp:cNvPr id="0" name=""/>
        <dsp:cNvSpPr/>
      </dsp:nvSpPr>
      <dsp:spPr>
        <a:xfrm>
          <a:off x="4717480" y="421492"/>
          <a:ext cx="2058750" cy="205875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2214AE-27AB-4D43-A632-15EC7EFD3394}">
      <dsp:nvSpPr>
        <dsp:cNvPr id="0" name=""/>
        <dsp:cNvSpPr/>
      </dsp:nvSpPr>
      <dsp:spPr>
        <a:xfrm>
          <a:off x="5156230" y="860242"/>
          <a:ext cx="1181250" cy="11812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E3B41C-6FDC-4651-BF9C-98BBF33A3C2F}">
      <dsp:nvSpPr>
        <dsp:cNvPr id="0" name=""/>
        <dsp:cNvSpPr/>
      </dsp:nvSpPr>
      <dsp:spPr>
        <a:xfrm>
          <a:off x="4059355" y="3121492"/>
          <a:ext cx="3375000"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GB" sz="2000" kern="1200" cap="none" dirty="0"/>
            <a:t>How do you decide what movies to see in the cinema?</a:t>
          </a:r>
          <a:endParaRPr lang="en-US" sz="2000" kern="1200" cap="none" dirty="0"/>
        </a:p>
      </dsp:txBody>
      <dsp:txXfrm>
        <a:off x="4059355" y="3121492"/>
        <a:ext cx="3375000" cy="945000"/>
      </dsp:txXfrm>
    </dsp:sp>
    <dsp:sp modelId="{F0A56EFD-9FE0-42B7-AD59-EA4148A8A5FF}">
      <dsp:nvSpPr>
        <dsp:cNvPr id="0" name=""/>
        <dsp:cNvSpPr/>
      </dsp:nvSpPr>
      <dsp:spPr>
        <a:xfrm>
          <a:off x="8683105" y="421492"/>
          <a:ext cx="2058750" cy="205875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9BF3EA-CCE2-4EE8-A2C6-337887D61C19}">
      <dsp:nvSpPr>
        <dsp:cNvPr id="0" name=""/>
        <dsp:cNvSpPr/>
      </dsp:nvSpPr>
      <dsp:spPr>
        <a:xfrm>
          <a:off x="9121855" y="860242"/>
          <a:ext cx="1181250" cy="11812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94D59F-ADBF-4306-98C6-1005F77DB024}">
      <dsp:nvSpPr>
        <dsp:cNvPr id="0" name=""/>
        <dsp:cNvSpPr/>
      </dsp:nvSpPr>
      <dsp:spPr>
        <a:xfrm>
          <a:off x="8024980" y="3121492"/>
          <a:ext cx="3375000"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GB" sz="2000" kern="1200" cap="none" dirty="0"/>
            <a:t>How do you decide which restaurants or cafés to go to for a lunch or dinner?</a:t>
          </a:r>
          <a:endParaRPr lang="en-US" sz="2000" kern="1200" cap="none" dirty="0"/>
        </a:p>
      </dsp:txBody>
      <dsp:txXfrm>
        <a:off x="8024980" y="3121492"/>
        <a:ext cx="3375000" cy="945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993E54-EB48-4FB8-8454-4F51DEA244B2}">
      <dsp:nvSpPr>
        <dsp:cNvPr id="0" name=""/>
        <dsp:cNvSpPr/>
      </dsp:nvSpPr>
      <dsp:spPr>
        <a:xfrm>
          <a:off x="1992192" y="239482"/>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58EF76-E516-4A1A-BC30-B005703634B7}">
      <dsp:nvSpPr>
        <dsp:cNvPr id="0" name=""/>
        <dsp:cNvSpPr/>
      </dsp:nvSpPr>
      <dsp:spPr>
        <a:xfrm>
          <a:off x="804192" y="2772781"/>
          <a:ext cx="4320000" cy="13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MY" sz="2000" kern="1200"/>
            <a:t>include the main points of the plot ( without revealing the ending), and evaluate such features as the acting, writing style, directions, characters etc.</a:t>
          </a:r>
          <a:endParaRPr lang="en-US" sz="2000" kern="1200"/>
        </a:p>
      </dsp:txBody>
      <dsp:txXfrm>
        <a:off x="804192" y="2772781"/>
        <a:ext cx="4320000" cy="1395000"/>
      </dsp:txXfrm>
    </dsp:sp>
    <dsp:sp modelId="{6A82C146-5B60-4034-A401-C9BC2ED79E90}">
      <dsp:nvSpPr>
        <dsp:cNvPr id="0" name=""/>
        <dsp:cNvSpPr/>
      </dsp:nvSpPr>
      <dsp:spPr>
        <a:xfrm>
          <a:off x="7068192" y="239482"/>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AEFB9-38DE-421A-8B1C-EA05ABEF94A9}">
      <dsp:nvSpPr>
        <dsp:cNvPr id="0" name=""/>
        <dsp:cNvSpPr/>
      </dsp:nvSpPr>
      <dsp:spPr>
        <a:xfrm>
          <a:off x="5880192" y="2772781"/>
          <a:ext cx="4320000" cy="13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MY" sz="2000" kern="1200"/>
            <a:t>you can also add what you learnt, found out from the book, etc</a:t>
          </a:r>
          <a:endParaRPr lang="en-US" sz="2000" kern="1200"/>
        </a:p>
      </dsp:txBody>
      <dsp:txXfrm>
        <a:off x="5880192" y="2772781"/>
        <a:ext cx="4320000" cy="1395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B2505F-53AC-4E94-BF63-B7BDB6EDFFD9}">
      <dsp:nvSpPr>
        <dsp:cNvPr id="0" name=""/>
        <dsp:cNvSpPr/>
      </dsp:nvSpPr>
      <dsp:spPr>
        <a:xfrm>
          <a:off x="2420976" y="283577"/>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0902B6-5BAF-4130-B443-B886163BD330}">
      <dsp:nvSpPr>
        <dsp:cNvPr id="0" name=""/>
        <dsp:cNvSpPr/>
      </dsp:nvSpPr>
      <dsp:spPr>
        <a:xfrm>
          <a:off x="2888976" y="751577"/>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AE0D74-B755-40FB-B547-A826533546F2}">
      <dsp:nvSpPr>
        <dsp:cNvPr id="0" name=""/>
        <dsp:cNvSpPr/>
      </dsp:nvSpPr>
      <dsp:spPr>
        <a:xfrm>
          <a:off x="1718976" y="3163577"/>
          <a:ext cx="3600000" cy="154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MY" sz="2000" kern="1200" cap="none" dirty="0"/>
            <a:t>Include an overall assessment of the work and/or a recommendation, usually with justification</a:t>
          </a:r>
          <a:endParaRPr lang="en-US" sz="2000" kern="1200" cap="none" dirty="0"/>
        </a:p>
      </dsp:txBody>
      <dsp:txXfrm>
        <a:off x="1718976" y="3163577"/>
        <a:ext cx="3600000" cy="1546875"/>
      </dsp:txXfrm>
    </dsp:sp>
    <dsp:sp modelId="{945DF40A-98FF-4584-9F88-4B9BA1321824}">
      <dsp:nvSpPr>
        <dsp:cNvPr id="0" name=""/>
        <dsp:cNvSpPr/>
      </dsp:nvSpPr>
      <dsp:spPr>
        <a:xfrm>
          <a:off x="6650976" y="283577"/>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13BBAE-1CD8-4B35-8201-41951190062C}">
      <dsp:nvSpPr>
        <dsp:cNvPr id="0" name=""/>
        <dsp:cNvSpPr/>
      </dsp:nvSpPr>
      <dsp:spPr>
        <a:xfrm>
          <a:off x="7118976" y="751577"/>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111996-3289-4AFE-AB04-D3AA278AB485}">
      <dsp:nvSpPr>
        <dsp:cNvPr id="0" name=""/>
        <dsp:cNvSpPr/>
      </dsp:nvSpPr>
      <dsp:spPr>
        <a:xfrm>
          <a:off x="5948976" y="3163577"/>
          <a:ext cx="3600000" cy="154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MY" sz="2000" kern="1200" cap="none" dirty="0"/>
            <a:t>You may also be asked to give reasons why someone should see the film/ play or read the book, how it has influenced you, etc.</a:t>
          </a:r>
          <a:endParaRPr lang="en-US" sz="2000" kern="1200" cap="none" dirty="0"/>
        </a:p>
      </dsp:txBody>
      <dsp:txXfrm>
        <a:off x="5948976" y="3163577"/>
        <a:ext cx="3600000" cy="15468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938A4D-ACD4-4711-BFD8-107B5FC7F8CC}">
      <dsp:nvSpPr>
        <dsp:cNvPr id="0" name=""/>
        <dsp:cNvSpPr/>
      </dsp:nvSpPr>
      <dsp:spPr>
        <a:xfrm>
          <a:off x="673692" y="538631"/>
          <a:ext cx="1990125" cy="19901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D05AA2-07AC-422A-9CD4-C7FF9002A9B1}">
      <dsp:nvSpPr>
        <dsp:cNvPr id="0" name=""/>
        <dsp:cNvSpPr/>
      </dsp:nvSpPr>
      <dsp:spPr>
        <a:xfrm>
          <a:off x="1097817" y="962756"/>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F6B451-B587-4C46-BF29-567CE9AFAC5E}">
      <dsp:nvSpPr>
        <dsp:cNvPr id="0" name=""/>
        <dsp:cNvSpPr/>
      </dsp:nvSpPr>
      <dsp:spPr>
        <a:xfrm>
          <a:off x="37504" y="3148632"/>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100000"/>
            </a:lnSpc>
            <a:spcBef>
              <a:spcPct val="0"/>
            </a:spcBef>
            <a:spcAft>
              <a:spcPct val="35000"/>
            </a:spcAft>
            <a:buNone/>
            <a:defRPr cap="all"/>
          </a:pPr>
          <a:r>
            <a:rPr lang="en-GB" sz="4000" kern="1200" cap="none" dirty="0"/>
            <a:t>Purpose</a:t>
          </a:r>
          <a:endParaRPr lang="en-US" sz="4000" kern="1200" cap="none" dirty="0"/>
        </a:p>
      </dsp:txBody>
      <dsp:txXfrm>
        <a:off x="37504" y="3148632"/>
        <a:ext cx="3262500" cy="720000"/>
      </dsp:txXfrm>
    </dsp:sp>
    <dsp:sp modelId="{BD6FD063-8C09-4F39-8B02-4084EAEE27D0}">
      <dsp:nvSpPr>
        <dsp:cNvPr id="0" name=""/>
        <dsp:cNvSpPr/>
      </dsp:nvSpPr>
      <dsp:spPr>
        <a:xfrm>
          <a:off x="4507130" y="538631"/>
          <a:ext cx="1990125" cy="19901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67A0A1-47B7-44EC-AA5A-5162D5F7CF28}">
      <dsp:nvSpPr>
        <dsp:cNvPr id="0" name=""/>
        <dsp:cNvSpPr/>
      </dsp:nvSpPr>
      <dsp:spPr>
        <a:xfrm>
          <a:off x="4931255" y="962756"/>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977EC3-1772-4B63-A9EE-2B88A3AE6940}">
      <dsp:nvSpPr>
        <dsp:cNvPr id="0" name=""/>
        <dsp:cNvSpPr/>
      </dsp:nvSpPr>
      <dsp:spPr>
        <a:xfrm>
          <a:off x="3870942" y="3148632"/>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100000"/>
            </a:lnSpc>
            <a:spcBef>
              <a:spcPct val="0"/>
            </a:spcBef>
            <a:spcAft>
              <a:spcPct val="35000"/>
            </a:spcAft>
            <a:buNone/>
            <a:defRPr cap="all"/>
          </a:pPr>
          <a:r>
            <a:rPr lang="en-GB" sz="4000" kern="1200" cap="none" dirty="0"/>
            <a:t>Format</a:t>
          </a:r>
          <a:endParaRPr lang="en-US" sz="4000" kern="1200" cap="none" dirty="0"/>
        </a:p>
      </dsp:txBody>
      <dsp:txXfrm>
        <a:off x="3870942" y="3148632"/>
        <a:ext cx="3262500" cy="720000"/>
      </dsp:txXfrm>
    </dsp:sp>
    <dsp:sp modelId="{BC4127E4-D7AC-4EAD-8915-EB878295B302}">
      <dsp:nvSpPr>
        <dsp:cNvPr id="0" name=""/>
        <dsp:cNvSpPr/>
      </dsp:nvSpPr>
      <dsp:spPr>
        <a:xfrm>
          <a:off x="8340567" y="538631"/>
          <a:ext cx="1990125" cy="19901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2F651F-1F8E-4F7B-9D23-F3392D5A1050}">
      <dsp:nvSpPr>
        <dsp:cNvPr id="0" name=""/>
        <dsp:cNvSpPr/>
      </dsp:nvSpPr>
      <dsp:spPr>
        <a:xfrm>
          <a:off x="8764692" y="962756"/>
          <a:ext cx="1141875" cy="1141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BB30D5-CC83-45AE-A472-E24B958F5872}">
      <dsp:nvSpPr>
        <dsp:cNvPr id="0" name=""/>
        <dsp:cNvSpPr/>
      </dsp:nvSpPr>
      <dsp:spPr>
        <a:xfrm>
          <a:off x="7704380" y="3148632"/>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100000"/>
            </a:lnSpc>
            <a:spcBef>
              <a:spcPct val="0"/>
            </a:spcBef>
            <a:spcAft>
              <a:spcPct val="35000"/>
            </a:spcAft>
            <a:buNone/>
            <a:defRPr cap="all"/>
          </a:pPr>
          <a:r>
            <a:rPr lang="en-GB" sz="4000" kern="1200" cap="none" dirty="0"/>
            <a:t>Style </a:t>
          </a:r>
          <a:endParaRPr lang="en-US" sz="4000" kern="1200" cap="none" dirty="0"/>
        </a:p>
      </dsp:txBody>
      <dsp:txXfrm>
        <a:off x="7704380" y="3148632"/>
        <a:ext cx="32625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C43518-43FE-4C04-8C25-3D4D486A4C0B}">
      <dsp:nvSpPr>
        <dsp:cNvPr id="0" name=""/>
        <dsp:cNvSpPr/>
      </dsp:nvSpPr>
      <dsp:spPr>
        <a:xfrm>
          <a:off x="0" y="5123"/>
          <a:ext cx="8236823" cy="10913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5D1BD0-E5D0-4CAA-BD42-8AC5007007FB}">
      <dsp:nvSpPr>
        <dsp:cNvPr id="0" name=""/>
        <dsp:cNvSpPr/>
      </dsp:nvSpPr>
      <dsp:spPr>
        <a:xfrm>
          <a:off x="330122" y="250668"/>
          <a:ext cx="600221" cy="6002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FF78CD-7165-4768-A23A-713F083BE986}">
      <dsp:nvSpPr>
        <dsp:cNvPr id="0" name=""/>
        <dsp:cNvSpPr/>
      </dsp:nvSpPr>
      <dsp:spPr>
        <a:xfrm>
          <a:off x="1260465" y="5123"/>
          <a:ext cx="6976357" cy="1091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497" tIns="115497" rIns="115497" bIns="115497" numCol="1" spcCol="1270" anchor="ctr" anchorCtr="0">
          <a:noAutofit/>
        </a:bodyPr>
        <a:lstStyle/>
        <a:p>
          <a:pPr marL="0" lvl="0" indent="0" algn="l" defTabSz="844550">
            <a:lnSpc>
              <a:spcPct val="90000"/>
            </a:lnSpc>
            <a:spcBef>
              <a:spcPct val="0"/>
            </a:spcBef>
            <a:spcAft>
              <a:spcPct val="35000"/>
            </a:spcAft>
            <a:buNone/>
          </a:pPr>
          <a:r>
            <a:rPr lang="en-MY" sz="1900" kern="1200" dirty="0"/>
            <a:t>The main purpose of the introduction is to create interest, so the reader wants to find out what you have to say about the book, film, restaurant or whatever you have to write about. </a:t>
          </a:r>
          <a:endParaRPr lang="en-US" sz="1900" kern="1200" dirty="0"/>
        </a:p>
      </dsp:txBody>
      <dsp:txXfrm>
        <a:off x="1260465" y="5123"/>
        <a:ext cx="6976357" cy="1091312"/>
      </dsp:txXfrm>
    </dsp:sp>
    <dsp:sp modelId="{9EC9B0E1-70ED-4044-82EE-464634BC9023}">
      <dsp:nvSpPr>
        <dsp:cNvPr id="0" name=""/>
        <dsp:cNvSpPr/>
      </dsp:nvSpPr>
      <dsp:spPr>
        <a:xfrm>
          <a:off x="0" y="1369264"/>
          <a:ext cx="8236823" cy="10913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E2BEA3-916F-4831-A4A3-91331B51C9F8}">
      <dsp:nvSpPr>
        <dsp:cNvPr id="0" name=""/>
        <dsp:cNvSpPr/>
      </dsp:nvSpPr>
      <dsp:spPr>
        <a:xfrm>
          <a:off x="330122" y="1614809"/>
          <a:ext cx="600221" cy="6002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0FCA91-816A-43D9-A72A-22AD0A06CDB5}">
      <dsp:nvSpPr>
        <dsp:cNvPr id="0" name=""/>
        <dsp:cNvSpPr/>
      </dsp:nvSpPr>
      <dsp:spPr>
        <a:xfrm>
          <a:off x="1260465" y="1369264"/>
          <a:ext cx="6976357" cy="1091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497" tIns="115497" rIns="115497" bIns="115497" numCol="1" spcCol="1270" anchor="ctr" anchorCtr="0">
          <a:noAutofit/>
        </a:bodyPr>
        <a:lstStyle/>
        <a:p>
          <a:pPr marL="0" lvl="0" indent="0" algn="l" defTabSz="844550">
            <a:lnSpc>
              <a:spcPct val="90000"/>
            </a:lnSpc>
            <a:spcBef>
              <a:spcPct val="0"/>
            </a:spcBef>
            <a:spcAft>
              <a:spcPct val="35000"/>
            </a:spcAft>
            <a:buNone/>
          </a:pPr>
          <a:r>
            <a:rPr lang="en-MY" sz="1900" kern="1200"/>
            <a:t>Make your review more interesting with personal comments</a:t>
          </a:r>
          <a:endParaRPr lang="en-US" sz="1900" kern="1200"/>
        </a:p>
      </dsp:txBody>
      <dsp:txXfrm>
        <a:off x="1260465" y="1369264"/>
        <a:ext cx="6976357" cy="1091312"/>
      </dsp:txXfrm>
    </dsp:sp>
    <dsp:sp modelId="{25C1CE86-3122-443E-A935-FEC5D192FD43}">
      <dsp:nvSpPr>
        <dsp:cNvPr id="0" name=""/>
        <dsp:cNvSpPr/>
      </dsp:nvSpPr>
      <dsp:spPr>
        <a:xfrm>
          <a:off x="0" y="2733404"/>
          <a:ext cx="8236823" cy="10913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F796B8-347C-49CD-994F-535F03344D6F}">
      <dsp:nvSpPr>
        <dsp:cNvPr id="0" name=""/>
        <dsp:cNvSpPr/>
      </dsp:nvSpPr>
      <dsp:spPr>
        <a:xfrm>
          <a:off x="330122" y="2978950"/>
          <a:ext cx="600221" cy="6002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E6FE1F-DA52-4078-B3C3-B327113AB390}">
      <dsp:nvSpPr>
        <dsp:cNvPr id="0" name=""/>
        <dsp:cNvSpPr/>
      </dsp:nvSpPr>
      <dsp:spPr>
        <a:xfrm>
          <a:off x="1260465" y="2733404"/>
          <a:ext cx="6976357" cy="1091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497" tIns="115497" rIns="115497" bIns="115497" numCol="1" spcCol="1270" anchor="ctr" anchorCtr="0">
          <a:noAutofit/>
        </a:bodyPr>
        <a:lstStyle/>
        <a:p>
          <a:pPr marL="0" lvl="0" indent="0" algn="l" defTabSz="844550">
            <a:lnSpc>
              <a:spcPct val="90000"/>
            </a:lnSpc>
            <a:spcBef>
              <a:spcPct val="0"/>
            </a:spcBef>
            <a:spcAft>
              <a:spcPct val="35000"/>
            </a:spcAft>
            <a:buNone/>
          </a:pPr>
          <a:r>
            <a:rPr lang="en-MY" sz="1900" kern="1200"/>
            <a:t>Mention the title, the type of the book/ play/ film/etc, the setting (when/where), the theme, the main characters, etc</a:t>
          </a:r>
          <a:endParaRPr lang="en-US" sz="1900" kern="1200"/>
        </a:p>
      </dsp:txBody>
      <dsp:txXfrm>
        <a:off x="1260465" y="2733404"/>
        <a:ext cx="6976357" cy="1091312"/>
      </dsp:txXfrm>
    </dsp:sp>
    <dsp:sp modelId="{5BC08BAB-98FC-4DC6-A34C-DF7342814AF2}">
      <dsp:nvSpPr>
        <dsp:cNvPr id="0" name=""/>
        <dsp:cNvSpPr/>
      </dsp:nvSpPr>
      <dsp:spPr>
        <a:xfrm>
          <a:off x="0" y="4097545"/>
          <a:ext cx="8236823" cy="10913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ADF016-C6F7-48E5-B460-2471083156A6}">
      <dsp:nvSpPr>
        <dsp:cNvPr id="0" name=""/>
        <dsp:cNvSpPr/>
      </dsp:nvSpPr>
      <dsp:spPr>
        <a:xfrm>
          <a:off x="330122" y="4343090"/>
          <a:ext cx="600221" cy="60022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CEE29F-64D1-440C-8DCA-4EA37F5D36C5}">
      <dsp:nvSpPr>
        <dsp:cNvPr id="0" name=""/>
        <dsp:cNvSpPr/>
      </dsp:nvSpPr>
      <dsp:spPr>
        <a:xfrm>
          <a:off x="1260465" y="4097545"/>
          <a:ext cx="6976357" cy="1091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497" tIns="115497" rIns="115497" bIns="115497" numCol="1" spcCol="1270" anchor="ctr" anchorCtr="0">
          <a:noAutofit/>
        </a:bodyPr>
        <a:lstStyle/>
        <a:p>
          <a:pPr marL="0" lvl="0" indent="0" algn="l" defTabSz="844550">
            <a:lnSpc>
              <a:spcPct val="90000"/>
            </a:lnSpc>
            <a:spcBef>
              <a:spcPct val="0"/>
            </a:spcBef>
            <a:spcAft>
              <a:spcPct val="35000"/>
            </a:spcAft>
            <a:buNone/>
          </a:pPr>
          <a:r>
            <a:rPr lang="en-MY" sz="1900" kern="1200"/>
            <a:t>The reader will need all this in order to be able to identify what the review is trying to persuade readers about or dissuade them from. </a:t>
          </a:r>
          <a:endParaRPr lang="en-US" sz="1900" kern="1200"/>
        </a:p>
      </dsp:txBody>
      <dsp:txXfrm>
        <a:off x="1260465" y="4097545"/>
        <a:ext cx="6976357" cy="1091312"/>
      </dsp:txXfrm>
    </dsp:sp>
    <dsp:sp modelId="{0C0F59B0-97BC-4AE5-A905-1679E25C0C44}">
      <dsp:nvSpPr>
        <dsp:cNvPr id="0" name=""/>
        <dsp:cNvSpPr/>
      </dsp:nvSpPr>
      <dsp:spPr>
        <a:xfrm>
          <a:off x="0" y="5461685"/>
          <a:ext cx="8236823" cy="10913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E6FB7E-0367-415F-9152-F83836266341}">
      <dsp:nvSpPr>
        <dsp:cNvPr id="0" name=""/>
        <dsp:cNvSpPr/>
      </dsp:nvSpPr>
      <dsp:spPr>
        <a:xfrm>
          <a:off x="330122" y="5707231"/>
          <a:ext cx="600221" cy="60022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8960B3-2C60-4322-BA00-29C052D09181}">
      <dsp:nvSpPr>
        <dsp:cNvPr id="0" name=""/>
        <dsp:cNvSpPr/>
      </dsp:nvSpPr>
      <dsp:spPr>
        <a:xfrm>
          <a:off x="1260465" y="5461685"/>
          <a:ext cx="6976357" cy="1091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497" tIns="115497" rIns="115497" bIns="115497" numCol="1" spcCol="1270" anchor="ctr" anchorCtr="0">
          <a:noAutofit/>
        </a:bodyPr>
        <a:lstStyle/>
        <a:p>
          <a:pPr marL="0" lvl="0" indent="0" algn="l" defTabSz="844550">
            <a:lnSpc>
              <a:spcPct val="90000"/>
            </a:lnSpc>
            <a:spcBef>
              <a:spcPct val="0"/>
            </a:spcBef>
            <a:spcAft>
              <a:spcPct val="35000"/>
            </a:spcAft>
            <a:buNone/>
          </a:pPr>
          <a:r>
            <a:rPr lang="en-MY" sz="1900" kern="1200"/>
            <a:t>You can also summarise your opinion in one brief, clear sentence.  All other thoughts that come later in the review should support this sentence </a:t>
          </a:r>
          <a:endParaRPr lang="en-US" sz="1900" kern="1200"/>
        </a:p>
      </dsp:txBody>
      <dsp:txXfrm>
        <a:off x="1260465" y="5461685"/>
        <a:ext cx="6976357" cy="10913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7137C5-6F64-4AC7-9B9D-9D7B4CBCD180}">
      <dsp:nvSpPr>
        <dsp:cNvPr id="0" name=""/>
        <dsp:cNvSpPr/>
      </dsp:nvSpPr>
      <dsp:spPr>
        <a:xfrm>
          <a:off x="0" y="4712"/>
          <a:ext cx="9129712" cy="10038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BDBB60-E9F7-4B02-B197-B6AAE8A480B6}">
      <dsp:nvSpPr>
        <dsp:cNvPr id="0" name=""/>
        <dsp:cNvSpPr/>
      </dsp:nvSpPr>
      <dsp:spPr>
        <a:xfrm>
          <a:off x="303651" y="230569"/>
          <a:ext cx="552094" cy="5520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5AF5A1-E54F-440C-B6F7-B112BDE20A56}">
      <dsp:nvSpPr>
        <dsp:cNvPr id="0" name=""/>
        <dsp:cNvSpPr/>
      </dsp:nvSpPr>
      <dsp:spPr>
        <a:xfrm>
          <a:off x="1159397" y="4712"/>
          <a:ext cx="7970314" cy="1003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236" tIns="106236" rIns="106236" bIns="106236" numCol="1" spcCol="1270" anchor="ctr" anchorCtr="0">
          <a:noAutofit/>
        </a:bodyPr>
        <a:lstStyle/>
        <a:p>
          <a:pPr marL="0" lvl="0" indent="0" algn="l" defTabSz="755650">
            <a:lnSpc>
              <a:spcPct val="100000"/>
            </a:lnSpc>
            <a:spcBef>
              <a:spcPct val="0"/>
            </a:spcBef>
            <a:spcAft>
              <a:spcPct val="35000"/>
            </a:spcAft>
            <a:buNone/>
          </a:pPr>
          <a:r>
            <a:rPr lang="en-MY" sz="1700" b="0" i="0" kern="1200" dirty="0"/>
            <a:t>Opens with a topic sentence that says what the paragraph is about</a:t>
          </a:r>
          <a:endParaRPr lang="en-GB" sz="1700" kern="1200" dirty="0"/>
        </a:p>
      </dsp:txBody>
      <dsp:txXfrm>
        <a:off x="1159397" y="4712"/>
        <a:ext cx="7970314" cy="1003807"/>
      </dsp:txXfrm>
    </dsp:sp>
    <dsp:sp modelId="{A5385836-B095-4838-B9F7-0508BD950FC1}">
      <dsp:nvSpPr>
        <dsp:cNvPr id="0" name=""/>
        <dsp:cNvSpPr/>
      </dsp:nvSpPr>
      <dsp:spPr>
        <a:xfrm>
          <a:off x="0" y="1259472"/>
          <a:ext cx="9129712" cy="10038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F995A9-C269-4C19-A2B6-E852F4268759}">
      <dsp:nvSpPr>
        <dsp:cNvPr id="0" name=""/>
        <dsp:cNvSpPr/>
      </dsp:nvSpPr>
      <dsp:spPr>
        <a:xfrm>
          <a:off x="303651" y="1485328"/>
          <a:ext cx="552094" cy="5520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2F18E1-DBE4-4A02-A580-393EA7668D19}">
      <dsp:nvSpPr>
        <dsp:cNvPr id="0" name=""/>
        <dsp:cNvSpPr/>
      </dsp:nvSpPr>
      <dsp:spPr>
        <a:xfrm>
          <a:off x="1159397" y="1259472"/>
          <a:ext cx="7970314" cy="1003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236" tIns="106236" rIns="106236" bIns="106236" numCol="1" spcCol="1270" anchor="ctr" anchorCtr="0">
          <a:noAutofit/>
        </a:bodyPr>
        <a:lstStyle/>
        <a:p>
          <a:pPr marL="0" lvl="0" indent="0" algn="l" defTabSz="755650">
            <a:lnSpc>
              <a:spcPct val="100000"/>
            </a:lnSpc>
            <a:spcBef>
              <a:spcPct val="0"/>
            </a:spcBef>
            <a:spcAft>
              <a:spcPct val="35000"/>
            </a:spcAft>
            <a:buNone/>
          </a:pPr>
          <a:r>
            <a:rPr lang="en-MY" sz="1700" kern="1200" dirty="0"/>
            <a:t>If you are writing about a film, book or theatrical performance, you can start the main body by writing about the plot, the protagonists and conflicts without going into too much detail. </a:t>
          </a:r>
          <a:endParaRPr lang="en-US" sz="1700" kern="1200" dirty="0"/>
        </a:p>
      </dsp:txBody>
      <dsp:txXfrm>
        <a:off x="1159397" y="1259472"/>
        <a:ext cx="7970314" cy="1003807"/>
      </dsp:txXfrm>
    </dsp:sp>
    <dsp:sp modelId="{5DA8E2F4-0EEA-45D0-B3E7-D9E6963CC4DE}">
      <dsp:nvSpPr>
        <dsp:cNvPr id="0" name=""/>
        <dsp:cNvSpPr/>
      </dsp:nvSpPr>
      <dsp:spPr>
        <a:xfrm>
          <a:off x="0" y="2514231"/>
          <a:ext cx="9129712" cy="10038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856FAC-C6A7-42C4-88C0-9A0E013AF9D3}">
      <dsp:nvSpPr>
        <dsp:cNvPr id="0" name=""/>
        <dsp:cNvSpPr/>
      </dsp:nvSpPr>
      <dsp:spPr>
        <a:xfrm>
          <a:off x="303651" y="2740088"/>
          <a:ext cx="552094" cy="5520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713DA1-9EA4-4A65-BF98-E60B688B4AE3}">
      <dsp:nvSpPr>
        <dsp:cNvPr id="0" name=""/>
        <dsp:cNvSpPr/>
      </dsp:nvSpPr>
      <dsp:spPr>
        <a:xfrm>
          <a:off x="1159397" y="2514231"/>
          <a:ext cx="7970314" cy="1003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236" tIns="106236" rIns="106236" bIns="106236" numCol="1" spcCol="1270" anchor="ctr" anchorCtr="0">
          <a:noAutofit/>
        </a:bodyPr>
        <a:lstStyle/>
        <a:p>
          <a:pPr marL="0" lvl="0" indent="0" algn="l" defTabSz="755650">
            <a:lnSpc>
              <a:spcPct val="100000"/>
            </a:lnSpc>
            <a:spcBef>
              <a:spcPct val="0"/>
            </a:spcBef>
            <a:spcAft>
              <a:spcPct val="35000"/>
            </a:spcAft>
            <a:buNone/>
          </a:pPr>
          <a:r>
            <a:rPr lang="en-MY" sz="1700" kern="1200"/>
            <a:t>Avoid spoilers (don’t give away the twist at the end). </a:t>
          </a:r>
          <a:endParaRPr lang="en-US" sz="1700" kern="1200"/>
        </a:p>
      </dsp:txBody>
      <dsp:txXfrm>
        <a:off x="1159397" y="2514231"/>
        <a:ext cx="7970314" cy="1003807"/>
      </dsp:txXfrm>
    </dsp:sp>
    <dsp:sp modelId="{32136A0A-F8BC-4D65-8276-546F9C2ADD8E}">
      <dsp:nvSpPr>
        <dsp:cNvPr id="0" name=""/>
        <dsp:cNvSpPr/>
      </dsp:nvSpPr>
      <dsp:spPr>
        <a:xfrm>
          <a:off x="0" y="3768991"/>
          <a:ext cx="9129712" cy="10038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665803-FD85-478F-ABE9-84EF497253BE}">
      <dsp:nvSpPr>
        <dsp:cNvPr id="0" name=""/>
        <dsp:cNvSpPr/>
      </dsp:nvSpPr>
      <dsp:spPr>
        <a:xfrm>
          <a:off x="303651" y="3994847"/>
          <a:ext cx="552094" cy="5520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519041-2164-4321-8146-B9E4A9BD534F}">
      <dsp:nvSpPr>
        <dsp:cNvPr id="0" name=""/>
        <dsp:cNvSpPr/>
      </dsp:nvSpPr>
      <dsp:spPr>
        <a:xfrm>
          <a:off x="1159397" y="3768991"/>
          <a:ext cx="7970314" cy="1003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236" tIns="106236" rIns="106236" bIns="106236" numCol="1" spcCol="1270" anchor="ctr" anchorCtr="0">
          <a:noAutofit/>
        </a:bodyPr>
        <a:lstStyle/>
        <a:p>
          <a:pPr marL="0" lvl="0" indent="0" algn="l" defTabSz="755650">
            <a:lnSpc>
              <a:spcPct val="100000"/>
            </a:lnSpc>
            <a:spcBef>
              <a:spcPct val="0"/>
            </a:spcBef>
            <a:spcAft>
              <a:spcPct val="35000"/>
            </a:spcAft>
            <a:buNone/>
          </a:pPr>
          <a:r>
            <a:rPr lang="en-MY" sz="1700" kern="1200" dirty="0"/>
            <a:t>Your main goal is to stimulate the reader’s interest in either a positive or a negative way. </a:t>
          </a:r>
          <a:endParaRPr lang="en-US" sz="1700" kern="1200" dirty="0"/>
        </a:p>
      </dsp:txBody>
      <dsp:txXfrm>
        <a:off x="1159397" y="3768991"/>
        <a:ext cx="7970314" cy="1003807"/>
      </dsp:txXfrm>
    </dsp:sp>
    <dsp:sp modelId="{59F24458-5F6E-45F7-B0AE-863BD40B9B6F}">
      <dsp:nvSpPr>
        <dsp:cNvPr id="0" name=""/>
        <dsp:cNvSpPr/>
      </dsp:nvSpPr>
      <dsp:spPr>
        <a:xfrm>
          <a:off x="0" y="5023750"/>
          <a:ext cx="9129712" cy="10038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D01824-63DD-4FD4-867D-9F46FC91DCE5}">
      <dsp:nvSpPr>
        <dsp:cNvPr id="0" name=""/>
        <dsp:cNvSpPr/>
      </dsp:nvSpPr>
      <dsp:spPr>
        <a:xfrm>
          <a:off x="303651" y="5249607"/>
          <a:ext cx="552094" cy="55209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5454A6-CC16-4E0A-B32F-ED537E6568CF}">
      <dsp:nvSpPr>
        <dsp:cNvPr id="0" name=""/>
        <dsp:cNvSpPr/>
      </dsp:nvSpPr>
      <dsp:spPr>
        <a:xfrm>
          <a:off x="1159397" y="5023750"/>
          <a:ext cx="7970314" cy="1003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236" tIns="106236" rIns="106236" bIns="106236" numCol="1" spcCol="1270" anchor="ctr" anchorCtr="0">
          <a:noAutofit/>
        </a:bodyPr>
        <a:lstStyle/>
        <a:p>
          <a:pPr marL="0" lvl="0" indent="0" algn="l" defTabSz="755650">
            <a:lnSpc>
              <a:spcPct val="100000"/>
            </a:lnSpc>
            <a:spcBef>
              <a:spcPct val="0"/>
            </a:spcBef>
            <a:spcAft>
              <a:spcPct val="35000"/>
            </a:spcAft>
            <a:buNone/>
          </a:pPr>
          <a:r>
            <a:rPr lang="en-MY" sz="1700" b="0" i="0" kern="1200" dirty="0"/>
            <a:t>Use quotes or examples from the book or movie, if possible, to help prove your point</a:t>
          </a:r>
          <a:endParaRPr lang="en-GB" sz="1700" kern="1200" dirty="0"/>
        </a:p>
      </dsp:txBody>
      <dsp:txXfrm>
        <a:off x="1159397" y="5023750"/>
        <a:ext cx="7970314" cy="100380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5B1EBD-55DB-4D8C-994A-377D3C30E14A}">
      <dsp:nvSpPr>
        <dsp:cNvPr id="0" name=""/>
        <dsp:cNvSpPr/>
      </dsp:nvSpPr>
      <dsp:spPr>
        <a:xfrm>
          <a:off x="0" y="2515"/>
          <a:ext cx="8220610" cy="1275014"/>
        </a:xfrm>
        <a:prstGeom prst="roundRect">
          <a:avLst>
            <a:gd name="adj" fmla="val 10000"/>
          </a:avLst>
        </a:prstGeom>
        <a:solidFill>
          <a:schemeClr val="bg1">
            <a:lumMod val="95000"/>
          </a:schemeClr>
        </a:solidFill>
        <a:ln>
          <a:noFill/>
        </a:ln>
        <a:effectLst/>
      </dsp:spPr>
      <dsp:style>
        <a:lnRef idx="0">
          <a:scrgbClr r="0" g="0" b="0"/>
        </a:lnRef>
        <a:fillRef idx="1">
          <a:scrgbClr r="0" g="0" b="0"/>
        </a:fillRef>
        <a:effectRef idx="0">
          <a:scrgbClr r="0" g="0" b="0"/>
        </a:effectRef>
        <a:fontRef idx="minor"/>
      </dsp:style>
    </dsp:sp>
    <dsp:sp modelId="{1403C941-F50C-4BF6-A4C7-C9C111A92BD8}">
      <dsp:nvSpPr>
        <dsp:cNvPr id="0" name=""/>
        <dsp:cNvSpPr/>
      </dsp:nvSpPr>
      <dsp:spPr>
        <a:xfrm>
          <a:off x="385691" y="289393"/>
          <a:ext cx="701257" cy="7012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B1AC11-42A5-4B1E-9E92-294CBC42C6E8}">
      <dsp:nvSpPr>
        <dsp:cNvPr id="0" name=""/>
        <dsp:cNvSpPr/>
      </dsp:nvSpPr>
      <dsp:spPr>
        <a:xfrm>
          <a:off x="1472641" y="2515"/>
          <a:ext cx="6747968" cy="1275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939" tIns="134939" rIns="134939" bIns="134939" numCol="1" spcCol="1270" anchor="ctr" anchorCtr="0">
          <a:noAutofit/>
        </a:bodyPr>
        <a:lstStyle/>
        <a:p>
          <a:pPr marL="0" lvl="0" indent="0" algn="l" defTabSz="889000">
            <a:lnSpc>
              <a:spcPct val="100000"/>
            </a:lnSpc>
            <a:spcBef>
              <a:spcPct val="0"/>
            </a:spcBef>
            <a:spcAft>
              <a:spcPct val="35000"/>
            </a:spcAft>
            <a:buNone/>
          </a:pPr>
          <a:r>
            <a:rPr lang="en-MY" sz="2000" b="0" i="0" kern="1200"/>
            <a:t>*briefly* Restate the main ideas of the review</a:t>
          </a:r>
          <a:endParaRPr lang="en-GB" sz="2000" kern="1200"/>
        </a:p>
      </dsp:txBody>
      <dsp:txXfrm>
        <a:off x="1472641" y="2515"/>
        <a:ext cx="6747968" cy="1275014"/>
      </dsp:txXfrm>
    </dsp:sp>
    <dsp:sp modelId="{EC362C49-4122-4105-AD44-EA673711562F}">
      <dsp:nvSpPr>
        <dsp:cNvPr id="0" name=""/>
        <dsp:cNvSpPr/>
      </dsp:nvSpPr>
      <dsp:spPr>
        <a:xfrm>
          <a:off x="0" y="1596283"/>
          <a:ext cx="8220610" cy="1275014"/>
        </a:xfrm>
        <a:prstGeom prst="roundRect">
          <a:avLst>
            <a:gd name="adj" fmla="val 10000"/>
          </a:avLst>
        </a:prstGeom>
        <a:solidFill>
          <a:schemeClr val="bg1">
            <a:lumMod val="95000"/>
          </a:schemeClr>
        </a:solidFill>
        <a:ln>
          <a:noFill/>
        </a:ln>
        <a:effectLst/>
      </dsp:spPr>
      <dsp:style>
        <a:lnRef idx="0">
          <a:scrgbClr r="0" g="0" b="0"/>
        </a:lnRef>
        <a:fillRef idx="1">
          <a:scrgbClr r="0" g="0" b="0"/>
        </a:fillRef>
        <a:effectRef idx="0">
          <a:scrgbClr r="0" g="0" b="0"/>
        </a:effectRef>
        <a:fontRef idx="minor"/>
      </dsp:style>
    </dsp:sp>
    <dsp:sp modelId="{38F12829-DB85-4724-B2EE-656031143014}">
      <dsp:nvSpPr>
        <dsp:cNvPr id="0" name=""/>
        <dsp:cNvSpPr/>
      </dsp:nvSpPr>
      <dsp:spPr>
        <a:xfrm>
          <a:off x="385691" y="1883162"/>
          <a:ext cx="701257" cy="7012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EF4BC2-F078-4FB7-BFE8-E73079F72CAC}">
      <dsp:nvSpPr>
        <dsp:cNvPr id="0" name=""/>
        <dsp:cNvSpPr/>
      </dsp:nvSpPr>
      <dsp:spPr>
        <a:xfrm>
          <a:off x="1472641" y="1596283"/>
          <a:ext cx="6747968" cy="1275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939" tIns="134939" rIns="134939" bIns="134939" numCol="1" spcCol="1270" anchor="ctr" anchorCtr="0">
          <a:noAutofit/>
        </a:bodyPr>
        <a:lstStyle/>
        <a:p>
          <a:pPr marL="0" lvl="0" indent="0" algn="l" defTabSz="889000">
            <a:lnSpc>
              <a:spcPct val="100000"/>
            </a:lnSpc>
            <a:spcBef>
              <a:spcPct val="0"/>
            </a:spcBef>
            <a:spcAft>
              <a:spcPct val="35000"/>
            </a:spcAft>
            <a:buNone/>
          </a:pPr>
          <a:r>
            <a:rPr lang="en-MY" sz="2000" kern="1200"/>
            <a:t>You can summarise whether you would recommend the piece of work or not </a:t>
          </a:r>
          <a:endParaRPr lang="en-US" sz="2000" kern="1200"/>
        </a:p>
      </dsp:txBody>
      <dsp:txXfrm>
        <a:off x="1472641" y="1596283"/>
        <a:ext cx="6747968" cy="1275014"/>
      </dsp:txXfrm>
    </dsp:sp>
    <dsp:sp modelId="{0EB553BF-70AB-4F62-8FFA-24621E994DD5}">
      <dsp:nvSpPr>
        <dsp:cNvPr id="0" name=""/>
        <dsp:cNvSpPr/>
      </dsp:nvSpPr>
      <dsp:spPr>
        <a:xfrm>
          <a:off x="0" y="3190051"/>
          <a:ext cx="8220610" cy="1275014"/>
        </a:xfrm>
        <a:prstGeom prst="roundRect">
          <a:avLst>
            <a:gd name="adj" fmla="val 10000"/>
          </a:avLst>
        </a:prstGeom>
        <a:solidFill>
          <a:schemeClr val="bg1">
            <a:lumMod val="95000"/>
          </a:schemeClr>
        </a:solidFill>
        <a:ln>
          <a:noFill/>
        </a:ln>
        <a:effectLst/>
      </dsp:spPr>
      <dsp:style>
        <a:lnRef idx="0">
          <a:scrgbClr r="0" g="0" b="0"/>
        </a:lnRef>
        <a:fillRef idx="1">
          <a:scrgbClr r="0" g="0" b="0"/>
        </a:fillRef>
        <a:effectRef idx="0">
          <a:scrgbClr r="0" g="0" b="0"/>
        </a:effectRef>
        <a:fontRef idx="minor"/>
      </dsp:style>
    </dsp:sp>
    <dsp:sp modelId="{5E5186C2-CB2F-45A0-A117-29A41381FE50}">
      <dsp:nvSpPr>
        <dsp:cNvPr id="0" name=""/>
        <dsp:cNvSpPr/>
      </dsp:nvSpPr>
      <dsp:spPr>
        <a:xfrm>
          <a:off x="385691" y="3476930"/>
          <a:ext cx="701257" cy="7012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CC655A-CF1C-47E5-88AC-9C36BF55C3BC}">
      <dsp:nvSpPr>
        <dsp:cNvPr id="0" name=""/>
        <dsp:cNvSpPr/>
      </dsp:nvSpPr>
      <dsp:spPr>
        <a:xfrm>
          <a:off x="1472641" y="3190051"/>
          <a:ext cx="6747968" cy="1275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939" tIns="134939" rIns="134939" bIns="134939" numCol="1" spcCol="1270" anchor="ctr" anchorCtr="0">
          <a:noAutofit/>
        </a:bodyPr>
        <a:lstStyle/>
        <a:p>
          <a:pPr marL="0" lvl="0" indent="0" algn="l" defTabSz="889000">
            <a:lnSpc>
              <a:spcPct val="100000"/>
            </a:lnSpc>
            <a:spcBef>
              <a:spcPct val="0"/>
            </a:spcBef>
            <a:spcAft>
              <a:spcPct val="35000"/>
            </a:spcAft>
            <a:buNone/>
          </a:pPr>
          <a:r>
            <a:rPr lang="en-MY" sz="2000" kern="1200"/>
            <a:t>You can also specify whether there are group of people who would definitely enjoy it or others who would definitely not cherish it. </a:t>
          </a:r>
          <a:endParaRPr lang="en-US" sz="2000" kern="1200"/>
        </a:p>
      </dsp:txBody>
      <dsp:txXfrm>
        <a:off x="1472641" y="3190051"/>
        <a:ext cx="6747968" cy="1275014"/>
      </dsp:txXfrm>
    </dsp:sp>
    <dsp:sp modelId="{F680B8E2-D00B-433A-B3CB-6A5AFA350C91}">
      <dsp:nvSpPr>
        <dsp:cNvPr id="0" name=""/>
        <dsp:cNvSpPr/>
      </dsp:nvSpPr>
      <dsp:spPr>
        <a:xfrm>
          <a:off x="0" y="4783819"/>
          <a:ext cx="8220610" cy="1275014"/>
        </a:xfrm>
        <a:prstGeom prst="roundRect">
          <a:avLst>
            <a:gd name="adj" fmla="val 10000"/>
          </a:avLst>
        </a:prstGeom>
        <a:solidFill>
          <a:schemeClr val="bg1">
            <a:lumMod val="95000"/>
          </a:schemeClr>
        </a:solidFill>
        <a:ln>
          <a:noFill/>
        </a:ln>
        <a:effectLst/>
      </dsp:spPr>
      <dsp:style>
        <a:lnRef idx="0">
          <a:scrgbClr r="0" g="0" b="0"/>
        </a:lnRef>
        <a:fillRef idx="1">
          <a:scrgbClr r="0" g="0" b="0"/>
        </a:fillRef>
        <a:effectRef idx="0">
          <a:scrgbClr r="0" g="0" b="0"/>
        </a:effectRef>
        <a:fontRef idx="minor"/>
      </dsp:style>
    </dsp:sp>
    <dsp:sp modelId="{13D16D96-E7FB-4BB2-8487-D58FE855DBC4}">
      <dsp:nvSpPr>
        <dsp:cNvPr id="0" name=""/>
        <dsp:cNvSpPr/>
      </dsp:nvSpPr>
      <dsp:spPr>
        <a:xfrm>
          <a:off x="385691" y="5070698"/>
          <a:ext cx="701257" cy="7012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B1DB6D-6D12-4870-93DE-95B1E6FEE355}">
      <dsp:nvSpPr>
        <dsp:cNvPr id="0" name=""/>
        <dsp:cNvSpPr/>
      </dsp:nvSpPr>
      <dsp:spPr>
        <a:xfrm>
          <a:off x="1472641" y="4783819"/>
          <a:ext cx="6747968" cy="1275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939" tIns="134939" rIns="134939" bIns="134939" numCol="1" spcCol="1270" anchor="ctr" anchorCtr="0">
          <a:noAutofit/>
        </a:bodyPr>
        <a:lstStyle/>
        <a:p>
          <a:pPr marL="0" lvl="0" indent="0" algn="l" defTabSz="889000">
            <a:lnSpc>
              <a:spcPct val="100000"/>
            </a:lnSpc>
            <a:spcBef>
              <a:spcPct val="0"/>
            </a:spcBef>
            <a:spcAft>
              <a:spcPct val="35000"/>
            </a:spcAft>
            <a:buNone/>
          </a:pPr>
          <a:r>
            <a:rPr lang="en-MY" sz="2000" kern="1200" dirty="0"/>
            <a:t>Finally, unlike in the essay, here you can finish off with a snappy line even if it means including some new, previously not mentioned information.</a:t>
          </a:r>
          <a:endParaRPr lang="en-US" sz="2000" kern="1200" dirty="0"/>
        </a:p>
      </dsp:txBody>
      <dsp:txXfrm>
        <a:off x="1472641" y="4783819"/>
        <a:ext cx="6747968" cy="127501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C390F2-1694-49D4-B646-99083DC25ED9}">
      <dsp:nvSpPr>
        <dsp:cNvPr id="0" name=""/>
        <dsp:cNvSpPr/>
      </dsp:nvSpPr>
      <dsp:spPr>
        <a:xfrm>
          <a:off x="701279" y="732556"/>
          <a:ext cx="2058750" cy="205875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3187AF-3749-40A4-BE73-7E2E5451963F}">
      <dsp:nvSpPr>
        <dsp:cNvPr id="0" name=""/>
        <dsp:cNvSpPr/>
      </dsp:nvSpPr>
      <dsp:spPr>
        <a:xfrm>
          <a:off x="1140029" y="1171306"/>
          <a:ext cx="1181250" cy="1181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D659FF-F25C-44EF-9A67-63E9ACDE6CA5}">
      <dsp:nvSpPr>
        <dsp:cNvPr id="0" name=""/>
        <dsp:cNvSpPr/>
      </dsp:nvSpPr>
      <dsp:spPr>
        <a:xfrm>
          <a:off x="43154" y="3432556"/>
          <a:ext cx="3375000" cy="1004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MY" sz="1800" kern="1200" cap="none" dirty="0"/>
            <a:t>Always bear in mind who you are writing for. </a:t>
          </a:r>
          <a:endParaRPr lang="en-US" sz="1800" kern="1200" cap="none" dirty="0"/>
        </a:p>
      </dsp:txBody>
      <dsp:txXfrm>
        <a:off x="43154" y="3432556"/>
        <a:ext cx="3375000" cy="1004062"/>
      </dsp:txXfrm>
    </dsp:sp>
    <dsp:sp modelId="{9CA8CC6A-731D-4B61-AEA7-D0685D7539A4}">
      <dsp:nvSpPr>
        <dsp:cNvPr id="0" name=""/>
        <dsp:cNvSpPr/>
      </dsp:nvSpPr>
      <dsp:spPr>
        <a:xfrm>
          <a:off x="4666905" y="732556"/>
          <a:ext cx="2058750" cy="205875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508594-5EF0-4984-87EA-1278FE9841BC}">
      <dsp:nvSpPr>
        <dsp:cNvPr id="0" name=""/>
        <dsp:cNvSpPr/>
      </dsp:nvSpPr>
      <dsp:spPr>
        <a:xfrm>
          <a:off x="5105655" y="1171306"/>
          <a:ext cx="1181250" cy="11812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B4394B-9B26-42F7-9DDC-AC62EBF46685}">
      <dsp:nvSpPr>
        <dsp:cNvPr id="0" name=""/>
        <dsp:cNvSpPr/>
      </dsp:nvSpPr>
      <dsp:spPr>
        <a:xfrm>
          <a:off x="4008780" y="3432556"/>
          <a:ext cx="3375000" cy="1004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MY" sz="1800" kern="1200" cap="none" dirty="0"/>
            <a:t>If you’re writing for a magazine, think of the kind of people who read that particular magazine. </a:t>
          </a:r>
          <a:endParaRPr lang="en-US" sz="1800" kern="1200" cap="none" dirty="0"/>
        </a:p>
      </dsp:txBody>
      <dsp:txXfrm>
        <a:off x="4008780" y="3432556"/>
        <a:ext cx="3375000" cy="1004062"/>
      </dsp:txXfrm>
    </dsp:sp>
    <dsp:sp modelId="{F015BEB8-6353-4B5A-B7D1-4E70F2B74939}">
      <dsp:nvSpPr>
        <dsp:cNvPr id="0" name=""/>
        <dsp:cNvSpPr/>
      </dsp:nvSpPr>
      <dsp:spPr>
        <a:xfrm>
          <a:off x="8632530" y="732556"/>
          <a:ext cx="2058750" cy="205875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53DD77-8285-4CD1-B99F-7A0520B899CC}">
      <dsp:nvSpPr>
        <dsp:cNvPr id="0" name=""/>
        <dsp:cNvSpPr/>
      </dsp:nvSpPr>
      <dsp:spPr>
        <a:xfrm>
          <a:off x="9071280" y="1171306"/>
          <a:ext cx="1181250" cy="11812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143C86-FD3B-4F93-883A-854424550F35}">
      <dsp:nvSpPr>
        <dsp:cNvPr id="0" name=""/>
        <dsp:cNvSpPr/>
      </dsp:nvSpPr>
      <dsp:spPr>
        <a:xfrm>
          <a:off x="7974405" y="3432556"/>
          <a:ext cx="3375000" cy="1004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MY" sz="1800" kern="1200" cap="none" dirty="0"/>
            <a:t>A book review is intended for people who have not read the book, so don’t assume that your readers already know the story.</a:t>
          </a:r>
          <a:endParaRPr lang="en-US" sz="1800" kern="1200" cap="none" dirty="0"/>
        </a:p>
      </dsp:txBody>
      <dsp:txXfrm>
        <a:off x="7974405" y="3432556"/>
        <a:ext cx="3375000" cy="10040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FEB367-E0BA-496B-9F94-2BF6FDCBD7DD}">
      <dsp:nvSpPr>
        <dsp:cNvPr id="0" name=""/>
        <dsp:cNvSpPr/>
      </dsp:nvSpPr>
      <dsp:spPr>
        <a:xfrm>
          <a:off x="720225" y="559798"/>
          <a:ext cx="2024437" cy="2024437"/>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7C5D4F-6618-4339-8605-2E038C28F326}">
      <dsp:nvSpPr>
        <dsp:cNvPr id="0" name=""/>
        <dsp:cNvSpPr/>
      </dsp:nvSpPr>
      <dsp:spPr>
        <a:xfrm>
          <a:off x="1151663" y="991235"/>
          <a:ext cx="1161562" cy="1161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D319C1-E090-4C27-AFBD-36FF5D783CF8}">
      <dsp:nvSpPr>
        <dsp:cNvPr id="0" name=""/>
        <dsp:cNvSpPr/>
      </dsp:nvSpPr>
      <dsp:spPr>
        <a:xfrm>
          <a:off x="73069" y="3214798"/>
          <a:ext cx="3318750" cy="1669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MY" sz="2000" kern="1200" cap="none" dirty="0"/>
            <a:t>Many students spoil their articles and reviews by writing in a chatty, informal style as if they were talking to a friend. </a:t>
          </a:r>
          <a:endParaRPr lang="en-US" sz="2000" kern="1200" cap="none" dirty="0"/>
        </a:p>
      </dsp:txBody>
      <dsp:txXfrm>
        <a:off x="73069" y="3214798"/>
        <a:ext cx="3318750" cy="1669921"/>
      </dsp:txXfrm>
    </dsp:sp>
    <dsp:sp modelId="{F6010340-3DB2-408D-B078-C2B273543F83}">
      <dsp:nvSpPr>
        <dsp:cNvPr id="0" name=""/>
        <dsp:cNvSpPr/>
      </dsp:nvSpPr>
      <dsp:spPr>
        <a:xfrm>
          <a:off x="4619757" y="559798"/>
          <a:ext cx="2024437" cy="2024437"/>
        </a:xfrm>
        <a:prstGeom prst="round2DiagRect">
          <a:avLst>
            <a:gd name="adj1" fmla="val 29727"/>
            <a:gd name="adj2" fmla="val 0"/>
          </a:avLst>
        </a:prstGeom>
        <a:solidFill>
          <a:schemeClr val="accent5">
            <a:hueOff val="749881"/>
            <a:satOff val="-97"/>
            <a:lumOff val="98"/>
            <a:alphaOff val="0"/>
          </a:schemeClr>
        </a:solidFill>
        <a:ln>
          <a:noFill/>
        </a:ln>
        <a:effectLst/>
      </dsp:spPr>
      <dsp:style>
        <a:lnRef idx="0">
          <a:scrgbClr r="0" g="0" b="0"/>
        </a:lnRef>
        <a:fillRef idx="1">
          <a:scrgbClr r="0" g="0" b="0"/>
        </a:fillRef>
        <a:effectRef idx="0">
          <a:scrgbClr r="0" g="0" b="0"/>
        </a:effectRef>
        <a:fontRef idx="minor"/>
      </dsp:style>
    </dsp:sp>
    <dsp:sp modelId="{B8A4ABFB-60BB-49FC-BA9A-1A611C1E4E44}">
      <dsp:nvSpPr>
        <dsp:cNvPr id="0" name=""/>
        <dsp:cNvSpPr/>
      </dsp:nvSpPr>
      <dsp:spPr>
        <a:xfrm>
          <a:off x="5051194" y="991235"/>
          <a:ext cx="1161562" cy="1161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67579E-A0C4-4C07-A926-6AF506C0F2CA}">
      <dsp:nvSpPr>
        <dsp:cNvPr id="0" name=""/>
        <dsp:cNvSpPr/>
      </dsp:nvSpPr>
      <dsp:spPr>
        <a:xfrm>
          <a:off x="3972601" y="3214798"/>
          <a:ext cx="3318750" cy="1669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MY" sz="2000" kern="1200" cap="none" dirty="0"/>
            <a:t>On the contrary, essays, articles and reviews should be relatively impersonal. </a:t>
          </a:r>
          <a:endParaRPr lang="en-US" sz="2000" kern="1200" cap="none" dirty="0"/>
        </a:p>
      </dsp:txBody>
      <dsp:txXfrm>
        <a:off x="3972601" y="3214798"/>
        <a:ext cx="3318750" cy="1669921"/>
      </dsp:txXfrm>
    </dsp:sp>
    <dsp:sp modelId="{8D85C277-5C92-4C09-BA95-4ABCAC53D50C}">
      <dsp:nvSpPr>
        <dsp:cNvPr id="0" name=""/>
        <dsp:cNvSpPr/>
      </dsp:nvSpPr>
      <dsp:spPr>
        <a:xfrm>
          <a:off x="8519288" y="559798"/>
          <a:ext cx="2024437" cy="2024437"/>
        </a:xfrm>
        <a:prstGeom prst="round2DiagRect">
          <a:avLst>
            <a:gd name="adj1" fmla="val 29727"/>
            <a:gd name="adj2" fmla="val 0"/>
          </a:avLst>
        </a:prstGeom>
        <a:solidFill>
          <a:schemeClr val="accent5">
            <a:hueOff val="1499761"/>
            <a:satOff val="-195"/>
            <a:lumOff val="195"/>
            <a:alphaOff val="0"/>
          </a:schemeClr>
        </a:solidFill>
        <a:ln>
          <a:noFill/>
        </a:ln>
        <a:effectLst/>
      </dsp:spPr>
      <dsp:style>
        <a:lnRef idx="0">
          <a:scrgbClr r="0" g="0" b="0"/>
        </a:lnRef>
        <a:fillRef idx="1">
          <a:scrgbClr r="0" g="0" b="0"/>
        </a:fillRef>
        <a:effectRef idx="0">
          <a:scrgbClr r="0" g="0" b="0"/>
        </a:effectRef>
        <a:fontRef idx="minor"/>
      </dsp:style>
    </dsp:sp>
    <dsp:sp modelId="{0182630E-9245-43BE-8E42-E465356993C9}">
      <dsp:nvSpPr>
        <dsp:cNvPr id="0" name=""/>
        <dsp:cNvSpPr/>
      </dsp:nvSpPr>
      <dsp:spPr>
        <a:xfrm>
          <a:off x="8950726" y="991235"/>
          <a:ext cx="1161562" cy="1161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13C7B2-E605-40D4-9C2C-97EE0E9DBCC4}">
      <dsp:nvSpPr>
        <dsp:cNvPr id="0" name=""/>
        <dsp:cNvSpPr/>
      </dsp:nvSpPr>
      <dsp:spPr>
        <a:xfrm>
          <a:off x="7872132" y="3214798"/>
          <a:ext cx="3318750" cy="1669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MY" sz="2000" kern="1200" cap="none" dirty="0"/>
            <a:t>Your readers are not particularly interested in you: they need information, description and narrative more than they need your opinion.</a:t>
          </a:r>
          <a:endParaRPr lang="en-US" sz="2000" kern="1200" cap="none" dirty="0"/>
        </a:p>
      </dsp:txBody>
      <dsp:txXfrm>
        <a:off x="7872132" y="3214798"/>
        <a:ext cx="3318750" cy="166992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1D00C0-29DB-804D-A832-4A0D703DADAD}">
      <dsp:nvSpPr>
        <dsp:cNvPr id="0" name=""/>
        <dsp:cNvSpPr/>
      </dsp:nvSpPr>
      <dsp:spPr>
        <a:xfrm>
          <a:off x="0" y="0"/>
          <a:ext cx="700543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4733A2-2F6B-1841-924E-6878B9553219}">
      <dsp:nvSpPr>
        <dsp:cNvPr id="0" name=""/>
        <dsp:cNvSpPr/>
      </dsp:nvSpPr>
      <dsp:spPr>
        <a:xfrm>
          <a:off x="0" y="0"/>
          <a:ext cx="7005436" cy="1426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MY" sz="2400" kern="1200" dirty="0"/>
            <a:t>Generalizations such as ”</a:t>
          </a:r>
          <a:r>
            <a:rPr lang="en-MY" sz="2400" i="1" kern="1200" dirty="0"/>
            <a:t>This book is boring”</a:t>
          </a:r>
          <a:r>
            <a:rPr lang="en-MY" sz="2400" kern="1200" dirty="0"/>
            <a:t> communicate very little to the reader. </a:t>
          </a:r>
          <a:endParaRPr lang="en-US" sz="2400" kern="1200" dirty="0"/>
        </a:p>
      </dsp:txBody>
      <dsp:txXfrm>
        <a:off x="0" y="0"/>
        <a:ext cx="7005436" cy="1426864"/>
      </dsp:txXfrm>
    </dsp:sp>
    <dsp:sp modelId="{2F81E7BC-4BEE-D24B-9760-2B57D925C481}">
      <dsp:nvSpPr>
        <dsp:cNvPr id="0" name=""/>
        <dsp:cNvSpPr/>
      </dsp:nvSpPr>
      <dsp:spPr>
        <a:xfrm>
          <a:off x="0" y="1426864"/>
          <a:ext cx="7005436" cy="0"/>
        </a:xfrm>
        <a:prstGeom prst="line">
          <a:avLst/>
        </a:prstGeom>
        <a:solidFill>
          <a:schemeClr val="accent2">
            <a:hueOff val="508777"/>
            <a:satOff val="-1132"/>
            <a:lumOff val="261"/>
            <a:alphaOff val="0"/>
          </a:schemeClr>
        </a:solidFill>
        <a:ln w="12700" cap="flat" cmpd="sng" algn="ctr">
          <a:solidFill>
            <a:schemeClr val="accent2">
              <a:hueOff val="508777"/>
              <a:satOff val="-1132"/>
              <a:lumOff val="2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B31133-892C-9D4B-ABDB-1466252CB28E}">
      <dsp:nvSpPr>
        <dsp:cNvPr id="0" name=""/>
        <dsp:cNvSpPr/>
      </dsp:nvSpPr>
      <dsp:spPr>
        <a:xfrm>
          <a:off x="0" y="1426864"/>
          <a:ext cx="7005436" cy="1426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MY" sz="2400" kern="1200" dirty="0"/>
            <a:t>Specific observations and concrete facts help the readers to share your experience. </a:t>
          </a:r>
          <a:endParaRPr lang="en-US" sz="2400" kern="1200" dirty="0"/>
        </a:p>
      </dsp:txBody>
      <dsp:txXfrm>
        <a:off x="0" y="1426864"/>
        <a:ext cx="7005436" cy="1426864"/>
      </dsp:txXfrm>
    </dsp:sp>
    <dsp:sp modelId="{23C29065-0877-5246-8A24-18BD00B03A6E}">
      <dsp:nvSpPr>
        <dsp:cNvPr id="0" name=""/>
        <dsp:cNvSpPr/>
      </dsp:nvSpPr>
      <dsp:spPr>
        <a:xfrm>
          <a:off x="0" y="2853729"/>
          <a:ext cx="7005436" cy="0"/>
        </a:xfrm>
        <a:prstGeom prst="line">
          <a:avLst/>
        </a:prstGeom>
        <a:solidFill>
          <a:schemeClr val="accent2">
            <a:hueOff val="1017554"/>
            <a:satOff val="-2265"/>
            <a:lumOff val="523"/>
            <a:alphaOff val="0"/>
          </a:schemeClr>
        </a:solidFill>
        <a:ln w="12700" cap="flat" cmpd="sng" algn="ctr">
          <a:solidFill>
            <a:schemeClr val="accent2">
              <a:hueOff val="1017554"/>
              <a:satOff val="-2265"/>
              <a:lumOff val="52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9F3DEF-9542-CB47-B728-4D62153E12A1}">
      <dsp:nvSpPr>
        <dsp:cNvPr id="0" name=""/>
        <dsp:cNvSpPr/>
      </dsp:nvSpPr>
      <dsp:spPr>
        <a:xfrm>
          <a:off x="0" y="2853729"/>
          <a:ext cx="7005436" cy="1426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MY" sz="2400" kern="1200"/>
            <a:t>If you have strong feelings about your subject, this should make your writing more interesting – but be careful! </a:t>
          </a:r>
          <a:endParaRPr lang="en-US" sz="2400" kern="1200"/>
        </a:p>
      </dsp:txBody>
      <dsp:txXfrm>
        <a:off x="0" y="2853729"/>
        <a:ext cx="7005436" cy="1426864"/>
      </dsp:txXfrm>
    </dsp:sp>
    <dsp:sp modelId="{DAA2D37C-01B9-254F-8ADE-31F690BC9226}">
      <dsp:nvSpPr>
        <dsp:cNvPr id="0" name=""/>
        <dsp:cNvSpPr/>
      </dsp:nvSpPr>
      <dsp:spPr>
        <a:xfrm>
          <a:off x="0" y="4280593"/>
          <a:ext cx="7005436" cy="0"/>
        </a:xfrm>
        <a:prstGeom prst="line">
          <a:avLst/>
        </a:prstGeom>
        <a:solidFill>
          <a:schemeClr val="accent2">
            <a:hueOff val="1526331"/>
            <a:satOff val="-3397"/>
            <a:lumOff val="784"/>
            <a:alphaOff val="0"/>
          </a:schemeClr>
        </a:solidFill>
        <a:ln w="12700" cap="flat" cmpd="sng" algn="ctr">
          <a:solidFill>
            <a:schemeClr val="accent2">
              <a:hueOff val="1526331"/>
              <a:satOff val="-3397"/>
              <a:lumOff val="78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D8F697-B55E-234C-BAEE-9B8CAD4DDEF5}">
      <dsp:nvSpPr>
        <dsp:cNvPr id="0" name=""/>
        <dsp:cNvSpPr/>
      </dsp:nvSpPr>
      <dsp:spPr>
        <a:xfrm>
          <a:off x="0" y="4280593"/>
          <a:ext cx="7005436" cy="1426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MY" sz="2400" kern="1200"/>
            <a:t>Strong feelings must be given form and coldly translated into precise words.</a:t>
          </a:r>
          <a:endParaRPr lang="en-US" sz="2400" kern="1200"/>
        </a:p>
      </dsp:txBody>
      <dsp:txXfrm>
        <a:off x="0" y="4280593"/>
        <a:ext cx="7005436" cy="142686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48F5E9-42CA-4A54-B5D8-91E99735356A}">
      <dsp:nvSpPr>
        <dsp:cNvPr id="0" name=""/>
        <dsp:cNvSpPr/>
      </dsp:nvSpPr>
      <dsp:spPr>
        <a:xfrm>
          <a:off x="1992192" y="398326"/>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178F1B-B487-4718-804F-4BBC2F030C8F}">
      <dsp:nvSpPr>
        <dsp:cNvPr id="0" name=""/>
        <dsp:cNvSpPr/>
      </dsp:nvSpPr>
      <dsp:spPr>
        <a:xfrm>
          <a:off x="804192" y="2883937"/>
          <a:ext cx="4320000" cy="11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MY" sz="2000" kern="1200" dirty="0"/>
            <a:t>make your review more interesting with personal comments</a:t>
          </a:r>
          <a:endParaRPr lang="en-US" sz="2000" kern="1200" dirty="0"/>
        </a:p>
      </dsp:txBody>
      <dsp:txXfrm>
        <a:off x="804192" y="2883937"/>
        <a:ext cx="4320000" cy="1125000"/>
      </dsp:txXfrm>
    </dsp:sp>
    <dsp:sp modelId="{17677BB0-3121-44C8-876B-9D3C43294007}">
      <dsp:nvSpPr>
        <dsp:cNvPr id="0" name=""/>
        <dsp:cNvSpPr/>
      </dsp:nvSpPr>
      <dsp:spPr>
        <a:xfrm>
          <a:off x="7068192" y="398326"/>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DAE979-3AF4-4109-8CDD-D3B25506AC4B}">
      <dsp:nvSpPr>
        <dsp:cNvPr id="0" name=""/>
        <dsp:cNvSpPr/>
      </dsp:nvSpPr>
      <dsp:spPr>
        <a:xfrm>
          <a:off x="5880192" y="2883937"/>
          <a:ext cx="4320000" cy="11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MY" sz="2000" kern="1200" dirty="0"/>
            <a:t>mention the title, the type of the book/ play/ film/etc, the setting (when/where), the theme, the main characters, etc</a:t>
          </a:r>
          <a:endParaRPr lang="en-US" sz="2000" kern="1200" dirty="0"/>
        </a:p>
      </dsp:txBody>
      <dsp:txXfrm>
        <a:off x="5880192" y="2883937"/>
        <a:ext cx="4320000" cy="1125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5/26/22</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817987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5/26/22</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706176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5/26/22</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398626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5/26/22</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83851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5/26/22</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050596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5/26/22</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110971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5/26/22</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4185384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5/26/22</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507293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5/26/22</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424417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5/26/22</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567280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5/26/22</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480064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5/26/22</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2003115450"/>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10" r:id="rId10"/>
    <p:sldLayoutId id="2147483709"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1.sv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fcewriting.wordpress.com/2020/05/04/what-makes-a-good-review/" TargetMode="External"/><Relationship Id="rId2" Type="http://schemas.openxmlformats.org/officeDocument/2006/relationships/hyperlink" Target="http://www.saidsimple.com/content/100887/"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4936D6AF-CC32-2E4F-AD4F-CD7EBF47BF5A}"/>
              </a:ext>
            </a:extLst>
          </p:cNvPr>
          <p:cNvSpPr>
            <a:spLocks noGrp="1"/>
          </p:cNvSpPr>
          <p:nvPr>
            <p:ph type="ctrTitle"/>
          </p:nvPr>
        </p:nvSpPr>
        <p:spPr>
          <a:xfrm>
            <a:off x="6209740" y="1122363"/>
            <a:ext cx="5066592" cy="1978346"/>
          </a:xfrm>
        </p:spPr>
        <p:txBody>
          <a:bodyPr>
            <a:normAutofit/>
          </a:bodyPr>
          <a:lstStyle/>
          <a:p>
            <a:r>
              <a:rPr lang="en-US" sz="5400" dirty="0"/>
              <a:t>ACADEMIC WRITING</a:t>
            </a:r>
            <a:endParaRPr lang="en-GB" sz="5400" dirty="0"/>
          </a:p>
        </p:txBody>
      </p:sp>
      <p:sp>
        <p:nvSpPr>
          <p:cNvPr id="3" name="Subtitle 2">
            <a:extLst>
              <a:ext uri="{FF2B5EF4-FFF2-40B4-BE49-F238E27FC236}">
                <a16:creationId xmlns:a16="http://schemas.microsoft.com/office/drawing/2014/main" id="{4A3C4957-9166-BD41-9FCC-DD685AC89EFE}"/>
              </a:ext>
            </a:extLst>
          </p:cNvPr>
          <p:cNvSpPr>
            <a:spLocks noGrp="1"/>
          </p:cNvSpPr>
          <p:nvPr>
            <p:ph type="subTitle" idx="1"/>
          </p:nvPr>
        </p:nvSpPr>
        <p:spPr>
          <a:xfrm>
            <a:off x="6226357" y="4375707"/>
            <a:ext cx="5066592" cy="1747837"/>
          </a:xfrm>
        </p:spPr>
        <p:txBody>
          <a:bodyPr>
            <a:normAutofit/>
          </a:bodyPr>
          <a:lstStyle/>
          <a:p>
            <a:pPr>
              <a:lnSpc>
                <a:spcPct val="90000"/>
              </a:lnSpc>
            </a:pPr>
            <a:r>
              <a:rPr lang="en-US" sz="3200" dirty="0"/>
              <a:t>WEEK 11</a:t>
            </a:r>
          </a:p>
          <a:p>
            <a:pPr>
              <a:lnSpc>
                <a:spcPct val="90000"/>
              </a:lnSpc>
            </a:pPr>
            <a:endParaRPr lang="en-US" sz="3200" dirty="0"/>
          </a:p>
          <a:p>
            <a:pPr>
              <a:lnSpc>
                <a:spcPct val="90000"/>
              </a:lnSpc>
            </a:pPr>
            <a:r>
              <a:rPr lang="en-US" sz="3200" dirty="0"/>
              <a:t>NORLIDA ARIFFIN</a:t>
            </a:r>
          </a:p>
          <a:p>
            <a:endParaRPr lang="en-GB" sz="3200" dirty="0"/>
          </a:p>
        </p:txBody>
      </p:sp>
      <p:pic>
        <p:nvPicPr>
          <p:cNvPr id="4" name="Picture 3">
            <a:extLst>
              <a:ext uri="{FF2B5EF4-FFF2-40B4-BE49-F238E27FC236}">
                <a16:creationId xmlns:a16="http://schemas.microsoft.com/office/drawing/2014/main" id="{67FBAEB2-6440-F44C-BCA7-EA3B2A37AB43}"/>
              </a:ext>
            </a:extLst>
          </p:cNvPr>
          <p:cNvPicPr>
            <a:picLocks noChangeAspect="1"/>
          </p:cNvPicPr>
          <p:nvPr/>
        </p:nvPicPr>
        <p:blipFill rotWithShape="1">
          <a:blip r:embed="rId2"/>
          <a:srcRect l="18460" r="10239" b="-1"/>
          <a:stretch/>
        </p:blipFill>
        <p:spPr>
          <a:xfrm>
            <a:off x="6824" y="10"/>
            <a:ext cx="5669280" cy="6857990"/>
          </a:xfrm>
          <a:prstGeom prst="rect">
            <a:avLst/>
          </a:prstGeom>
        </p:spPr>
      </p:pic>
      <p:sp>
        <p:nvSpPr>
          <p:cNvPr id="11" name="Freeform: Shape 10">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2838"/>
            <a:ext cx="3342291" cy="960875"/>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3" name="Group 12">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1701611" y="285553"/>
            <a:ext cx="886141" cy="802496"/>
            <a:chOff x="10948005" y="3272152"/>
            <a:chExt cx="868640" cy="786648"/>
          </a:xfrm>
          <a:solidFill>
            <a:schemeClr val="accent1"/>
          </a:solidFill>
        </p:grpSpPr>
        <p:sp>
          <p:nvSpPr>
            <p:cNvPr id="14" name="Freeform: Shape 13">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Freeform: Shape 14">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Freeform: Shape 15">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9740"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6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1" name="Freeform: Shape 10">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1E9EB68-F119-AA4B-B94E-3752DFDA3215}"/>
              </a:ext>
            </a:extLst>
          </p:cNvPr>
          <p:cNvSpPr>
            <a:spLocks noGrp="1"/>
          </p:cNvSpPr>
          <p:nvPr>
            <p:ph type="title"/>
          </p:nvPr>
        </p:nvSpPr>
        <p:spPr>
          <a:xfrm>
            <a:off x="540294" y="37710"/>
            <a:ext cx="10077557" cy="1047604"/>
          </a:xfrm>
        </p:spPr>
        <p:txBody>
          <a:bodyPr>
            <a:normAutofit/>
          </a:bodyPr>
          <a:lstStyle/>
          <a:p>
            <a:r>
              <a:rPr lang="en-MY" sz="4000" b="1" i="0"/>
              <a:t>Write for the readers</a:t>
            </a:r>
            <a:endParaRPr lang="en-GB" sz="4000" i="0"/>
          </a:p>
        </p:txBody>
      </p:sp>
      <p:grpSp>
        <p:nvGrpSpPr>
          <p:cNvPr id="13" name="Graphic 78">
            <a:extLst>
              <a:ext uri="{FF2B5EF4-FFF2-40B4-BE49-F238E27FC236}">
                <a16:creationId xmlns:a16="http://schemas.microsoft.com/office/drawing/2014/main" id="{C13D619A-1417-41F6-AB84-3DA81D94BD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45718"/>
            <a:ext cx="972241" cy="45718"/>
            <a:chOff x="4886325" y="3371754"/>
            <a:chExt cx="2418492" cy="113728"/>
          </a:xfrm>
          <a:solidFill>
            <a:schemeClr val="accent1"/>
          </a:solidFill>
        </p:grpSpPr>
        <p:sp>
          <p:nvSpPr>
            <p:cNvPr id="14" name="Graphic 78">
              <a:extLst>
                <a:ext uri="{FF2B5EF4-FFF2-40B4-BE49-F238E27FC236}">
                  <a16:creationId xmlns:a16="http://schemas.microsoft.com/office/drawing/2014/main" id="{ABA075C2-6990-484C-907A-08DB4DF5A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 name="Graphic 78">
              <a:extLst>
                <a:ext uri="{FF2B5EF4-FFF2-40B4-BE49-F238E27FC236}">
                  <a16:creationId xmlns:a16="http://schemas.microsoft.com/office/drawing/2014/main" id="{EC9D29F2-21D6-461F-8BD7-533101D86CE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 name="Graphic 78">
                <a:extLst>
                  <a:ext uri="{FF2B5EF4-FFF2-40B4-BE49-F238E27FC236}">
                    <a16:creationId xmlns:a16="http://schemas.microsoft.com/office/drawing/2014/main" id="{F1CB2E23-919F-4FDA-9880-7AEF61BF3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2BBC6B41-7E8B-40C0-8289-6918BCA68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67E04027-1EC8-4CBE-A4D2-F09F6AF0E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5EC8762A-B2EC-4710-9F10-B93BE2075E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21" name="Freeform: Shape 20">
            <a:extLst>
              <a:ext uri="{FF2B5EF4-FFF2-40B4-BE49-F238E27FC236}">
                <a16:creationId xmlns:a16="http://schemas.microsoft.com/office/drawing/2014/main" id="{D5B4F0F5-BE58-4EC0-B650-A71A0743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3" name="Group 22">
            <a:extLst>
              <a:ext uri="{FF2B5EF4-FFF2-40B4-BE49-F238E27FC236}">
                <a16:creationId xmlns:a16="http://schemas.microsoft.com/office/drawing/2014/main" id="{E700C1F5-B637-45FE-96CC-270D263A59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4" name="Freeform: Shape 23">
              <a:extLst>
                <a:ext uri="{FF2B5EF4-FFF2-40B4-BE49-F238E27FC236}">
                  <a16:creationId xmlns:a16="http://schemas.microsoft.com/office/drawing/2014/main" id="{83DA22C9-3830-4323-9087-6D7C1E6AA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A5AC4DA9-FD16-4055-8D2D-95D615C03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8BA7D58E-9AB5-4B54-A635-2E86BEC7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Graphic 12">
              <a:extLst>
                <a:ext uri="{FF2B5EF4-FFF2-40B4-BE49-F238E27FC236}">
                  <a16:creationId xmlns:a16="http://schemas.microsoft.com/office/drawing/2014/main" id="{B7D72779-BBD2-4D64-B6B1-E052E227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569BD34C-BFEF-4FB1-A094-2D9E687CD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DC258A66-ED52-4FA3-96CE-7932E91F5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EC6A48C-21EF-4485-9836-044550003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5" name="Content Placeholder 2">
            <a:extLst>
              <a:ext uri="{FF2B5EF4-FFF2-40B4-BE49-F238E27FC236}">
                <a16:creationId xmlns:a16="http://schemas.microsoft.com/office/drawing/2014/main" id="{5527C4FD-422B-13ED-6A81-E4F3E4FA8E57}"/>
              </a:ext>
            </a:extLst>
          </p:cNvPr>
          <p:cNvGraphicFramePr>
            <a:graphicFrameLocks noGrp="1"/>
          </p:cNvGraphicFramePr>
          <p:nvPr>
            <p:ph idx="1"/>
            <p:extLst>
              <p:ext uri="{D42A27DB-BD31-4B8C-83A1-F6EECF244321}">
                <p14:modId xmlns:p14="http://schemas.microsoft.com/office/powerpoint/2010/main" val="1547590326"/>
              </p:ext>
            </p:extLst>
          </p:nvPr>
        </p:nvGraphicFramePr>
        <p:xfrm>
          <a:off x="399720" y="1093711"/>
          <a:ext cx="11392560" cy="5169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8181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B14CB-3C08-F044-B748-11DC50A4E96E}"/>
              </a:ext>
            </a:extLst>
          </p:cNvPr>
          <p:cNvSpPr>
            <a:spLocks noGrp="1"/>
          </p:cNvSpPr>
          <p:nvPr>
            <p:ph type="title"/>
          </p:nvPr>
        </p:nvSpPr>
        <p:spPr/>
        <p:txBody>
          <a:bodyPr>
            <a:normAutofit/>
          </a:bodyPr>
          <a:lstStyle/>
          <a:p>
            <a:r>
              <a:rPr lang="en-MY" sz="4000" b="1" i="0" dirty="0"/>
              <a:t>Don’t talk about yourself</a:t>
            </a:r>
            <a:br>
              <a:rPr lang="en-MY" sz="4000" b="1" i="0" dirty="0"/>
            </a:br>
            <a:endParaRPr lang="en-GB" sz="4000" dirty="0"/>
          </a:p>
        </p:txBody>
      </p:sp>
      <p:sp>
        <p:nvSpPr>
          <p:cNvPr id="3" name="Content Placeholder 2">
            <a:extLst>
              <a:ext uri="{FF2B5EF4-FFF2-40B4-BE49-F238E27FC236}">
                <a16:creationId xmlns:a16="http://schemas.microsoft.com/office/drawing/2014/main" id="{3208B190-543D-8F4B-ABE4-B48A7825E79B}"/>
              </a:ext>
            </a:extLst>
          </p:cNvPr>
          <p:cNvSpPr>
            <a:spLocks noGrp="1"/>
          </p:cNvSpPr>
          <p:nvPr>
            <p:ph idx="1"/>
          </p:nvPr>
        </p:nvSpPr>
        <p:spPr>
          <a:xfrm>
            <a:off x="525717" y="2521885"/>
            <a:ext cx="10918571" cy="3549045"/>
          </a:xfrm>
        </p:spPr>
        <p:txBody>
          <a:bodyPr/>
          <a:lstStyle/>
          <a:p>
            <a:pPr marL="342900" indent="-342900">
              <a:buFont typeface="Wingdings" pitchFamily="2" charset="2"/>
              <a:buChar char="§"/>
            </a:pPr>
            <a:r>
              <a:rPr lang="en-MY" dirty="0"/>
              <a:t>When giving your opinion, whether in a review or elsewhere, be careful not to fall into the trap of talking about yourself. </a:t>
            </a:r>
          </a:p>
          <a:p>
            <a:pPr marL="342900" indent="-342900">
              <a:buFont typeface="Wingdings" pitchFamily="2" charset="2"/>
              <a:buChar char="§"/>
            </a:pPr>
            <a:r>
              <a:rPr lang="en-MY" dirty="0"/>
              <a:t>Try to be objective.</a:t>
            </a:r>
          </a:p>
          <a:p>
            <a:pPr marL="342900" indent="-342900">
              <a:buFont typeface="Wingdings" pitchFamily="2" charset="2"/>
              <a:buChar char="§"/>
            </a:pPr>
            <a:r>
              <a:rPr lang="en-MY" dirty="0"/>
              <a:t>Phrases such as in my opinion, to my mind, should be used as little as possible; any more than once in the first paragraph and once in the last, and your review seems to focus on yourself, not your subject.</a:t>
            </a:r>
          </a:p>
          <a:p>
            <a:pPr marL="342900" indent="-342900">
              <a:buFont typeface="Wingdings" pitchFamily="2" charset="2"/>
              <a:buChar char="§"/>
            </a:pPr>
            <a:endParaRPr lang="en-MY" dirty="0"/>
          </a:p>
          <a:p>
            <a:pPr marL="342900" indent="-342900">
              <a:buFont typeface="Wingdings" pitchFamily="2" charset="2"/>
              <a:buChar char="§"/>
            </a:pPr>
            <a:endParaRPr lang="en-GB" dirty="0"/>
          </a:p>
        </p:txBody>
      </p:sp>
    </p:spTree>
    <p:extLst>
      <p:ext uri="{BB962C8B-B14F-4D97-AF65-F5344CB8AC3E}">
        <p14:creationId xmlns:p14="http://schemas.microsoft.com/office/powerpoint/2010/main" val="2157641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04D6B5-491A-534F-A4E6-DA7451245526}"/>
              </a:ext>
            </a:extLst>
          </p:cNvPr>
          <p:cNvSpPr>
            <a:spLocks noGrp="1"/>
          </p:cNvSpPr>
          <p:nvPr>
            <p:ph type="title"/>
          </p:nvPr>
        </p:nvSpPr>
        <p:spPr>
          <a:xfrm>
            <a:off x="699860" y="354922"/>
            <a:ext cx="10915158" cy="1432559"/>
          </a:xfrm>
        </p:spPr>
        <p:txBody>
          <a:bodyPr>
            <a:normAutofit/>
          </a:bodyPr>
          <a:lstStyle/>
          <a:p>
            <a:r>
              <a:rPr lang="en-MY" sz="4000" b="1" i="0" dirty="0"/>
              <a:t>Write in an impersonal style</a:t>
            </a:r>
            <a:br>
              <a:rPr lang="en-MY" sz="4000" b="1" i="0" dirty="0"/>
            </a:br>
            <a:endParaRPr lang="en-GB" sz="4000" dirty="0"/>
          </a:p>
        </p:txBody>
      </p:sp>
      <p:grpSp>
        <p:nvGrpSpPr>
          <p:cNvPr id="26" name="Graphic 78">
            <a:extLst>
              <a:ext uri="{FF2B5EF4-FFF2-40B4-BE49-F238E27FC236}">
                <a16:creationId xmlns:a16="http://schemas.microsoft.com/office/drawing/2014/main" id="{D262907E-3263-4F8C-8D5C-69E4915525A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22314"/>
            <a:ext cx="972241" cy="45718"/>
            <a:chOff x="4886325" y="3371754"/>
            <a:chExt cx="2418492" cy="113728"/>
          </a:xfrm>
          <a:solidFill>
            <a:schemeClr val="accent1"/>
          </a:solidFill>
        </p:grpSpPr>
        <p:sp>
          <p:nvSpPr>
            <p:cNvPr id="27" name="Graphic 78">
              <a:extLst>
                <a:ext uri="{FF2B5EF4-FFF2-40B4-BE49-F238E27FC236}">
                  <a16:creationId xmlns:a16="http://schemas.microsoft.com/office/drawing/2014/main" id="{5E9DBF64-4177-41D3-AA4D-C099F5F4C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8" name="Graphic 78">
              <a:extLst>
                <a:ext uri="{FF2B5EF4-FFF2-40B4-BE49-F238E27FC236}">
                  <a16:creationId xmlns:a16="http://schemas.microsoft.com/office/drawing/2014/main" id="{5546CA24-A5EF-409F-99A2-D0131AE9084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9" name="Graphic 78">
                <a:extLst>
                  <a:ext uri="{FF2B5EF4-FFF2-40B4-BE49-F238E27FC236}">
                    <a16:creationId xmlns:a16="http://schemas.microsoft.com/office/drawing/2014/main" id="{79E62C40-0CA5-4755-86D8-03D076F84F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0" name="Graphic 78">
                <a:extLst>
                  <a:ext uri="{FF2B5EF4-FFF2-40B4-BE49-F238E27FC236}">
                    <a16:creationId xmlns:a16="http://schemas.microsoft.com/office/drawing/2014/main" id="{596152FA-4464-4219-802D-3ED79BA32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1" name="Graphic 78">
                <a:extLst>
                  <a:ext uri="{FF2B5EF4-FFF2-40B4-BE49-F238E27FC236}">
                    <a16:creationId xmlns:a16="http://schemas.microsoft.com/office/drawing/2014/main" id="{170D7D1A-E2C7-49B3-92C2-A96021793D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2" name="Graphic 78">
                <a:extLst>
                  <a:ext uri="{FF2B5EF4-FFF2-40B4-BE49-F238E27FC236}">
                    <a16:creationId xmlns:a16="http://schemas.microsoft.com/office/drawing/2014/main" id="{CCCDE866-922A-4BE9-A245-42CB249801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4" name="Freeform: Shape 33">
            <a:extLst>
              <a:ext uri="{FF2B5EF4-FFF2-40B4-BE49-F238E27FC236}">
                <a16:creationId xmlns:a16="http://schemas.microsoft.com/office/drawing/2014/main" id="{A2597A8B-414A-4F6D-9710-2F1BE256E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506502" y="5652122"/>
            <a:ext cx="2685498" cy="1205872"/>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6" name="Group 35">
            <a:extLst>
              <a:ext uri="{FF2B5EF4-FFF2-40B4-BE49-F238E27FC236}">
                <a16:creationId xmlns:a16="http://schemas.microsoft.com/office/drawing/2014/main" id="{09BA142B-E03A-4CCD-8C46-8BDDD96AB3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548459" y="5639171"/>
            <a:ext cx="886144" cy="635293"/>
            <a:chOff x="10948005" y="3379098"/>
            <a:chExt cx="868640" cy="622746"/>
          </a:xfrm>
          <a:solidFill>
            <a:schemeClr val="tx2">
              <a:lumMod val="40000"/>
              <a:lumOff val="60000"/>
            </a:schemeClr>
          </a:solidFill>
        </p:grpSpPr>
        <p:sp>
          <p:nvSpPr>
            <p:cNvPr id="37" name="Freeform: Shape 36">
              <a:extLst>
                <a:ext uri="{FF2B5EF4-FFF2-40B4-BE49-F238E27FC236}">
                  <a16:creationId xmlns:a16="http://schemas.microsoft.com/office/drawing/2014/main" id="{E9071096-5B07-42AC-9C76-6B3D847D0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38" name="Freeform: Shape 37">
              <a:extLst>
                <a:ext uri="{FF2B5EF4-FFF2-40B4-BE49-F238E27FC236}">
                  <a16:creationId xmlns:a16="http://schemas.microsoft.com/office/drawing/2014/main" id="{E86A8581-41D2-4ED9-94DE-6EE3A38B2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9" name="Graphic 15">
              <a:extLst>
                <a:ext uri="{FF2B5EF4-FFF2-40B4-BE49-F238E27FC236}">
                  <a16:creationId xmlns:a16="http://schemas.microsoft.com/office/drawing/2014/main" id="{DA930EF0-907F-46F9-B728-0C189FCB4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0" name="Graphic 15">
              <a:extLst>
                <a:ext uri="{FF2B5EF4-FFF2-40B4-BE49-F238E27FC236}">
                  <a16:creationId xmlns:a16="http://schemas.microsoft.com/office/drawing/2014/main" id="{F8E83A83-33D7-4E07-98AC-CA07C0F1E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CDA03248-3CE4-4D20-8293-BFDF226CDB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5" name="Content Placeholder 2">
            <a:extLst>
              <a:ext uri="{FF2B5EF4-FFF2-40B4-BE49-F238E27FC236}">
                <a16:creationId xmlns:a16="http://schemas.microsoft.com/office/drawing/2014/main" id="{FC1C4DC3-EE52-D6D3-5B1F-161CD715D9A5}"/>
              </a:ext>
            </a:extLst>
          </p:cNvPr>
          <p:cNvGraphicFramePr>
            <a:graphicFrameLocks noGrp="1"/>
          </p:cNvGraphicFramePr>
          <p:nvPr>
            <p:ph idx="1"/>
            <p:extLst>
              <p:ext uri="{D42A27DB-BD31-4B8C-83A1-F6EECF244321}">
                <p14:modId xmlns:p14="http://schemas.microsoft.com/office/powerpoint/2010/main" val="338586617"/>
              </p:ext>
            </p:extLst>
          </p:nvPr>
        </p:nvGraphicFramePr>
        <p:xfrm>
          <a:off x="525463" y="1142020"/>
          <a:ext cx="11263952" cy="54445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7637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4E9B35E1-D255-8B40-B072-22B3192E5286}"/>
              </a:ext>
            </a:extLst>
          </p:cNvPr>
          <p:cNvSpPr>
            <a:spLocks noGrp="1"/>
          </p:cNvSpPr>
          <p:nvPr>
            <p:ph type="title"/>
          </p:nvPr>
        </p:nvSpPr>
        <p:spPr>
          <a:xfrm>
            <a:off x="414657" y="1212607"/>
            <a:ext cx="4266544" cy="2861770"/>
          </a:xfrm>
        </p:spPr>
        <p:txBody>
          <a:bodyPr anchor="b">
            <a:normAutofit/>
          </a:bodyPr>
          <a:lstStyle/>
          <a:p>
            <a:r>
              <a:rPr lang="en-MY" b="1" i="0" dirty="0"/>
              <a:t>Use precise, descriptive vocabulary</a:t>
            </a:r>
            <a:br>
              <a:rPr lang="en-MY" b="1" i="0" dirty="0"/>
            </a:br>
            <a:endParaRPr lang="en-GB" dirty="0"/>
          </a:p>
        </p:txBody>
      </p:sp>
      <p:grpSp>
        <p:nvGrpSpPr>
          <p:cNvPr id="11" name="Graphic 78">
            <a:extLst>
              <a:ext uri="{FF2B5EF4-FFF2-40B4-BE49-F238E27FC236}">
                <a16:creationId xmlns:a16="http://schemas.microsoft.com/office/drawing/2014/main" id="{91868ACA-CC8C-4FA4-8E32-6DB1C7DA9E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695859"/>
            <a:ext cx="972241" cy="45718"/>
            <a:chOff x="4886325" y="3371754"/>
            <a:chExt cx="2418492" cy="113728"/>
          </a:xfrm>
          <a:solidFill>
            <a:schemeClr val="accent1"/>
          </a:solidFill>
        </p:grpSpPr>
        <p:sp>
          <p:nvSpPr>
            <p:cNvPr id="12" name="Graphic 78">
              <a:extLst>
                <a:ext uri="{FF2B5EF4-FFF2-40B4-BE49-F238E27FC236}">
                  <a16:creationId xmlns:a16="http://schemas.microsoft.com/office/drawing/2014/main" id="{7C343158-D3CD-4482-AAA0-375D2E6667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3" name="Graphic 78">
              <a:extLst>
                <a:ext uri="{FF2B5EF4-FFF2-40B4-BE49-F238E27FC236}">
                  <a16:creationId xmlns:a16="http://schemas.microsoft.com/office/drawing/2014/main" id="{12BFE3E3-92EC-47DC-8E6A-6E77132C2D8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4" name="Graphic 78">
                <a:extLst>
                  <a:ext uri="{FF2B5EF4-FFF2-40B4-BE49-F238E27FC236}">
                    <a16:creationId xmlns:a16="http://schemas.microsoft.com/office/drawing/2014/main" id="{1F0F2188-9504-4EAD-A8A2-B1779FB86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5" name="Graphic 78">
                <a:extLst>
                  <a:ext uri="{FF2B5EF4-FFF2-40B4-BE49-F238E27FC236}">
                    <a16:creationId xmlns:a16="http://schemas.microsoft.com/office/drawing/2014/main" id="{14602C7D-08A5-44A5-B005-E79603849E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6" name="Graphic 78">
                <a:extLst>
                  <a:ext uri="{FF2B5EF4-FFF2-40B4-BE49-F238E27FC236}">
                    <a16:creationId xmlns:a16="http://schemas.microsoft.com/office/drawing/2014/main" id="{099F2E62-E605-487B-AC3C-11052444D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02A21D38-C00D-4E35-8B0F-3E63C4B37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graphicFrame>
        <p:nvGraphicFramePr>
          <p:cNvPr id="5" name="Content Placeholder 2">
            <a:extLst>
              <a:ext uri="{FF2B5EF4-FFF2-40B4-BE49-F238E27FC236}">
                <a16:creationId xmlns:a16="http://schemas.microsoft.com/office/drawing/2014/main" id="{FCBBD229-A122-07DD-A357-32637C12A078}"/>
              </a:ext>
            </a:extLst>
          </p:cNvPr>
          <p:cNvGraphicFramePr>
            <a:graphicFrameLocks noGrp="1"/>
          </p:cNvGraphicFramePr>
          <p:nvPr>
            <p:ph idx="1"/>
            <p:extLst>
              <p:ext uri="{D42A27DB-BD31-4B8C-83A1-F6EECF244321}">
                <p14:modId xmlns:p14="http://schemas.microsoft.com/office/powerpoint/2010/main" val="1383967877"/>
              </p:ext>
            </p:extLst>
          </p:nvPr>
        </p:nvGraphicFramePr>
        <p:xfrm>
          <a:off x="4549016" y="497732"/>
          <a:ext cx="7005436" cy="57074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4176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CFCF-C38D-E644-9D08-234DBB91CAA8}"/>
              </a:ext>
            </a:extLst>
          </p:cNvPr>
          <p:cNvSpPr>
            <a:spLocks noGrp="1"/>
          </p:cNvSpPr>
          <p:nvPr>
            <p:ph type="title"/>
          </p:nvPr>
        </p:nvSpPr>
        <p:spPr/>
        <p:txBody>
          <a:bodyPr/>
          <a:lstStyle/>
          <a:p>
            <a:r>
              <a:rPr lang="en-GB" dirty="0"/>
              <a:t>The </a:t>
            </a:r>
            <a:r>
              <a:rPr lang="en-GB" dirty="0" err="1"/>
              <a:t>Bourne</a:t>
            </a:r>
            <a:r>
              <a:rPr lang="en-GB" dirty="0"/>
              <a:t> Identity</a:t>
            </a:r>
          </a:p>
        </p:txBody>
      </p:sp>
      <p:pic>
        <p:nvPicPr>
          <p:cNvPr id="1026" name="Picture 2" descr="The Bourne Identity (Novel) | Whumpapedia Wiki | Fandom">
            <a:extLst>
              <a:ext uri="{FF2B5EF4-FFF2-40B4-BE49-F238E27FC236}">
                <a16:creationId xmlns:a16="http://schemas.microsoft.com/office/drawing/2014/main" id="{25D58971-05A7-DC4B-9988-643E8735DAE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45981" y="2068216"/>
            <a:ext cx="1980313" cy="35480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YESASIA: The Bourne Identity (2002) (Blu-ray) (Steelbook) (Hong Kong  Version) Blu-ray - Matt Damon, Franka Potente, Intercontinental Video (HK)  - Western / World Movies &amp; Videos - Free Shipping - North America Site">
            <a:extLst>
              <a:ext uri="{FF2B5EF4-FFF2-40B4-BE49-F238E27FC236}">
                <a16:creationId xmlns:a16="http://schemas.microsoft.com/office/drawing/2014/main" id="{D93E74AE-F739-A749-A156-11B2005BE8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4074" y="2178547"/>
            <a:ext cx="2438400" cy="3327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D57C859-E2DF-9B41-B4BC-11AAC10DEAB9}"/>
              </a:ext>
            </a:extLst>
          </p:cNvPr>
          <p:cNvSpPr txBox="1"/>
          <p:nvPr/>
        </p:nvSpPr>
        <p:spPr>
          <a:xfrm>
            <a:off x="525717" y="2991044"/>
            <a:ext cx="5962484" cy="2246769"/>
          </a:xfrm>
          <a:prstGeom prst="rect">
            <a:avLst/>
          </a:prstGeom>
          <a:noFill/>
        </p:spPr>
        <p:txBody>
          <a:bodyPr wrap="square" rtlCol="0">
            <a:spAutoFit/>
          </a:bodyPr>
          <a:lstStyle/>
          <a:p>
            <a:r>
              <a:rPr lang="en-MY" sz="2000" dirty="0"/>
              <a:t>An international arts website is looking for reviews of novels for a new section called ‘A Reader Writes’. You have decided to write a review of a novel you’ve recently read for this section. Describe the novel and say what you think about it. Would you recommend this novel to other people?</a:t>
            </a:r>
            <a:endParaRPr lang="en-GB" sz="2000" dirty="0"/>
          </a:p>
        </p:txBody>
      </p:sp>
    </p:spTree>
    <p:extLst>
      <p:ext uri="{BB962C8B-B14F-4D97-AF65-F5344CB8AC3E}">
        <p14:creationId xmlns:p14="http://schemas.microsoft.com/office/powerpoint/2010/main" val="3030068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01E91021-28A1-0246-9646-F50EEEEA138D}"/>
              </a:ext>
            </a:extLst>
          </p:cNvPr>
          <p:cNvSpPr>
            <a:spLocks noGrp="1"/>
          </p:cNvSpPr>
          <p:nvPr>
            <p:ph type="title"/>
          </p:nvPr>
        </p:nvSpPr>
        <p:spPr>
          <a:xfrm>
            <a:off x="525462" y="84487"/>
            <a:ext cx="10077196" cy="821794"/>
          </a:xfrm>
        </p:spPr>
        <p:txBody>
          <a:bodyPr>
            <a:normAutofit/>
          </a:bodyPr>
          <a:lstStyle/>
          <a:p>
            <a:r>
              <a:rPr lang="en-GB" sz="4000" dirty="0"/>
              <a:t>First paragraph</a:t>
            </a:r>
          </a:p>
        </p:txBody>
      </p:sp>
      <p:grpSp>
        <p:nvGrpSpPr>
          <p:cNvPr id="11" name="Graphic 78">
            <a:extLst>
              <a:ext uri="{FF2B5EF4-FFF2-40B4-BE49-F238E27FC236}">
                <a16:creationId xmlns:a16="http://schemas.microsoft.com/office/drawing/2014/main" id="{BC3D4A83-1EFA-4B2C-B330-849E358950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1708814"/>
            <a:ext cx="972241" cy="45718"/>
            <a:chOff x="4886325" y="3371754"/>
            <a:chExt cx="2418492" cy="113728"/>
          </a:xfrm>
          <a:solidFill>
            <a:schemeClr val="accent1"/>
          </a:solidFill>
        </p:grpSpPr>
        <p:sp>
          <p:nvSpPr>
            <p:cNvPr id="12" name="Graphic 78">
              <a:extLst>
                <a:ext uri="{FF2B5EF4-FFF2-40B4-BE49-F238E27FC236}">
                  <a16:creationId xmlns:a16="http://schemas.microsoft.com/office/drawing/2014/main" id="{3508E11F-ACA4-405C-A9FA-2577500EA2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3" name="Graphic 78">
              <a:extLst>
                <a:ext uri="{FF2B5EF4-FFF2-40B4-BE49-F238E27FC236}">
                  <a16:creationId xmlns:a16="http://schemas.microsoft.com/office/drawing/2014/main" id="{82B1CDA4-B2EA-4968-8276-0552D6D7446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4" name="Graphic 78">
                <a:extLst>
                  <a:ext uri="{FF2B5EF4-FFF2-40B4-BE49-F238E27FC236}">
                    <a16:creationId xmlns:a16="http://schemas.microsoft.com/office/drawing/2014/main" id="{F4337472-CDEB-4AFE-BBB9-5A11CA470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5" name="Graphic 78">
                <a:extLst>
                  <a:ext uri="{FF2B5EF4-FFF2-40B4-BE49-F238E27FC236}">
                    <a16:creationId xmlns:a16="http://schemas.microsoft.com/office/drawing/2014/main" id="{6CD67A6D-EAE7-4891-ACC9-4AC0CCF44A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6" name="Graphic 78">
                <a:extLst>
                  <a:ext uri="{FF2B5EF4-FFF2-40B4-BE49-F238E27FC236}">
                    <a16:creationId xmlns:a16="http://schemas.microsoft.com/office/drawing/2014/main" id="{F1769489-D4BC-4B3B-9E23-87FCFDAB4E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13E13021-8923-4A4D-84FA-DA886E292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19" name="Freeform: Shape 18">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84683" y="5165905"/>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E24F75C3-34F8-6BB3-DDE9-24E4ECF51058}"/>
              </a:ext>
            </a:extLst>
          </p:cNvPr>
          <p:cNvGraphicFramePr>
            <a:graphicFrameLocks noGrp="1"/>
          </p:cNvGraphicFramePr>
          <p:nvPr>
            <p:ph idx="1"/>
            <p:extLst>
              <p:ext uri="{D42A27DB-BD31-4B8C-83A1-F6EECF244321}">
                <p14:modId xmlns:p14="http://schemas.microsoft.com/office/powerpoint/2010/main" val="3529317077"/>
              </p:ext>
            </p:extLst>
          </p:nvPr>
        </p:nvGraphicFramePr>
        <p:xfrm>
          <a:off x="525462" y="1804163"/>
          <a:ext cx="11004385" cy="4407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2856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1A88E-6589-044D-BD23-9476E990ED3A}"/>
              </a:ext>
            </a:extLst>
          </p:cNvPr>
          <p:cNvSpPr>
            <a:spLocks noGrp="1"/>
          </p:cNvSpPr>
          <p:nvPr>
            <p:ph type="title"/>
          </p:nvPr>
        </p:nvSpPr>
        <p:spPr>
          <a:xfrm>
            <a:off x="609600" y="120463"/>
            <a:ext cx="10972800" cy="724364"/>
          </a:xfrm>
        </p:spPr>
        <p:txBody>
          <a:bodyPr>
            <a:normAutofit/>
          </a:bodyPr>
          <a:lstStyle/>
          <a:p>
            <a:r>
              <a:rPr lang="en-GB" sz="4000" dirty="0"/>
              <a:t>Useful phrases </a:t>
            </a:r>
          </a:p>
        </p:txBody>
      </p:sp>
      <p:sp>
        <p:nvSpPr>
          <p:cNvPr id="3" name="Content Placeholder 2">
            <a:extLst>
              <a:ext uri="{FF2B5EF4-FFF2-40B4-BE49-F238E27FC236}">
                <a16:creationId xmlns:a16="http://schemas.microsoft.com/office/drawing/2014/main" id="{B0E61BC7-0A3F-B045-844F-F8CEA41236B8}"/>
              </a:ext>
            </a:extLst>
          </p:cNvPr>
          <p:cNvSpPr>
            <a:spLocks noGrp="1"/>
          </p:cNvSpPr>
          <p:nvPr>
            <p:ph idx="1"/>
          </p:nvPr>
        </p:nvSpPr>
        <p:spPr>
          <a:xfrm>
            <a:off x="609600" y="1282148"/>
            <a:ext cx="10972800" cy="5353114"/>
          </a:xfrm>
        </p:spPr>
        <p:txBody>
          <a:bodyPr>
            <a:normAutofit/>
          </a:bodyPr>
          <a:lstStyle/>
          <a:p>
            <a:pPr marL="342900" indent="-342900" fontAlgn="base">
              <a:buFont typeface="Wingdings" pitchFamily="2" charset="2"/>
              <a:buChar char="ü"/>
            </a:pPr>
            <a:r>
              <a:rPr lang="en-MY" dirty="0"/>
              <a:t>This well-written/ informative / fascinating/ thought-provoking book is…</a:t>
            </a:r>
          </a:p>
          <a:p>
            <a:pPr marL="342900" indent="-342900" fontAlgn="base">
              <a:buFont typeface="Wingdings" pitchFamily="2" charset="2"/>
              <a:buChar char="ü"/>
            </a:pPr>
            <a:r>
              <a:rPr lang="en-MY" dirty="0"/>
              <a:t>The film/ book/ play/ etc. is set in….. / tells the story of…../ is based on…..</a:t>
            </a:r>
          </a:p>
          <a:p>
            <a:pPr marL="342900" indent="-342900" fontAlgn="base">
              <a:buFont typeface="Wingdings" pitchFamily="2" charset="2"/>
              <a:buChar char="ü"/>
            </a:pPr>
            <a:r>
              <a:rPr lang="en-MY" dirty="0"/>
              <a:t>The film/ play starts …../ is directed by…../ is the sequel to…..</a:t>
            </a:r>
          </a:p>
          <a:p>
            <a:pPr fontAlgn="base"/>
            <a:endParaRPr lang="en-MY" b="1" dirty="0"/>
          </a:p>
          <a:p>
            <a:pPr fontAlgn="base"/>
            <a:r>
              <a:rPr lang="en-MY" b="1" dirty="0"/>
              <a:t>Comparing and contrasting</a:t>
            </a:r>
            <a:endParaRPr lang="en-MY" dirty="0"/>
          </a:p>
          <a:p>
            <a:pPr marL="342900" indent="-342900" fontAlgn="base">
              <a:buFont typeface="Wingdings" pitchFamily="2" charset="2"/>
              <a:buChar char="ü"/>
            </a:pPr>
            <a:r>
              <a:rPr lang="en-MY" dirty="0"/>
              <a:t>… is even better than …</a:t>
            </a:r>
          </a:p>
          <a:p>
            <a:pPr marL="342900" indent="-342900" fontAlgn="base">
              <a:buFont typeface="Wingdings" pitchFamily="2" charset="2"/>
              <a:buChar char="ü"/>
            </a:pPr>
            <a:r>
              <a:rPr lang="en-MY" dirty="0"/>
              <a:t>… is (not) nearly as good as …</a:t>
            </a:r>
          </a:p>
          <a:p>
            <a:pPr marL="342900" indent="-342900" fontAlgn="base">
              <a:buFont typeface="Wingdings" pitchFamily="2" charset="2"/>
              <a:buChar char="ü"/>
            </a:pPr>
            <a:r>
              <a:rPr lang="en-MY" dirty="0"/>
              <a:t>… is twice as good as …</a:t>
            </a:r>
          </a:p>
          <a:p>
            <a:pPr marL="342900" indent="-342900" fontAlgn="base">
              <a:buFont typeface="Wingdings" pitchFamily="2" charset="2"/>
              <a:buChar char="ü"/>
            </a:pPr>
            <a:r>
              <a:rPr lang="en-MY" dirty="0"/>
              <a:t>… is the best I have ever seen / read / been to. in comparison with …</a:t>
            </a:r>
          </a:p>
          <a:p>
            <a:pPr marL="342900" indent="-342900" fontAlgn="base">
              <a:buFont typeface="Wingdings" pitchFamily="2" charset="2"/>
              <a:buChar char="ü"/>
            </a:pPr>
            <a:r>
              <a:rPr lang="en-MY" dirty="0"/>
              <a:t>One of the strongest / weakest things about …</a:t>
            </a:r>
          </a:p>
          <a:p>
            <a:pPr marL="342900" indent="-342900" fontAlgn="base">
              <a:buFont typeface="Wingdings" pitchFamily="2" charset="2"/>
              <a:buChar char="ü"/>
            </a:pPr>
            <a:r>
              <a:rPr lang="en-MY" dirty="0"/>
              <a:t>In contrast, … / On the other hand, …</a:t>
            </a:r>
          </a:p>
          <a:p>
            <a:pPr marL="342900" indent="-342900">
              <a:buFont typeface="Wingdings" pitchFamily="2" charset="2"/>
              <a:buChar char="ü"/>
            </a:pPr>
            <a:endParaRPr lang="en-GB" dirty="0"/>
          </a:p>
        </p:txBody>
      </p:sp>
    </p:spTree>
    <p:extLst>
      <p:ext uri="{BB962C8B-B14F-4D97-AF65-F5344CB8AC3E}">
        <p14:creationId xmlns:p14="http://schemas.microsoft.com/office/powerpoint/2010/main" val="1626460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16817031-D1EC-5642-9342-A7BD830896EE}"/>
              </a:ext>
            </a:extLst>
          </p:cNvPr>
          <p:cNvSpPr>
            <a:spLocks noGrp="1"/>
          </p:cNvSpPr>
          <p:nvPr>
            <p:ph type="title"/>
          </p:nvPr>
        </p:nvSpPr>
        <p:spPr>
          <a:xfrm>
            <a:off x="525462" y="254832"/>
            <a:ext cx="10077196" cy="821794"/>
          </a:xfrm>
        </p:spPr>
        <p:txBody>
          <a:bodyPr>
            <a:normAutofit/>
          </a:bodyPr>
          <a:lstStyle/>
          <a:p>
            <a:r>
              <a:rPr lang="en-GB" sz="4000" dirty="0"/>
              <a:t>Second &amp; third paragraph</a:t>
            </a:r>
          </a:p>
        </p:txBody>
      </p:sp>
      <p:grpSp>
        <p:nvGrpSpPr>
          <p:cNvPr id="11" name="Graphic 78">
            <a:extLst>
              <a:ext uri="{FF2B5EF4-FFF2-40B4-BE49-F238E27FC236}">
                <a16:creationId xmlns:a16="http://schemas.microsoft.com/office/drawing/2014/main" id="{BC3D4A83-1EFA-4B2C-B330-849E358950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1708814"/>
            <a:ext cx="972241" cy="45718"/>
            <a:chOff x="4886325" y="3371754"/>
            <a:chExt cx="2418492" cy="113728"/>
          </a:xfrm>
          <a:solidFill>
            <a:schemeClr val="accent1"/>
          </a:solidFill>
        </p:grpSpPr>
        <p:sp>
          <p:nvSpPr>
            <p:cNvPr id="12" name="Graphic 78">
              <a:extLst>
                <a:ext uri="{FF2B5EF4-FFF2-40B4-BE49-F238E27FC236}">
                  <a16:creationId xmlns:a16="http://schemas.microsoft.com/office/drawing/2014/main" id="{3508E11F-ACA4-405C-A9FA-2577500EA2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3" name="Graphic 78">
              <a:extLst>
                <a:ext uri="{FF2B5EF4-FFF2-40B4-BE49-F238E27FC236}">
                  <a16:creationId xmlns:a16="http://schemas.microsoft.com/office/drawing/2014/main" id="{82B1CDA4-B2EA-4968-8276-0552D6D7446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4" name="Graphic 78">
                <a:extLst>
                  <a:ext uri="{FF2B5EF4-FFF2-40B4-BE49-F238E27FC236}">
                    <a16:creationId xmlns:a16="http://schemas.microsoft.com/office/drawing/2014/main" id="{F4337472-CDEB-4AFE-BBB9-5A11CA470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5" name="Graphic 78">
                <a:extLst>
                  <a:ext uri="{FF2B5EF4-FFF2-40B4-BE49-F238E27FC236}">
                    <a16:creationId xmlns:a16="http://schemas.microsoft.com/office/drawing/2014/main" id="{6CD67A6D-EAE7-4891-ACC9-4AC0CCF44A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6" name="Graphic 78">
                <a:extLst>
                  <a:ext uri="{FF2B5EF4-FFF2-40B4-BE49-F238E27FC236}">
                    <a16:creationId xmlns:a16="http://schemas.microsoft.com/office/drawing/2014/main" id="{F1769489-D4BC-4B3B-9E23-87FCFDAB4E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13E13021-8923-4A4D-84FA-DA886E292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19" name="Freeform: Shape 18">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84683" y="5165905"/>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1FDC3663-14BE-9222-3633-088C18A64EEA}"/>
              </a:ext>
            </a:extLst>
          </p:cNvPr>
          <p:cNvGraphicFramePr>
            <a:graphicFrameLocks noGrp="1"/>
          </p:cNvGraphicFramePr>
          <p:nvPr>
            <p:ph idx="1"/>
            <p:extLst>
              <p:ext uri="{D42A27DB-BD31-4B8C-83A1-F6EECF244321}">
                <p14:modId xmlns:p14="http://schemas.microsoft.com/office/powerpoint/2010/main" val="4015190118"/>
              </p:ext>
            </p:extLst>
          </p:nvPr>
        </p:nvGraphicFramePr>
        <p:xfrm>
          <a:off x="525462" y="1804163"/>
          <a:ext cx="11004385" cy="4407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0198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A6376-BA7D-4F4B-ACD9-A7F2B5AA4794}"/>
              </a:ext>
            </a:extLst>
          </p:cNvPr>
          <p:cNvSpPr>
            <a:spLocks noGrp="1"/>
          </p:cNvSpPr>
          <p:nvPr>
            <p:ph type="title"/>
          </p:nvPr>
        </p:nvSpPr>
        <p:spPr>
          <a:xfrm>
            <a:off x="609600" y="109332"/>
            <a:ext cx="10972800" cy="853573"/>
          </a:xfrm>
        </p:spPr>
        <p:txBody>
          <a:bodyPr>
            <a:normAutofit/>
          </a:bodyPr>
          <a:lstStyle/>
          <a:p>
            <a:r>
              <a:rPr lang="en-GB" sz="4000" dirty="0"/>
              <a:t>Useful phrases </a:t>
            </a:r>
          </a:p>
        </p:txBody>
      </p:sp>
      <p:sp>
        <p:nvSpPr>
          <p:cNvPr id="3" name="Content Placeholder 2">
            <a:extLst>
              <a:ext uri="{FF2B5EF4-FFF2-40B4-BE49-F238E27FC236}">
                <a16:creationId xmlns:a16="http://schemas.microsoft.com/office/drawing/2014/main" id="{EA5EBED6-CE73-E540-8613-E2D9DA70324C}"/>
              </a:ext>
            </a:extLst>
          </p:cNvPr>
          <p:cNvSpPr>
            <a:spLocks noGrp="1"/>
          </p:cNvSpPr>
          <p:nvPr>
            <p:ph idx="1"/>
          </p:nvPr>
        </p:nvSpPr>
        <p:spPr>
          <a:xfrm>
            <a:off x="609600" y="1125415"/>
            <a:ext cx="10972800" cy="5623253"/>
          </a:xfrm>
        </p:spPr>
        <p:txBody>
          <a:bodyPr>
            <a:normAutofit fontScale="92500" lnSpcReduction="10000"/>
          </a:bodyPr>
          <a:lstStyle/>
          <a:p>
            <a:pPr fontAlgn="base"/>
            <a:r>
              <a:rPr lang="en-MY" b="1" dirty="0"/>
              <a:t>Describing a book / film / TV programme</a:t>
            </a:r>
            <a:endParaRPr lang="en-MY" dirty="0"/>
          </a:p>
          <a:p>
            <a:pPr marL="342900" indent="-342900" fontAlgn="base">
              <a:buFont typeface="Wingdings" pitchFamily="2" charset="2"/>
              <a:buChar char="ü"/>
            </a:pPr>
            <a:r>
              <a:rPr lang="en-MY" dirty="0"/>
              <a:t>… is set in …</a:t>
            </a:r>
          </a:p>
          <a:p>
            <a:pPr marL="342900" indent="-342900" fontAlgn="base">
              <a:buFont typeface="Wingdings" pitchFamily="2" charset="2"/>
              <a:buChar char="ü"/>
            </a:pPr>
            <a:r>
              <a:rPr lang="en-MY" dirty="0"/>
              <a:t>The main character is …</a:t>
            </a:r>
          </a:p>
          <a:p>
            <a:pPr marL="342900" indent="-342900" fontAlgn="base">
              <a:buFont typeface="Wingdings" pitchFamily="2" charset="2"/>
              <a:buChar char="ü"/>
            </a:pPr>
            <a:r>
              <a:rPr lang="en-MY" dirty="0"/>
              <a:t>It tells the story of …</a:t>
            </a:r>
          </a:p>
          <a:p>
            <a:pPr marL="342900" indent="-342900" fontAlgn="base">
              <a:buFont typeface="Wingdings" pitchFamily="2" charset="2"/>
              <a:buChar char="ü"/>
            </a:pPr>
            <a:r>
              <a:rPr lang="en-MY" dirty="0"/>
              <a:t>The plot / dialogue / acting / characterisation is …</a:t>
            </a:r>
          </a:p>
          <a:p>
            <a:pPr fontAlgn="base"/>
            <a:r>
              <a:rPr lang="en-MY" b="1" dirty="0"/>
              <a:t>Giving an opinion</a:t>
            </a:r>
            <a:endParaRPr lang="en-MY" dirty="0"/>
          </a:p>
          <a:p>
            <a:pPr marL="342900" indent="-342900" fontAlgn="base">
              <a:buFont typeface="Wingdings" pitchFamily="2" charset="2"/>
              <a:buChar char="ü"/>
            </a:pPr>
            <a:r>
              <a:rPr lang="en-MY" dirty="0"/>
              <a:t>The only criticism I would make is that …</a:t>
            </a:r>
          </a:p>
          <a:p>
            <a:pPr marL="342900" indent="-342900" fontAlgn="base">
              <a:buFont typeface="Wingdings" pitchFamily="2" charset="2"/>
              <a:buChar char="ü"/>
            </a:pPr>
            <a:r>
              <a:rPr lang="en-MY" dirty="0"/>
              <a:t>What I really loved about … is …</a:t>
            </a:r>
          </a:p>
          <a:p>
            <a:pPr marL="342900" indent="-342900" fontAlgn="base">
              <a:buFont typeface="Wingdings" pitchFamily="2" charset="2"/>
              <a:buChar char="ü"/>
            </a:pPr>
            <a:r>
              <a:rPr lang="en-MY" dirty="0"/>
              <a:t>To me, … seemed …</a:t>
            </a:r>
          </a:p>
          <a:p>
            <a:pPr marL="342900" indent="-342900" fontAlgn="base">
              <a:buFont typeface="Wingdings" pitchFamily="2" charset="2"/>
              <a:buChar char="ü"/>
            </a:pPr>
            <a:r>
              <a:rPr lang="en-MY" dirty="0"/>
              <a:t>… was … from start to finish.</a:t>
            </a:r>
          </a:p>
          <a:p>
            <a:pPr fontAlgn="base"/>
            <a:r>
              <a:rPr lang="en-MY" b="1" dirty="0"/>
              <a:t>+</a:t>
            </a:r>
            <a:r>
              <a:rPr lang="en-MY" dirty="0"/>
              <a:t> exceptional / good value / gripping / lively / memorable / perfect / realistic / stunning / superb / well-written / -acted / -cooked etc.</a:t>
            </a:r>
          </a:p>
          <a:p>
            <a:pPr fontAlgn="base"/>
            <a:r>
              <a:rPr lang="en-MY" b="1" dirty="0"/>
              <a:t>— </a:t>
            </a:r>
            <a:r>
              <a:rPr lang="en-MY" dirty="0"/>
              <a:t>disappointing / dreadful / dull / inadequate / poor / predictable / sub-standard / unconvincing / unimaginative / uninteresting</a:t>
            </a:r>
          </a:p>
          <a:p>
            <a:endParaRPr lang="en-GB" dirty="0"/>
          </a:p>
        </p:txBody>
      </p:sp>
    </p:spTree>
    <p:extLst>
      <p:ext uri="{BB962C8B-B14F-4D97-AF65-F5344CB8AC3E}">
        <p14:creationId xmlns:p14="http://schemas.microsoft.com/office/powerpoint/2010/main" val="1647647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09BD13-CE7E-0249-B3AE-23081A1C4F83}"/>
              </a:ext>
            </a:extLst>
          </p:cNvPr>
          <p:cNvSpPr>
            <a:spLocks noGrp="1"/>
          </p:cNvSpPr>
          <p:nvPr>
            <p:ph idx="1"/>
          </p:nvPr>
        </p:nvSpPr>
        <p:spPr>
          <a:xfrm>
            <a:off x="609600" y="626165"/>
            <a:ext cx="10972800" cy="5516573"/>
          </a:xfrm>
        </p:spPr>
        <p:txBody>
          <a:bodyPr>
            <a:normAutofit/>
          </a:bodyPr>
          <a:lstStyle/>
          <a:p>
            <a:pPr fontAlgn="base"/>
            <a:r>
              <a:rPr lang="en-MY" b="1" dirty="0"/>
              <a:t>To explain the plot</a:t>
            </a:r>
            <a:r>
              <a:rPr lang="en-MY" dirty="0"/>
              <a:t>:</a:t>
            </a:r>
          </a:p>
          <a:p>
            <a:pPr marL="342900" indent="-342900" fontAlgn="base">
              <a:buFont typeface="Wingdings" pitchFamily="2" charset="2"/>
              <a:buChar char="ü"/>
            </a:pPr>
            <a:r>
              <a:rPr lang="en-MY" dirty="0"/>
              <a:t>The plot revolves around …involves …/focuses on …/has an unexpected twist.</a:t>
            </a:r>
          </a:p>
          <a:p>
            <a:pPr marL="342900" indent="-342900" fontAlgn="base">
              <a:buFont typeface="Wingdings" pitchFamily="2" charset="2"/>
              <a:buChar char="ü"/>
            </a:pPr>
            <a:r>
              <a:rPr lang="en-MY" dirty="0"/>
              <a:t>The story begins with …/unfolds / reaches a dramatic climax when …</a:t>
            </a:r>
          </a:p>
          <a:p>
            <a:pPr marL="342900" indent="-342900" fontAlgn="base">
              <a:buFont typeface="Wingdings" pitchFamily="2" charset="2"/>
              <a:buChar char="ü"/>
            </a:pPr>
            <a:endParaRPr lang="en-MY" b="1" dirty="0"/>
          </a:p>
          <a:p>
            <a:pPr fontAlgn="base"/>
            <a:r>
              <a:rPr lang="en-MY" b="1" dirty="0"/>
              <a:t>Evaluating various features:</a:t>
            </a:r>
            <a:endParaRPr lang="en-MY" dirty="0"/>
          </a:p>
          <a:p>
            <a:pPr marL="342900" indent="-342900" fontAlgn="base">
              <a:buFont typeface="Wingdings" pitchFamily="2" charset="2"/>
              <a:buChar char="ü"/>
            </a:pPr>
            <a:r>
              <a:rPr lang="en-MY" dirty="0"/>
              <a:t>The play/film/series has a strong/star-studded/mediocre cast.</a:t>
            </a:r>
          </a:p>
          <a:p>
            <a:pPr marL="342900" indent="-342900" fontAlgn="base">
              <a:buFont typeface="Wingdings" pitchFamily="2" charset="2"/>
              <a:buChar char="ü"/>
            </a:pPr>
            <a:r>
              <a:rPr lang="en-MY" dirty="0"/>
              <a:t>The acting is moving/powerful/excellent/weak/disappointing/unconvincing.</a:t>
            </a:r>
          </a:p>
          <a:p>
            <a:pPr marL="342900" indent="-342900" fontAlgn="base">
              <a:buFont typeface="Wingdings" pitchFamily="2" charset="2"/>
              <a:buChar char="ü"/>
            </a:pPr>
            <a:r>
              <a:rPr lang="en-MY" dirty="0"/>
              <a:t>The plot is gripping/dramatic/fascinating/suspense-filled/fast-moving. far-fetched/predictable/ confusing/dull /unimaginative.</a:t>
            </a:r>
          </a:p>
          <a:p>
            <a:pPr marL="342900" indent="-342900" fontAlgn="base">
              <a:buFont typeface="Wingdings" pitchFamily="2" charset="2"/>
              <a:buChar char="ü"/>
            </a:pPr>
            <a:r>
              <a:rPr lang="en-MY" dirty="0"/>
              <a:t>The script/dialogue is touching/witty/hilarious/boring/mundane.</a:t>
            </a:r>
          </a:p>
          <a:p>
            <a:pPr marL="342900" indent="-342900" fontAlgn="base">
              <a:buFont typeface="Wingdings" pitchFamily="2" charset="2"/>
              <a:buChar char="ü"/>
            </a:pPr>
            <a:r>
              <a:rPr lang="en-MY" dirty="0"/>
              <a:t>It is beautifully/brilliantly/sensitively written/directed.</a:t>
            </a:r>
          </a:p>
          <a:p>
            <a:endParaRPr lang="en-GB" dirty="0"/>
          </a:p>
        </p:txBody>
      </p:sp>
    </p:spTree>
    <p:extLst>
      <p:ext uri="{BB962C8B-B14F-4D97-AF65-F5344CB8AC3E}">
        <p14:creationId xmlns:p14="http://schemas.microsoft.com/office/powerpoint/2010/main" val="4263585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1" name="Freeform: Shape 10">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F187C8E-AC71-8B43-B475-018D2B3842C4}"/>
              </a:ext>
            </a:extLst>
          </p:cNvPr>
          <p:cNvSpPr>
            <a:spLocks noGrp="1"/>
          </p:cNvSpPr>
          <p:nvPr>
            <p:ph type="title"/>
          </p:nvPr>
        </p:nvSpPr>
        <p:spPr>
          <a:xfrm>
            <a:off x="1057220" y="33120"/>
            <a:ext cx="10077557" cy="1085313"/>
          </a:xfrm>
        </p:spPr>
        <p:txBody>
          <a:bodyPr>
            <a:normAutofit/>
          </a:bodyPr>
          <a:lstStyle/>
          <a:p>
            <a:pPr algn="ctr"/>
            <a:r>
              <a:rPr lang="en-GB" sz="4000" dirty="0"/>
              <a:t>Quick introduction</a:t>
            </a:r>
          </a:p>
        </p:txBody>
      </p:sp>
      <p:grpSp>
        <p:nvGrpSpPr>
          <p:cNvPr id="13" name="Graphic 78">
            <a:extLst>
              <a:ext uri="{FF2B5EF4-FFF2-40B4-BE49-F238E27FC236}">
                <a16:creationId xmlns:a16="http://schemas.microsoft.com/office/drawing/2014/main" id="{C13D619A-1417-41F6-AB84-3DA81D94BD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45718"/>
            <a:ext cx="972241" cy="45718"/>
            <a:chOff x="4886325" y="3371754"/>
            <a:chExt cx="2418492" cy="113728"/>
          </a:xfrm>
          <a:solidFill>
            <a:schemeClr val="accent1"/>
          </a:solidFill>
        </p:grpSpPr>
        <p:sp>
          <p:nvSpPr>
            <p:cNvPr id="14" name="Graphic 78">
              <a:extLst>
                <a:ext uri="{FF2B5EF4-FFF2-40B4-BE49-F238E27FC236}">
                  <a16:creationId xmlns:a16="http://schemas.microsoft.com/office/drawing/2014/main" id="{ABA075C2-6990-484C-907A-08DB4DF5A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 name="Graphic 78">
              <a:extLst>
                <a:ext uri="{FF2B5EF4-FFF2-40B4-BE49-F238E27FC236}">
                  <a16:creationId xmlns:a16="http://schemas.microsoft.com/office/drawing/2014/main" id="{EC9D29F2-21D6-461F-8BD7-533101D86CE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 name="Graphic 78">
                <a:extLst>
                  <a:ext uri="{FF2B5EF4-FFF2-40B4-BE49-F238E27FC236}">
                    <a16:creationId xmlns:a16="http://schemas.microsoft.com/office/drawing/2014/main" id="{F1CB2E23-919F-4FDA-9880-7AEF61BF3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2BBC6B41-7E8B-40C0-8289-6918BCA68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67E04027-1EC8-4CBE-A4D2-F09F6AF0E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5EC8762A-B2EC-4710-9F10-B93BE2075E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21" name="Freeform: Shape 20">
            <a:extLst>
              <a:ext uri="{FF2B5EF4-FFF2-40B4-BE49-F238E27FC236}">
                <a16:creationId xmlns:a16="http://schemas.microsoft.com/office/drawing/2014/main" id="{D5B4F0F5-BE58-4EC0-B650-A71A0743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3" name="Group 22">
            <a:extLst>
              <a:ext uri="{FF2B5EF4-FFF2-40B4-BE49-F238E27FC236}">
                <a16:creationId xmlns:a16="http://schemas.microsoft.com/office/drawing/2014/main" id="{E700C1F5-B637-45FE-96CC-270D263A59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4" name="Freeform: Shape 23">
              <a:extLst>
                <a:ext uri="{FF2B5EF4-FFF2-40B4-BE49-F238E27FC236}">
                  <a16:creationId xmlns:a16="http://schemas.microsoft.com/office/drawing/2014/main" id="{83DA22C9-3830-4323-9087-6D7C1E6AA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A5AC4DA9-FD16-4055-8D2D-95D615C03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8BA7D58E-9AB5-4B54-A635-2E86BEC7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Graphic 12">
              <a:extLst>
                <a:ext uri="{FF2B5EF4-FFF2-40B4-BE49-F238E27FC236}">
                  <a16:creationId xmlns:a16="http://schemas.microsoft.com/office/drawing/2014/main" id="{B7D72779-BBD2-4D64-B6B1-E052E227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569BD34C-BFEF-4FB1-A094-2D9E687CD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DC258A66-ED52-4FA3-96CE-7932E91F5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EC6A48C-21EF-4485-9836-044550003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5" name="Content Placeholder 2">
            <a:extLst>
              <a:ext uri="{FF2B5EF4-FFF2-40B4-BE49-F238E27FC236}">
                <a16:creationId xmlns:a16="http://schemas.microsoft.com/office/drawing/2014/main" id="{854D5962-AC10-AF42-69BC-8DD04E32175C}"/>
              </a:ext>
            </a:extLst>
          </p:cNvPr>
          <p:cNvGraphicFramePr>
            <a:graphicFrameLocks noGrp="1"/>
          </p:cNvGraphicFramePr>
          <p:nvPr>
            <p:ph idx="1"/>
            <p:extLst>
              <p:ext uri="{D42A27DB-BD31-4B8C-83A1-F6EECF244321}">
                <p14:modId xmlns:p14="http://schemas.microsoft.com/office/powerpoint/2010/main" val="2965705208"/>
              </p:ext>
            </p:extLst>
          </p:nvPr>
        </p:nvGraphicFramePr>
        <p:xfrm>
          <a:off x="349144" y="1452296"/>
          <a:ext cx="11493711" cy="44879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2537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BA2F7E07-F99B-354F-9703-05867C5546DD}"/>
              </a:ext>
            </a:extLst>
          </p:cNvPr>
          <p:cNvSpPr>
            <a:spLocks noGrp="1"/>
          </p:cNvSpPr>
          <p:nvPr>
            <p:ph type="title"/>
          </p:nvPr>
        </p:nvSpPr>
        <p:spPr>
          <a:xfrm>
            <a:off x="546842" y="212638"/>
            <a:ext cx="10077557" cy="767422"/>
          </a:xfrm>
        </p:spPr>
        <p:txBody>
          <a:bodyPr>
            <a:normAutofit/>
          </a:bodyPr>
          <a:lstStyle/>
          <a:p>
            <a:r>
              <a:rPr lang="en-GB" sz="4000" dirty="0"/>
              <a:t>Last paragraph</a:t>
            </a:r>
          </a:p>
        </p:txBody>
      </p:sp>
      <p:grpSp>
        <p:nvGrpSpPr>
          <p:cNvPr id="11" name="Graphic 78">
            <a:extLst>
              <a:ext uri="{FF2B5EF4-FFF2-40B4-BE49-F238E27FC236}">
                <a16:creationId xmlns:a16="http://schemas.microsoft.com/office/drawing/2014/main" id="{6F3B5563-53C7-4E0A-A4B8-8E56453344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45718"/>
            <a:ext cx="972241" cy="45718"/>
            <a:chOff x="4886325" y="3371754"/>
            <a:chExt cx="2418492" cy="113728"/>
          </a:xfrm>
          <a:solidFill>
            <a:schemeClr val="accent1"/>
          </a:solidFill>
        </p:grpSpPr>
        <p:sp>
          <p:nvSpPr>
            <p:cNvPr id="12" name="Graphic 78">
              <a:extLst>
                <a:ext uri="{FF2B5EF4-FFF2-40B4-BE49-F238E27FC236}">
                  <a16:creationId xmlns:a16="http://schemas.microsoft.com/office/drawing/2014/main" id="{5AEE0831-46B4-4175-A401-3A45C1021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3" name="Graphic 78">
              <a:extLst>
                <a:ext uri="{FF2B5EF4-FFF2-40B4-BE49-F238E27FC236}">
                  <a16:creationId xmlns:a16="http://schemas.microsoft.com/office/drawing/2014/main" id="{50567FC2-2663-468F-9E89-F892CE10AB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4" name="Graphic 78">
                <a:extLst>
                  <a:ext uri="{FF2B5EF4-FFF2-40B4-BE49-F238E27FC236}">
                    <a16:creationId xmlns:a16="http://schemas.microsoft.com/office/drawing/2014/main" id="{A883C52D-FF48-4648-A100-1071F9D2A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5" name="Graphic 78">
                <a:extLst>
                  <a:ext uri="{FF2B5EF4-FFF2-40B4-BE49-F238E27FC236}">
                    <a16:creationId xmlns:a16="http://schemas.microsoft.com/office/drawing/2014/main" id="{2108A8EE-E2B6-43BD-9450-5B9BA40D3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6" name="Graphic 78">
                <a:extLst>
                  <a:ext uri="{FF2B5EF4-FFF2-40B4-BE49-F238E27FC236}">
                    <a16:creationId xmlns:a16="http://schemas.microsoft.com/office/drawing/2014/main" id="{53E919D7-A706-457C-9587-462A51DBC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6EF58933-D82C-4F29-8757-AD3DD1AB9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graphicFrame>
        <p:nvGraphicFramePr>
          <p:cNvPr id="5" name="Content Placeholder 2">
            <a:extLst>
              <a:ext uri="{FF2B5EF4-FFF2-40B4-BE49-F238E27FC236}">
                <a16:creationId xmlns:a16="http://schemas.microsoft.com/office/drawing/2014/main" id="{5BD6871E-84D4-5495-6AA3-0D2A9D5334F5}"/>
              </a:ext>
            </a:extLst>
          </p:cNvPr>
          <p:cNvGraphicFramePr>
            <a:graphicFrameLocks noGrp="1"/>
          </p:cNvGraphicFramePr>
          <p:nvPr>
            <p:ph idx="1"/>
            <p:extLst>
              <p:ext uri="{D42A27DB-BD31-4B8C-83A1-F6EECF244321}">
                <p14:modId xmlns:p14="http://schemas.microsoft.com/office/powerpoint/2010/main" val="3036238657"/>
              </p:ext>
            </p:extLst>
          </p:nvPr>
        </p:nvGraphicFramePr>
        <p:xfrm>
          <a:off x="462024" y="1422015"/>
          <a:ext cx="11267952" cy="49940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2870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1B50F-9BC5-0447-9F7F-A63AA8E0B4E6}"/>
              </a:ext>
            </a:extLst>
          </p:cNvPr>
          <p:cNvSpPr>
            <a:spLocks noGrp="1"/>
          </p:cNvSpPr>
          <p:nvPr>
            <p:ph type="title"/>
          </p:nvPr>
        </p:nvSpPr>
        <p:spPr>
          <a:xfrm>
            <a:off x="609600" y="150281"/>
            <a:ext cx="10972800" cy="803876"/>
          </a:xfrm>
        </p:spPr>
        <p:txBody>
          <a:bodyPr>
            <a:normAutofit/>
          </a:bodyPr>
          <a:lstStyle/>
          <a:p>
            <a:r>
              <a:rPr lang="en-GB" sz="4000" dirty="0"/>
              <a:t>Useful phrases </a:t>
            </a:r>
          </a:p>
        </p:txBody>
      </p:sp>
      <p:sp>
        <p:nvSpPr>
          <p:cNvPr id="3" name="Content Placeholder 2">
            <a:extLst>
              <a:ext uri="{FF2B5EF4-FFF2-40B4-BE49-F238E27FC236}">
                <a16:creationId xmlns:a16="http://schemas.microsoft.com/office/drawing/2014/main" id="{0B9DFD16-F3AD-4C49-B7D4-DE7D1374F129}"/>
              </a:ext>
            </a:extLst>
          </p:cNvPr>
          <p:cNvSpPr>
            <a:spLocks noGrp="1"/>
          </p:cNvSpPr>
          <p:nvPr>
            <p:ph idx="1"/>
          </p:nvPr>
        </p:nvSpPr>
        <p:spPr>
          <a:xfrm>
            <a:off x="609600" y="1381539"/>
            <a:ext cx="10972800" cy="4761199"/>
          </a:xfrm>
        </p:spPr>
        <p:txBody>
          <a:bodyPr>
            <a:normAutofit/>
          </a:bodyPr>
          <a:lstStyle/>
          <a:p>
            <a:pPr fontAlgn="base"/>
            <a:r>
              <a:rPr lang="en-MY" b="1" dirty="0"/>
              <a:t>Making a recommendation</a:t>
            </a:r>
            <a:endParaRPr lang="en-MY" dirty="0"/>
          </a:p>
          <a:p>
            <a:pPr marL="342900" indent="-342900" fontAlgn="base">
              <a:buFont typeface="Wingdings" pitchFamily="2" charset="2"/>
              <a:buChar char="ü"/>
            </a:pPr>
            <a:r>
              <a:rPr lang="en-MY" dirty="0"/>
              <a:t>I would highly / strongly recommend …</a:t>
            </a:r>
          </a:p>
          <a:p>
            <a:pPr marL="342900" indent="-342900" fontAlgn="base">
              <a:buFont typeface="Wingdings" pitchFamily="2" charset="2"/>
              <a:buChar char="ü"/>
            </a:pPr>
            <a:r>
              <a:rPr lang="en-MY" dirty="0"/>
              <a:t>I certainly wouldn’t recommend …</a:t>
            </a:r>
          </a:p>
          <a:p>
            <a:pPr marL="342900" indent="-342900" fontAlgn="base">
              <a:buFont typeface="Wingdings" pitchFamily="2" charset="2"/>
              <a:buChar char="ü"/>
            </a:pPr>
            <a:r>
              <a:rPr lang="en-MY" dirty="0"/>
              <a:t>I strongly advise you (not) to …</a:t>
            </a:r>
          </a:p>
          <a:p>
            <a:pPr marL="342900" indent="-342900" fontAlgn="base">
              <a:buFont typeface="Wingdings" pitchFamily="2" charset="2"/>
              <a:buChar char="ü"/>
            </a:pPr>
            <a:r>
              <a:rPr lang="en-MY" dirty="0"/>
              <a:t>Everyone should see / do / read this … immediately!</a:t>
            </a:r>
          </a:p>
          <a:p>
            <a:pPr marL="342900" indent="-342900" fontAlgn="base">
              <a:buFont typeface="Wingdings" pitchFamily="2" charset="2"/>
              <a:buChar char="ü"/>
            </a:pPr>
            <a:r>
              <a:rPr lang="en-MY" dirty="0"/>
              <a:t>… is not to be missed!</a:t>
            </a:r>
          </a:p>
          <a:p>
            <a:pPr marL="342900" indent="-342900" fontAlgn="base">
              <a:buFont typeface="Wingdings" pitchFamily="2" charset="2"/>
              <a:buChar char="ü"/>
            </a:pPr>
            <a:r>
              <a:rPr lang="en-MY" dirty="0"/>
              <a:t>You should give … a miss!</a:t>
            </a:r>
          </a:p>
          <a:p>
            <a:pPr marL="342900" indent="-342900" fontAlgn="base">
              <a:buFont typeface="Wingdings" pitchFamily="2" charset="2"/>
              <a:buChar char="ü"/>
            </a:pPr>
            <a:r>
              <a:rPr lang="en-MY" dirty="0"/>
              <a:t>Don’t bother reading / seeing / going …</a:t>
            </a:r>
          </a:p>
          <a:p>
            <a:pPr marL="342900" indent="-342900" fontAlgn="base">
              <a:buFont typeface="Wingdings" pitchFamily="2" charset="2"/>
              <a:buChar char="ü"/>
            </a:pPr>
            <a:r>
              <a:rPr lang="en-MY" dirty="0"/>
              <a:t>It is a classic of its kind/ It is sure to be a hit/ best -seller</a:t>
            </a:r>
          </a:p>
          <a:p>
            <a:endParaRPr lang="en-GB" dirty="0"/>
          </a:p>
        </p:txBody>
      </p:sp>
    </p:spTree>
    <p:extLst>
      <p:ext uri="{BB962C8B-B14F-4D97-AF65-F5344CB8AC3E}">
        <p14:creationId xmlns:p14="http://schemas.microsoft.com/office/powerpoint/2010/main" val="2029954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797106-03BB-A04F-A6DE-A037CF01CF93}"/>
              </a:ext>
            </a:extLst>
          </p:cNvPr>
          <p:cNvSpPr>
            <a:spLocks noGrp="1"/>
          </p:cNvSpPr>
          <p:nvPr>
            <p:ph idx="1"/>
          </p:nvPr>
        </p:nvSpPr>
        <p:spPr>
          <a:xfrm>
            <a:off x="609600" y="496957"/>
            <a:ext cx="10972800" cy="5645781"/>
          </a:xfrm>
        </p:spPr>
        <p:txBody>
          <a:bodyPr/>
          <a:lstStyle/>
          <a:p>
            <a:r>
              <a:rPr lang="en-MY" dirty="0"/>
              <a:t>I really enjoyed the film version of The </a:t>
            </a:r>
            <a:r>
              <a:rPr lang="en-MY" dirty="0" err="1"/>
              <a:t>Bourne</a:t>
            </a:r>
            <a:r>
              <a:rPr lang="en-MY" dirty="0"/>
              <a:t> Identity starring Matt Damon, but I thought the original novel by Robert Ludlum was even better. This book is so well-written, I didn’t want to finish it! </a:t>
            </a:r>
          </a:p>
          <a:p>
            <a:r>
              <a:rPr lang="en-MY" dirty="0"/>
              <a:t>The plot is gripping right from the start. When we first meet the lead character, Jason </a:t>
            </a:r>
            <a:r>
              <a:rPr lang="en-MY" dirty="0" err="1"/>
              <a:t>Bourne</a:t>
            </a:r>
            <a:r>
              <a:rPr lang="en-MY" dirty="0"/>
              <a:t>, he is being rescued from the sea. His identity is a mystery to everyone, including himself! Over the course of the novel we gradually find out who </a:t>
            </a:r>
            <a:r>
              <a:rPr lang="en-MY" dirty="0" err="1"/>
              <a:t>Bourne</a:t>
            </a:r>
            <a:r>
              <a:rPr lang="en-MY" dirty="0"/>
              <a:t> is, and follow him through a series of exciting adventures.</a:t>
            </a:r>
          </a:p>
          <a:p>
            <a:r>
              <a:rPr lang="en-MY" dirty="0"/>
              <a:t>As well as a highly original plot line, the novel includes a number of fascinating characters, especially the villains! I only have one negative -comment: in my view, the novel is strong on action but weaker on description. However, this is a small criticism of an otherwise excellent book.</a:t>
            </a:r>
          </a:p>
          <a:p>
            <a:r>
              <a:rPr lang="en-MY" dirty="0"/>
              <a:t>I would highly recommend The </a:t>
            </a:r>
            <a:r>
              <a:rPr lang="en-MY" dirty="0" err="1"/>
              <a:t>Bourne</a:t>
            </a:r>
            <a:r>
              <a:rPr lang="en-MY" dirty="0"/>
              <a:t> Identity to anyone who enjoys action or crime stories. However, if you prefer more descriptive or romantic novels, then you should give it a miss. Personally, I can’t wait to start reading the sequel!</a:t>
            </a:r>
            <a:endParaRPr lang="en-GB" dirty="0"/>
          </a:p>
        </p:txBody>
      </p:sp>
    </p:spTree>
    <p:extLst>
      <p:ext uri="{BB962C8B-B14F-4D97-AF65-F5344CB8AC3E}">
        <p14:creationId xmlns:p14="http://schemas.microsoft.com/office/powerpoint/2010/main" val="2140362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9A24CA28-235B-D444-BADC-E90BE6C56515}"/>
              </a:ext>
            </a:extLst>
          </p:cNvPr>
          <p:cNvSpPr>
            <a:spLocks noGrp="1"/>
          </p:cNvSpPr>
          <p:nvPr>
            <p:ph type="title"/>
          </p:nvPr>
        </p:nvSpPr>
        <p:spPr>
          <a:xfrm>
            <a:off x="525718" y="775403"/>
            <a:ext cx="5512288" cy="1835608"/>
          </a:xfrm>
        </p:spPr>
        <p:txBody>
          <a:bodyPr anchor="t">
            <a:normAutofit/>
          </a:bodyPr>
          <a:lstStyle/>
          <a:p>
            <a:r>
              <a:rPr lang="en-GB" sz="4000" dirty="0"/>
              <a:t>Let’s try!!!</a:t>
            </a:r>
          </a:p>
        </p:txBody>
      </p:sp>
      <p:grpSp>
        <p:nvGrpSpPr>
          <p:cNvPr id="12"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13"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4"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5"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6"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7" name="Graphic 6" descr="Theatre">
            <a:extLst>
              <a:ext uri="{FF2B5EF4-FFF2-40B4-BE49-F238E27FC236}">
                <a16:creationId xmlns:a16="http://schemas.microsoft.com/office/drawing/2014/main" id="{B32F15A9-7565-6CE8-C968-5392A09825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11626" y="2851111"/>
            <a:ext cx="3411864" cy="3411864"/>
          </a:xfrm>
          <a:prstGeom prst="rect">
            <a:avLst/>
          </a:prstGeom>
        </p:spPr>
      </p:pic>
      <p:sp>
        <p:nvSpPr>
          <p:cNvPr id="3" name="Content Placeholder 2">
            <a:extLst>
              <a:ext uri="{FF2B5EF4-FFF2-40B4-BE49-F238E27FC236}">
                <a16:creationId xmlns:a16="http://schemas.microsoft.com/office/drawing/2014/main" id="{BF54B4F4-3642-6F46-A637-B3E50271DD3E}"/>
              </a:ext>
            </a:extLst>
          </p:cNvPr>
          <p:cNvSpPr>
            <a:spLocks noGrp="1"/>
          </p:cNvSpPr>
          <p:nvPr>
            <p:ph idx="1"/>
          </p:nvPr>
        </p:nvSpPr>
        <p:spPr>
          <a:xfrm>
            <a:off x="6444040" y="1114691"/>
            <a:ext cx="4869279" cy="5144455"/>
          </a:xfrm>
        </p:spPr>
        <p:txBody>
          <a:bodyPr>
            <a:normAutofit/>
          </a:bodyPr>
          <a:lstStyle/>
          <a:p>
            <a:r>
              <a:rPr lang="en-GB" dirty="0"/>
              <a:t>Think about the recent movies that you’ve seen. </a:t>
            </a:r>
          </a:p>
          <a:p>
            <a:r>
              <a:rPr lang="en-GB" dirty="0"/>
              <a:t>Pick one and write a brief review about it.</a:t>
            </a:r>
          </a:p>
          <a:p>
            <a:r>
              <a:rPr lang="en-GB" dirty="0"/>
              <a:t>You must include:</a:t>
            </a:r>
          </a:p>
          <a:p>
            <a:pPr marL="457200" indent="-457200">
              <a:buAutoNum type="arabicPeriod"/>
            </a:pPr>
            <a:r>
              <a:rPr lang="en-GB" dirty="0"/>
              <a:t>The title of the movie</a:t>
            </a:r>
          </a:p>
          <a:p>
            <a:pPr marL="457200" indent="-457200">
              <a:buAutoNum type="arabicPeriod"/>
            </a:pPr>
            <a:r>
              <a:rPr lang="en-GB" dirty="0"/>
              <a:t>The main characters</a:t>
            </a:r>
          </a:p>
          <a:p>
            <a:pPr marL="457200" indent="-457200">
              <a:buAutoNum type="arabicPeriod"/>
            </a:pPr>
            <a:r>
              <a:rPr lang="en-GB" dirty="0"/>
              <a:t>Short story line</a:t>
            </a:r>
          </a:p>
          <a:p>
            <a:pPr marL="457200" indent="-457200">
              <a:buAutoNum type="arabicPeriod"/>
            </a:pPr>
            <a:r>
              <a:rPr lang="en-GB" dirty="0"/>
              <a:t>Would you recommend other people to see it? Why or why not?</a:t>
            </a:r>
          </a:p>
        </p:txBody>
      </p:sp>
      <p:sp>
        <p:nvSpPr>
          <p:cNvPr id="20" name="Freeform: Shape 19">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2" name="Group 21">
            <a:extLst>
              <a:ext uri="{FF2B5EF4-FFF2-40B4-BE49-F238E27FC236}">
                <a16:creationId xmlns:a16="http://schemas.microsoft.com/office/drawing/2014/main" id="{A6DA475A-533E-4A16-A83E-0171FFB6D8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32601" y="5351135"/>
            <a:ext cx="886141" cy="802496"/>
            <a:chOff x="10948005" y="3272152"/>
            <a:chExt cx="868640" cy="786648"/>
          </a:xfrm>
          <a:solidFill>
            <a:schemeClr val="accent1"/>
          </a:solidFill>
        </p:grpSpPr>
        <p:sp>
          <p:nvSpPr>
            <p:cNvPr id="23" name="Freeform: Shape 22">
              <a:extLst>
                <a:ext uri="{FF2B5EF4-FFF2-40B4-BE49-F238E27FC236}">
                  <a16:creationId xmlns:a16="http://schemas.microsoft.com/office/drawing/2014/main" id="{9EB076CD-5E1A-4B4E-8434-EB36C96CD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Freeform: Shape 23">
              <a:extLst>
                <a:ext uri="{FF2B5EF4-FFF2-40B4-BE49-F238E27FC236}">
                  <a16:creationId xmlns:a16="http://schemas.microsoft.com/office/drawing/2014/main" id="{F6EB8026-10C9-4869-9F11-AD4C064F9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C49D45E4-020D-4F13-BA0F-A5307EA2A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Graphic 12">
              <a:extLst>
                <a:ext uri="{FF2B5EF4-FFF2-40B4-BE49-F238E27FC236}">
                  <a16:creationId xmlns:a16="http://schemas.microsoft.com/office/drawing/2014/main" id="{9C88C3FA-F709-4D00-9E6D-882DB1E28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7" name="Graphic 15">
              <a:extLst>
                <a:ext uri="{FF2B5EF4-FFF2-40B4-BE49-F238E27FC236}">
                  <a16:creationId xmlns:a16="http://schemas.microsoft.com/office/drawing/2014/main" id="{7EDA809C-8B77-4778-9050-82BA49976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592CBFFA-9E14-4482-8D59-A989BAD45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801BD80-BE9E-4AFB-BEF4-435B40BD2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205313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A20D7-D914-B14F-BE6D-F7957539E564}"/>
              </a:ext>
            </a:extLst>
          </p:cNvPr>
          <p:cNvSpPr>
            <a:spLocks noGrp="1"/>
          </p:cNvSpPr>
          <p:nvPr>
            <p:ph type="title"/>
          </p:nvPr>
        </p:nvSpPr>
        <p:spPr/>
        <p:txBody>
          <a:bodyPr/>
          <a:lstStyle/>
          <a:p>
            <a:r>
              <a:rPr lang="en-GB" dirty="0"/>
              <a:t>References </a:t>
            </a:r>
          </a:p>
        </p:txBody>
      </p:sp>
      <p:sp>
        <p:nvSpPr>
          <p:cNvPr id="3" name="Content Placeholder 2">
            <a:extLst>
              <a:ext uri="{FF2B5EF4-FFF2-40B4-BE49-F238E27FC236}">
                <a16:creationId xmlns:a16="http://schemas.microsoft.com/office/drawing/2014/main" id="{C86E1F0B-96C1-364E-A571-11C70E1CBA6B}"/>
              </a:ext>
            </a:extLst>
          </p:cNvPr>
          <p:cNvSpPr>
            <a:spLocks noGrp="1"/>
          </p:cNvSpPr>
          <p:nvPr>
            <p:ph idx="1"/>
          </p:nvPr>
        </p:nvSpPr>
        <p:spPr/>
        <p:txBody>
          <a:bodyPr/>
          <a:lstStyle/>
          <a:p>
            <a:r>
              <a:rPr lang="en-GB" dirty="0">
                <a:hlinkClick r:id="rId2"/>
              </a:rPr>
              <a:t>http://www.saidsimple.com/content/100887/</a:t>
            </a:r>
            <a:endParaRPr lang="en-GB" dirty="0"/>
          </a:p>
          <a:p>
            <a:r>
              <a:rPr lang="en-GB" dirty="0">
                <a:hlinkClick r:id="rId3"/>
              </a:rPr>
              <a:t>https://fcewriting.wordpress.com/2020/05/04/what-makes-a-good-review/</a:t>
            </a:r>
            <a:endParaRPr lang="en-GB" dirty="0"/>
          </a:p>
          <a:p>
            <a:endParaRPr lang="en-GB" dirty="0"/>
          </a:p>
          <a:p>
            <a:endParaRPr lang="en-GB" dirty="0"/>
          </a:p>
        </p:txBody>
      </p:sp>
    </p:spTree>
    <p:extLst>
      <p:ext uri="{BB962C8B-B14F-4D97-AF65-F5344CB8AC3E}">
        <p14:creationId xmlns:p14="http://schemas.microsoft.com/office/powerpoint/2010/main" val="3533988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C7120DA2-1569-5640-8F0B-EEB627EDABD8}"/>
              </a:ext>
            </a:extLst>
          </p:cNvPr>
          <p:cNvSpPr>
            <a:spLocks noGrp="1"/>
          </p:cNvSpPr>
          <p:nvPr>
            <p:ph type="title"/>
          </p:nvPr>
        </p:nvSpPr>
        <p:spPr>
          <a:xfrm>
            <a:off x="525462" y="373946"/>
            <a:ext cx="10077196" cy="821794"/>
          </a:xfrm>
        </p:spPr>
        <p:txBody>
          <a:bodyPr>
            <a:normAutofit/>
          </a:bodyPr>
          <a:lstStyle/>
          <a:p>
            <a:r>
              <a:rPr lang="en-GB" sz="4000" dirty="0"/>
              <a:t>SHORT REVIEW</a:t>
            </a:r>
          </a:p>
        </p:txBody>
      </p:sp>
      <p:grpSp>
        <p:nvGrpSpPr>
          <p:cNvPr id="11" name="Graphic 78">
            <a:extLst>
              <a:ext uri="{FF2B5EF4-FFF2-40B4-BE49-F238E27FC236}">
                <a16:creationId xmlns:a16="http://schemas.microsoft.com/office/drawing/2014/main" id="{BC3D4A83-1EFA-4B2C-B330-849E358950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1708814"/>
            <a:ext cx="972241" cy="45718"/>
            <a:chOff x="4886325" y="3371754"/>
            <a:chExt cx="2418492" cy="113728"/>
          </a:xfrm>
          <a:solidFill>
            <a:schemeClr val="accent1"/>
          </a:solidFill>
        </p:grpSpPr>
        <p:sp>
          <p:nvSpPr>
            <p:cNvPr id="12" name="Graphic 78">
              <a:extLst>
                <a:ext uri="{FF2B5EF4-FFF2-40B4-BE49-F238E27FC236}">
                  <a16:creationId xmlns:a16="http://schemas.microsoft.com/office/drawing/2014/main" id="{3508E11F-ACA4-405C-A9FA-2577500EA2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3" name="Graphic 78">
              <a:extLst>
                <a:ext uri="{FF2B5EF4-FFF2-40B4-BE49-F238E27FC236}">
                  <a16:creationId xmlns:a16="http://schemas.microsoft.com/office/drawing/2014/main" id="{82B1CDA4-B2EA-4968-8276-0552D6D7446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4" name="Graphic 78">
                <a:extLst>
                  <a:ext uri="{FF2B5EF4-FFF2-40B4-BE49-F238E27FC236}">
                    <a16:creationId xmlns:a16="http://schemas.microsoft.com/office/drawing/2014/main" id="{F4337472-CDEB-4AFE-BBB9-5A11CA470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5" name="Graphic 78">
                <a:extLst>
                  <a:ext uri="{FF2B5EF4-FFF2-40B4-BE49-F238E27FC236}">
                    <a16:creationId xmlns:a16="http://schemas.microsoft.com/office/drawing/2014/main" id="{6CD67A6D-EAE7-4891-ACC9-4AC0CCF44A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6" name="Graphic 78">
                <a:extLst>
                  <a:ext uri="{FF2B5EF4-FFF2-40B4-BE49-F238E27FC236}">
                    <a16:creationId xmlns:a16="http://schemas.microsoft.com/office/drawing/2014/main" id="{F1769489-D4BC-4B3B-9E23-87FCFDAB4E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13E13021-8923-4A4D-84FA-DA886E292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19" name="Freeform: Shape 18">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84683" y="5165905"/>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0AB89A72-C6FB-43D2-D11F-459A8EBA96EE}"/>
              </a:ext>
            </a:extLst>
          </p:cNvPr>
          <p:cNvGraphicFramePr>
            <a:graphicFrameLocks noGrp="1"/>
          </p:cNvGraphicFramePr>
          <p:nvPr>
            <p:ph idx="1"/>
            <p:extLst>
              <p:ext uri="{D42A27DB-BD31-4B8C-83A1-F6EECF244321}">
                <p14:modId xmlns:p14="http://schemas.microsoft.com/office/powerpoint/2010/main" val="2802985801"/>
              </p:ext>
            </p:extLst>
          </p:nvPr>
        </p:nvGraphicFramePr>
        <p:xfrm>
          <a:off x="525462" y="1804163"/>
          <a:ext cx="11004385" cy="4407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7698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CEC2E-CC62-3043-B61A-C95CED8830E0}"/>
              </a:ext>
            </a:extLst>
          </p:cNvPr>
          <p:cNvSpPr>
            <a:spLocks noGrp="1"/>
          </p:cNvSpPr>
          <p:nvPr>
            <p:ph type="title"/>
          </p:nvPr>
        </p:nvSpPr>
        <p:spPr>
          <a:xfrm>
            <a:off x="525716" y="345634"/>
            <a:ext cx="10077557" cy="1325563"/>
          </a:xfrm>
        </p:spPr>
        <p:txBody>
          <a:bodyPr/>
          <a:lstStyle/>
          <a:p>
            <a:r>
              <a:rPr lang="en-GB" dirty="0"/>
              <a:t>Introduction- Reviews </a:t>
            </a:r>
          </a:p>
        </p:txBody>
      </p:sp>
      <p:sp>
        <p:nvSpPr>
          <p:cNvPr id="3" name="Content Placeholder 2">
            <a:extLst>
              <a:ext uri="{FF2B5EF4-FFF2-40B4-BE49-F238E27FC236}">
                <a16:creationId xmlns:a16="http://schemas.microsoft.com/office/drawing/2014/main" id="{5B5EE26B-B98F-0040-B977-401B996D7EB8}"/>
              </a:ext>
            </a:extLst>
          </p:cNvPr>
          <p:cNvSpPr>
            <a:spLocks noGrp="1"/>
          </p:cNvSpPr>
          <p:nvPr>
            <p:ph idx="1"/>
          </p:nvPr>
        </p:nvSpPr>
        <p:spPr>
          <a:xfrm>
            <a:off x="525717" y="1479031"/>
            <a:ext cx="10618533" cy="4710753"/>
          </a:xfrm>
        </p:spPr>
        <p:txBody>
          <a:bodyPr>
            <a:normAutofit/>
          </a:bodyPr>
          <a:lstStyle/>
          <a:p>
            <a:br>
              <a:rPr lang="en-MY" dirty="0"/>
            </a:br>
            <a:endParaRPr lang="en-MY" dirty="0"/>
          </a:p>
          <a:p>
            <a:br>
              <a:rPr lang="en-MY" dirty="0"/>
            </a:br>
            <a:endParaRPr lang="en-MY" dirty="0"/>
          </a:p>
          <a:p>
            <a:r>
              <a:rPr lang="en-MY" dirty="0"/>
              <a:t>The interactive nature of the internet also enables us to read thousands of reviews and opinions about these on websites, news sites, Facebook, twitter, Instagram, LinkedIn or blogs. </a:t>
            </a:r>
          </a:p>
          <a:p>
            <a:endParaRPr lang="en-MY" dirty="0"/>
          </a:p>
          <a:p>
            <a:r>
              <a:rPr lang="en-MY" dirty="0"/>
              <a:t>What this means for the world of culture is that for the first time in history, most reviews come not from professional critics, but from ordinary people, whose opinion is even more important and useful than that of a professional. </a:t>
            </a:r>
          </a:p>
          <a:p>
            <a:endParaRPr lang="en-GB" dirty="0"/>
          </a:p>
        </p:txBody>
      </p:sp>
    </p:spTree>
    <p:extLst>
      <p:ext uri="{BB962C8B-B14F-4D97-AF65-F5344CB8AC3E}">
        <p14:creationId xmlns:p14="http://schemas.microsoft.com/office/powerpoint/2010/main" val="2494528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42825CE5-FC05-824C-B7CC-061A5E076814}"/>
              </a:ext>
            </a:extLst>
          </p:cNvPr>
          <p:cNvSpPr>
            <a:spLocks noGrp="1"/>
          </p:cNvSpPr>
          <p:nvPr>
            <p:ph type="title"/>
          </p:nvPr>
        </p:nvSpPr>
        <p:spPr>
          <a:xfrm>
            <a:off x="525717" y="58967"/>
            <a:ext cx="4663649" cy="1455091"/>
          </a:xfrm>
        </p:spPr>
        <p:txBody>
          <a:bodyPr>
            <a:normAutofit/>
          </a:bodyPr>
          <a:lstStyle/>
          <a:p>
            <a:r>
              <a:rPr lang="en-GB" sz="4000" dirty="0"/>
              <a:t>Purpose </a:t>
            </a:r>
          </a:p>
        </p:txBody>
      </p:sp>
      <p:sp>
        <p:nvSpPr>
          <p:cNvPr id="12" name="Freeform: Shape 11">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15"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6"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7"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0"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D071C5D0-0DEB-0C42-9040-FE32172E79B6}"/>
              </a:ext>
            </a:extLst>
          </p:cNvPr>
          <p:cNvSpPr>
            <a:spLocks noGrp="1"/>
          </p:cNvSpPr>
          <p:nvPr>
            <p:ph idx="1"/>
          </p:nvPr>
        </p:nvSpPr>
        <p:spPr>
          <a:xfrm>
            <a:off x="525716" y="1882744"/>
            <a:ext cx="8227785" cy="4428573"/>
          </a:xfrm>
        </p:spPr>
        <p:txBody>
          <a:bodyPr>
            <a:normAutofit/>
          </a:bodyPr>
          <a:lstStyle/>
          <a:p>
            <a:pPr algn="just">
              <a:lnSpc>
                <a:spcPct val="100000"/>
              </a:lnSpc>
            </a:pPr>
            <a:r>
              <a:rPr lang="en-MY" i="1" dirty="0"/>
              <a:t>A review is usually written for an English-language magazine, newspaper or website. The main purpose is to describe and express a </a:t>
            </a:r>
            <a:r>
              <a:rPr lang="en-MY" b="1" i="1" dirty="0"/>
              <a:t>personal opinion </a:t>
            </a:r>
            <a:r>
              <a:rPr lang="en-MY" i="1" dirty="0"/>
              <a:t>about something which the writer has experienced (e.g. a film, a holiday, a product, a website etc.) and to give the reader </a:t>
            </a:r>
            <a:r>
              <a:rPr lang="en-MY" b="1" i="1" dirty="0"/>
              <a:t>a clear impression </a:t>
            </a:r>
            <a:r>
              <a:rPr lang="en-MY" i="1" dirty="0"/>
              <a:t>of what the item discussed is like. </a:t>
            </a:r>
            <a:r>
              <a:rPr lang="en-MY" b="1" i="1" dirty="0"/>
              <a:t>Description</a:t>
            </a:r>
            <a:r>
              <a:rPr lang="en-MY" i="1" dirty="0"/>
              <a:t> and </a:t>
            </a:r>
            <a:r>
              <a:rPr lang="en-MY" b="1" i="1" dirty="0"/>
              <a:t>explanation</a:t>
            </a:r>
            <a:r>
              <a:rPr lang="en-MY" i="1" dirty="0"/>
              <a:t> are key functions for this task, and a review will normally include a </a:t>
            </a:r>
            <a:r>
              <a:rPr lang="en-MY" b="1" i="1" dirty="0"/>
              <a:t>recommendation to the reader</a:t>
            </a:r>
            <a:r>
              <a:rPr lang="en-MY" i="1" dirty="0"/>
              <a:t>.</a:t>
            </a:r>
          </a:p>
          <a:p>
            <a:pPr>
              <a:lnSpc>
                <a:spcPct val="100000"/>
              </a:lnSpc>
            </a:pPr>
            <a:endParaRPr lang="en-MY" i="1" dirty="0"/>
          </a:p>
          <a:p>
            <a:pPr algn="r">
              <a:lnSpc>
                <a:spcPct val="100000"/>
              </a:lnSpc>
            </a:pPr>
            <a:r>
              <a:rPr lang="en-MY" i="1" dirty="0"/>
              <a:t>Cambridge English First Handbook for Teachers</a:t>
            </a:r>
            <a:endParaRPr lang="en-GB" dirty="0"/>
          </a:p>
        </p:txBody>
      </p:sp>
      <p:pic>
        <p:nvPicPr>
          <p:cNvPr id="7" name="Graphic 6" descr="Newspaper">
            <a:extLst>
              <a:ext uri="{FF2B5EF4-FFF2-40B4-BE49-F238E27FC236}">
                <a16:creationId xmlns:a16="http://schemas.microsoft.com/office/drawing/2014/main" id="{3687B047-4862-F805-E3FA-B887BB2EF1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83311" y="2239560"/>
            <a:ext cx="2378880" cy="2378880"/>
          </a:xfrm>
          <a:prstGeom prst="rect">
            <a:avLst/>
          </a:prstGeom>
        </p:spPr>
      </p:pic>
      <p:sp>
        <p:nvSpPr>
          <p:cNvPr id="22" name="Freeform: Shape 21">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4" name="Group 23">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5" name="Freeform: Shape 24">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Freeform: Shape 26">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95645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4A00D-2B62-CE4C-87F7-CF2D661C7279}"/>
              </a:ext>
            </a:extLst>
          </p:cNvPr>
          <p:cNvSpPr>
            <a:spLocks noGrp="1"/>
          </p:cNvSpPr>
          <p:nvPr>
            <p:ph type="title"/>
          </p:nvPr>
        </p:nvSpPr>
        <p:spPr/>
        <p:txBody>
          <a:bodyPr/>
          <a:lstStyle/>
          <a:p>
            <a:r>
              <a:rPr lang="en-GB" dirty="0"/>
              <a:t>Format </a:t>
            </a:r>
          </a:p>
        </p:txBody>
      </p:sp>
      <p:sp>
        <p:nvSpPr>
          <p:cNvPr id="3" name="Content Placeholder 2">
            <a:extLst>
              <a:ext uri="{FF2B5EF4-FFF2-40B4-BE49-F238E27FC236}">
                <a16:creationId xmlns:a16="http://schemas.microsoft.com/office/drawing/2014/main" id="{8004ED73-BDA2-9D4B-B0A2-FD805ABDB04D}"/>
              </a:ext>
            </a:extLst>
          </p:cNvPr>
          <p:cNvSpPr>
            <a:spLocks noGrp="1"/>
          </p:cNvSpPr>
          <p:nvPr>
            <p:ph idx="1"/>
          </p:nvPr>
        </p:nvSpPr>
        <p:spPr/>
        <p:txBody>
          <a:bodyPr/>
          <a:lstStyle/>
          <a:p>
            <a:pPr marL="457200" indent="-457200">
              <a:buAutoNum type="arabicPeriod"/>
            </a:pPr>
            <a:r>
              <a:rPr lang="en-MY" b="1" dirty="0"/>
              <a:t>Title and introduction</a:t>
            </a:r>
          </a:p>
          <a:p>
            <a:pPr marL="457200" indent="-457200">
              <a:buAutoNum type="arabicPeriod"/>
            </a:pPr>
            <a:r>
              <a:rPr lang="en-MY" b="1" dirty="0"/>
              <a:t>Body Paragraph</a:t>
            </a:r>
            <a:endParaRPr lang="en-MY" dirty="0"/>
          </a:p>
          <a:p>
            <a:r>
              <a:rPr lang="en-MY" b="1" dirty="0"/>
              <a:t>Description</a:t>
            </a:r>
            <a:r>
              <a:rPr lang="en-MY" dirty="0"/>
              <a:t> (What did the main character do?- use descriptive language)</a:t>
            </a:r>
          </a:p>
          <a:p>
            <a:r>
              <a:rPr lang="en-MY" b="1" dirty="0"/>
              <a:t>Discussion</a:t>
            </a:r>
            <a:r>
              <a:rPr lang="en-MY" dirty="0"/>
              <a:t> (Why was it surprising?)</a:t>
            </a:r>
          </a:p>
          <a:p>
            <a:r>
              <a:rPr lang="en-MY" b="1" dirty="0"/>
              <a:t>3. Recommendation</a:t>
            </a:r>
            <a:r>
              <a:rPr lang="en-MY" dirty="0"/>
              <a:t> (Would you recommend it to other people?)</a:t>
            </a:r>
          </a:p>
          <a:p>
            <a:endParaRPr lang="en-GB" dirty="0"/>
          </a:p>
        </p:txBody>
      </p:sp>
    </p:spTree>
    <p:extLst>
      <p:ext uri="{BB962C8B-B14F-4D97-AF65-F5344CB8AC3E}">
        <p14:creationId xmlns:p14="http://schemas.microsoft.com/office/powerpoint/2010/main" val="1200054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27ED3E93-5C13-6040-8B00-FF63AE2C384E}"/>
              </a:ext>
            </a:extLst>
          </p:cNvPr>
          <p:cNvSpPr>
            <a:spLocks noGrp="1"/>
          </p:cNvSpPr>
          <p:nvPr>
            <p:ph type="title"/>
          </p:nvPr>
        </p:nvSpPr>
        <p:spPr>
          <a:xfrm>
            <a:off x="367762" y="657530"/>
            <a:ext cx="4266544" cy="2861770"/>
          </a:xfrm>
        </p:spPr>
        <p:txBody>
          <a:bodyPr anchor="b">
            <a:normAutofit/>
          </a:bodyPr>
          <a:lstStyle/>
          <a:p>
            <a:r>
              <a:rPr lang="en-GB" dirty="0"/>
              <a:t>Introduction</a:t>
            </a:r>
          </a:p>
        </p:txBody>
      </p:sp>
      <p:grpSp>
        <p:nvGrpSpPr>
          <p:cNvPr id="11" name="Graphic 78">
            <a:extLst>
              <a:ext uri="{FF2B5EF4-FFF2-40B4-BE49-F238E27FC236}">
                <a16:creationId xmlns:a16="http://schemas.microsoft.com/office/drawing/2014/main" id="{91868ACA-CC8C-4FA4-8E32-6DB1C7DA9E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695859"/>
            <a:ext cx="972241" cy="45718"/>
            <a:chOff x="4886325" y="3371754"/>
            <a:chExt cx="2418492" cy="113728"/>
          </a:xfrm>
          <a:solidFill>
            <a:schemeClr val="accent1"/>
          </a:solidFill>
        </p:grpSpPr>
        <p:sp>
          <p:nvSpPr>
            <p:cNvPr id="12" name="Graphic 78">
              <a:extLst>
                <a:ext uri="{FF2B5EF4-FFF2-40B4-BE49-F238E27FC236}">
                  <a16:creationId xmlns:a16="http://schemas.microsoft.com/office/drawing/2014/main" id="{7C343158-D3CD-4482-AAA0-375D2E6667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3" name="Graphic 78">
              <a:extLst>
                <a:ext uri="{FF2B5EF4-FFF2-40B4-BE49-F238E27FC236}">
                  <a16:creationId xmlns:a16="http://schemas.microsoft.com/office/drawing/2014/main" id="{12BFE3E3-92EC-47DC-8E6A-6E77132C2D8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4" name="Graphic 78">
                <a:extLst>
                  <a:ext uri="{FF2B5EF4-FFF2-40B4-BE49-F238E27FC236}">
                    <a16:creationId xmlns:a16="http://schemas.microsoft.com/office/drawing/2014/main" id="{1F0F2188-9504-4EAD-A8A2-B1779FB86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5" name="Graphic 78">
                <a:extLst>
                  <a:ext uri="{FF2B5EF4-FFF2-40B4-BE49-F238E27FC236}">
                    <a16:creationId xmlns:a16="http://schemas.microsoft.com/office/drawing/2014/main" id="{14602C7D-08A5-44A5-B005-E79603849E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6" name="Graphic 78">
                <a:extLst>
                  <a:ext uri="{FF2B5EF4-FFF2-40B4-BE49-F238E27FC236}">
                    <a16:creationId xmlns:a16="http://schemas.microsoft.com/office/drawing/2014/main" id="{099F2E62-E605-487B-AC3C-11052444D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02A21D38-C00D-4E35-8B0F-3E63C4B37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graphicFrame>
        <p:nvGraphicFramePr>
          <p:cNvPr id="5" name="Content Placeholder 2">
            <a:extLst>
              <a:ext uri="{FF2B5EF4-FFF2-40B4-BE49-F238E27FC236}">
                <a16:creationId xmlns:a16="http://schemas.microsoft.com/office/drawing/2014/main" id="{EDED9088-1562-7FDC-7AB7-12C607E87A91}"/>
              </a:ext>
            </a:extLst>
          </p:cNvPr>
          <p:cNvGraphicFramePr>
            <a:graphicFrameLocks noGrp="1"/>
          </p:cNvGraphicFramePr>
          <p:nvPr>
            <p:ph idx="1"/>
            <p:extLst>
              <p:ext uri="{D42A27DB-BD31-4B8C-83A1-F6EECF244321}">
                <p14:modId xmlns:p14="http://schemas.microsoft.com/office/powerpoint/2010/main" val="2790450913"/>
              </p:ext>
            </p:extLst>
          </p:nvPr>
        </p:nvGraphicFramePr>
        <p:xfrm>
          <a:off x="3587415" y="82063"/>
          <a:ext cx="8236823" cy="65581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6981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EB53A437-784E-A341-B1E0-33A43F986D34}"/>
              </a:ext>
            </a:extLst>
          </p:cNvPr>
          <p:cNvSpPr>
            <a:spLocks noGrp="1"/>
          </p:cNvSpPr>
          <p:nvPr>
            <p:ph type="title"/>
          </p:nvPr>
        </p:nvSpPr>
        <p:spPr>
          <a:xfrm>
            <a:off x="361950" y="2981170"/>
            <a:ext cx="4421731" cy="895658"/>
          </a:xfrm>
        </p:spPr>
        <p:txBody>
          <a:bodyPr anchor="t">
            <a:normAutofit/>
          </a:bodyPr>
          <a:lstStyle/>
          <a:p>
            <a:r>
              <a:rPr lang="en-GB" sz="4000" dirty="0"/>
              <a:t>Body </a:t>
            </a:r>
          </a:p>
        </p:txBody>
      </p:sp>
      <p:sp>
        <p:nvSpPr>
          <p:cNvPr id="54" name="Freeform: Shape 53">
            <a:extLst>
              <a:ext uri="{FF2B5EF4-FFF2-40B4-BE49-F238E27FC236}">
                <a16:creationId xmlns:a16="http://schemas.microsoft.com/office/drawing/2014/main" id="{3ED2C98F-B668-4CD9-862F-6BF4AE5D2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3976378" cy="127377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aphicFrame>
        <p:nvGraphicFramePr>
          <p:cNvPr id="20" name="Content Placeholder 2">
            <a:extLst>
              <a:ext uri="{FF2B5EF4-FFF2-40B4-BE49-F238E27FC236}">
                <a16:creationId xmlns:a16="http://schemas.microsoft.com/office/drawing/2014/main" id="{8162170C-3646-0E1C-85E7-87265CCCB62E}"/>
              </a:ext>
            </a:extLst>
          </p:cNvPr>
          <p:cNvGraphicFramePr>
            <a:graphicFrameLocks noGrp="1"/>
          </p:cNvGraphicFramePr>
          <p:nvPr>
            <p:ph idx="1"/>
            <p:extLst>
              <p:ext uri="{D42A27DB-BD31-4B8C-83A1-F6EECF244321}">
                <p14:modId xmlns:p14="http://schemas.microsoft.com/office/powerpoint/2010/main" val="1360248140"/>
              </p:ext>
            </p:extLst>
          </p:nvPr>
        </p:nvGraphicFramePr>
        <p:xfrm>
          <a:off x="2700338" y="412864"/>
          <a:ext cx="9129712" cy="60322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7257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9D8027B3-C3A6-0D4A-9A0B-1FCA5E0BBCD4}"/>
              </a:ext>
            </a:extLst>
          </p:cNvPr>
          <p:cNvSpPr>
            <a:spLocks noGrp="1"/>
          </p:cNvSpPr>
          <p:nvPr>
            <p:ph type="title"/>
          </p:nvPr>
        </p:nvSpPr>
        <p:spPr>
          <a:xfrm>
            <a:off x="530352" y="638176"/>
            <a:ext cx="4266544" cy="2861770"/>
          </a:xfrm>
        </p:spPr>
        <p:txBody>
          <a:bodyPr anchor="b">
            <a:normAutofit/>
          </a:bodyPr>
          <a:lstStyle/>
          <a:p>
            <a:r>
              <a:rPr lang="en-GB"/>
              <a:t>Conclusion </a:t>
            </a:r>
          </a:p>
        </p:txBody>
      </p:sp>
      <p:grpSp>
        <p:nvGrpSpPr>
          <p:cNvPr id="18" name="Graphic 78">
            <a:extLst>
              <a:ext uri="{FF2B5EF4-FFF2-40B4-BE49-F238E27FC236}">
                <a16:creationId xmlns:a16="http://schemas.microsoft.com/office/drawing/2014/main" id="{91868ACA-CC8C-4FA4-8E32-6DB1C7DA9E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695859"/>
            <a:ext cx="972241" cy="45718"/>
            <a:chOff x="4886325" y="3371754"/>
            <a:chExt cx="2418492" cy="113728"/>
          </a:xfrm>
          <a:solidFill>
            <a:schemeClr val="accent1"/>
          </a:solidFill>
        </p:grpSpPr>
        <p:sp>
          <p:nvSpPr>
            <p:cNvPr id="19" name="Graphic 78">
              <a:extLst>
                <a:ext uri="{FF2B5EF4-FFF2-40B4-BE49-F238E27FC236}">
                  <a16:creationId xmlns:a16="http://schemas.microsoft.com/office/drawing/2014/main" id="{7C343158-D3CD-4482-AAA0-375D2E6667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0" name="Graphic 78">
              <a:extLst>
                <a:ext uri="{FF2B5EF4-FFF2-40B4-BE49-F238E27FC236}">
                  <a16:creationId xmlns:a16="http://schemas.microsoft.com/office/drawing/2014/main" id="{12BFE3E3-92EC-47DC-8E6A-6E77132C2D8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1" name="Graphic 78">
                <a:extLst>
                  <a:ext uri="{FF2B5EF4-FFF2-40B4-BE49-F238E27FC236}">
                    <a16:creationId xmlns:a16="http://schemas.microsoft.com/office/drawing/2014/main" id="{1F0F2188-9504-4EAD-A8A2-B1779FB86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2" name="Graphic 78">
                <a:extLst>
                  <a:ext uri="{FF2B5EF4-FFF2-40B4-BE49-F238E27FC236}">
                    <a16:creationId xmlns:a16="http://schemas.microsoft.com/office/drawing/2014/main" id="{14602C7D-08A5-44A5-B005-E79603849E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3" name="Graphic 78">
                <a:extLst>
                  <a:ext uri="{FF2B5EF4-FFF2-40B4-BE49-F238E27FC236}">
                    <a16:creationId xmlns:a16="http://schemas.microsoft.com/office/drawing/2014/main" id="{099F2E62-E605-487B-AC3C-11052444D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4" name="Graphic 78">
                <a:extLst>
                  <a:ext uri="{FF2B5EF4-FFF2-40B4-BE49-F238E27FC236}">
                    <a16:creationId xmlns:a16="http://schemas.microsoft.com/office/drawing/2014/main" id="{02A21D38-C00D-4E35-8B0F-3E63C4B37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graphicFrame>
        <p:nvGraphicFramePr>
          <p:cNvPr id="5" name="Content Placeholder 2">
            <a:extLst>
              <a:ext uri="{FF2B5EF4-FFF2-40B4-BE49-F238E27FC236}">
                <a16:creationId xmlns:a16="http://schemas.microsoft.com/office/drawing/2014/main" id="{E1EDC78C-FB9D-C47C-4F73-46C248F048C8}"/>
              </a:ext>
            </a:extLst>
          </p:cNvPr>
          <p:cNvGraphicFramePr>
            <a:graphicFrameLocks noGrp="1"/>
          </p:cNvGraphicFramePr>
          <p:nvPr>
            <p:ph idx="1"/>
            <p:extLst>
              <p:ext uri="{D42A27DB-BD31-4B8C-83A1-F6EECF244321}">
                <p14:modId xmlns:p14="http://schemas.microsoft.com/office/powerpoint/2010/main" val="3082230409"/>
              </p:ext>
            </p:extLst>
          </p:nvPr>
        </p:nvGraphicFramePr>
        <p:xfrm>
          <a:off x="3558637" y="398325"/>
          <a:ext cx="8220610" cy="6061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7218172"/>
      </p:ext>
    </p:extLst>
  </p:cSld>
  <p:clrMapOvr>
    <a:masterClrMapping/>
  </p:clrMapOvr>
</p:sld>
</file>

<file path=ppt/theme/theme1.xml><?xml version="1.0" encoding="utf-8"?>
<a:theme xmlns:a="http://schemas.openxmlformats.org/drawingml/2006/main" name="RocaVTI">
  <a:themeElements>
    <a:clrScheme name="AnalogousFromLightSeedRightStep">
      <a:dk1>
        <a:srgbClr val="000000"/>
      </a:dk1>
      <a:lt1>
        <a:srgbClr val="FFFFFF"/>
      </a:lt1>
      <a:dk2>
        <a:srgbClr val="20382E"/>
      </a:dk2>
      <a:lt2>
        <a:srgbClr val="E6E2E8"/>
      </a:lt2>
      <a:accent1>
        <a:srgbClr val="71B25A"/>
      </a:accent1>
      <a:accent2>
        <a:srgbClr val="4FB45F"/>
      </a:accent2>
      <a:accent3>
        <a:srgbClr val="56B18B"/>
      </a:accent3>
      <a:accent4>
        <a:srgbClr val="4EB0AF"/>
      </a:accent4>
      <a:accent5>
        <a:srgbClr val="5FA7D9"/>
      </a:accent5>
      <a:accent6>
        <a:srgbClr val="6075D9"/>
      </a:accent6>
      <a:hlink>
        <a:srgbClr val="9C69AE"/>
      </a:hlink>
      <a:folHlink>
        <a:srgbClr val="7F7F7F"/>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TotalTime>1012</TotalTime>
  <Words>1758</Words>
  <Application>Microsoft Macintosh PowerPoint</Application>
  <PresentationFormat>Widescreen</PresentationFormat>
  <Paragraphs>133</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Avenir Next LT Pro</vt:lpstr>
      <vt:lpstr>Avenir Next LT Pro Light</vt:lpstr>
      <vt:lpstr>Georgia Pro Semibold</vt:lpstr>
      <vt:lpstr>Wingdings</vt:lpstr>
      <vt:lpstr>RocaVTI</vt:lpstr>
      <vt:lpstr>ACADEMIC WRITING</vt:lpstr>
      <vt:lpstr>Quick introduction</vt:lpstr>
      <vt:lpstr>SHORT REVIEW</vt:lpstr>
      <vt:lpstr>Introduction- Reviews </vt:lpstr>
      <vt:lpstr>Purpose </vt:lpstr>
      <vt:lpstr>Format </vt:lpstr>
      <vt:lpstr>Introduction</vt:lpstr>
      <vt:lpstr>Body </vt:lpstr>
      <vt:lpstr>Conclusion </vt:lpstr>
      <vt:lpstr>Write for the readers</vt:lpstr>
      <vt:lpstr>Don’t talk about yourself </vt:lpstr>
      <vt:lpstr>Write in an impersonal style </vt:lpstr>
      <vt:lpstr>Use precise, descriptive vocabulary </vt:lpstr>
      <vt:lpstr>The Bourne Identity</vt:lpstr>
      <vt:lpstr>First paragraph</vt:lpstr>
      <vt:lpstr>Useful phrases </vt:lpstr>
      <vt:lpstr>Second &amp; third paragraph</vt:lpstr>
      <vt:lpstr>Useful phrases </vt:lpstr>
      <vt:lpstr>PowerPoint Presentation</vt:lpstr>
      <vt:lpstr>Last paragraph</vt:lpstr>
      <vt:lpstr>Useful phrases </vt:lpstr>
      <vt:lpstr>PowerPoint Presentation</vt:lpstr>
      <vt:lpstr>Let’s try!!!</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WRITING</dc:title>
  <dc:creator>NORLIDA ARIFFIN</dc:creator>
  <cp:lastModifiedBy>NORLIDA ARIFFIN</cp:lastModifiedBy>
  <cp:revision>8</cp:revision>
  <dcterms:created xsi:type="dcterms:W3CDTF">2022-05-26T01:43:56Z</dcterms:created>
  <dcterms:modified xsi:type="dcterms:W3CDTF">2022-05-27T01:41:36Z</dcterms:modified>
</cp:coreProperties>
</file>