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71" r:id="rId3"/>
    <p:sldId id="269" r:id="rId4"/>
    <p:sldId id="274" r:id="rId5"/>
    <p:sldId id="272" r:id="rId6"/>
    <p:sldId id="273" r:id="rId7"/>
    <p:sldId id="275" r:id="rId8"/>
    <p:sldId id="276" r:id="rId9"/>
    <p:sldId id="280" r:id="rId10"/>
    <p:sldId id="277" r:id="rId11"/>
    <p:sldId id="278" r:id="rId12"/>
    <p:sldId id="27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60"/>
    <p:restoredTop sz="94925"/>
  </p:normalViewPr>
  <p:slideViewPr>
    <p:cSldViewPr snapToGrid="0" snapToObjects="1">
      <p:cViewPr varScale="1">
        <p:scale>
          <a:sx n="91" d="100"/>
          <a:sy n="9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6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26.svg"/><Relationship Id="rId11" Type="http://schemas.openxmlformats.org/officeDocument/2006/relationships/image" Target="../media/image35.png"/><Relationship Id="rId5" Type="http://schemas.openxmlformats.org/officeDocument/2006/relationships/image" Target="../media/image25.png"/><Relationship Id="rId10" Type="http://schemas.openxmlformats.org/officeDocument/2006/relationships/image" Target="../media/image28.svg"/><Relationship Id="rId4" Type="http://schemas.openxmlformats.org/officeDocument/2006/relationships/image" Target="../media/image3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6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26.svg"/><Relationship Id="rId11" Type="http://schemas.openxmlformats.org/officeDocument/2006/relationships/image" Target="../media/image35.png"/><Relationship Id="rId5" Type="http://schemas.openxmlformats.org/officeDocument/2006/relationships/image" Target="../media/image25.png"/><Relationship Id="rId10" Type="http://schemas.openxmlformats.org/officeDocument/2006/relationships/image" Target="../media/image28.svg"/><Relationship Id="rId4" Type="http://schemas.openxmlformats.org/officeDocument/2006/relationships/image" Target="../media/image3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EB9CC6-FCFD-44FA-8177-2F4EF6613D7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24F463-4515-4CBF-8205-F3368DF62994}">
      <dgm:prSet custT="1"/>
      <dgm:spPr/>
      <dgm:t>
        <a:bodyPr/>
        <a:lstStyle/>
        <a:p>
          <a:pPr>
            <a:defRPr cap="all"/>
          </a:pPr>
          <a:r>
            <a:rPr lang="en-GB" sz="2000" cap="none" dirty="0"/>
            <a:t>Introduction</a:t>
          </a:r>
          <a:endParaRPr lang="en-US" sz="2000" cap="none" dirty="0"/>
        </a:p>
      </dgm:t>
    </dgm:pt>
    <dgm:pt modelId="{22BD1445-B938-41CF-A585-37D311DCE14E}" type="parTrans" cxnId="{6163FA89-F150-4422-ACBC-75A9E1E9F97F}">
      <dgm:prSet/>
      <dgm:spPr/>
      <dgm:t>
        <a:bodyPr/>
        <a:lstStyle/>
        <a:p>
          <a:endParaRPr lang="en-US" sz="2000" dirty="0"/>
        </a:p>
      </dgm:t>
    </dgm:pt>
    <dgm:pt modelId="{A10167AC-14F8-486A-8C84-12EBD8A2D3B3}" type="sibTrans" cxnId="{6163FA89-F150-4422-ACBC-75A9E1E9F97F}">
      <dgm:prSet/>
      <dgm:spPr/>
      <dgm:t>
        <a:bodyPr/>
        <a:lstStyle/>
        <a:p>
          <a:endParaRPr lang="en-US" sz="2000" dirty="0"/>
        </a:p>
      </dgm:t>
    </dgm:pt>
    <dgm:pt modelId="{40335CD1-0AF6-403E-95E6-5B1ABFF9E157}">
      <dgm:prSet custT="1"/>
      <dgm:spPr/>
      <dgm:t>
        <a:bodyPr/>
        <a:lstStyle/>
        <a:p>
          <a:pPr>
            <a:defRPr cap="all"/>
          </a:pPr>
          <a:r>
            <a:rPr lang="en-GB" sz="2000" cap="none" dirty="0"/>
            <a:t>Body </a:t>
          </a:r>
          <a:endParaRPr lang="en-US" sz="2000" cap="none" dirty="0"/>
        </a:p>
      </dgm:t>
    </dgm:pt>
    <dgm:pt modelId="{9EDF46FA-1835-434A-819F-A33B3BCA7DC0}" type="parTrans" cxnId="{CAC407B1-4DF2-463F-AE5C-B47C1E8C10EB}">
      <dgm:prSet/>
      <dgm:spPr/>
      <dgm:t>
        <a:bodyPr/>
        <a:lstStyle/>
        <a:p>
          <a:endParaRPr lang="en-US" sz="2000" dirty="0"/>
        </a:p>
      </dgm:t>
    </dgm:pt>
    <dgm:pt modelId="{AB007A7A-B9DF-40CC-893C-03DBA89609C3}" type="sibTrans" cxnId="{CAC407B1-4DF2-463F-AE5C-B47C1E8C10EB}">
      <dgm:prSet/>
      <dgm:spPr/>
      <dgm:t>
        <a:bodyPr/>
        <a:lstStyle/>
        <a:p>
          <a:endParaRPr lang="en-US" sz="2000" dirty="0"/>
        </a:p>
      </dgm:t>
    </dgm:pt>
    <dgm:pt modelId="{0C245A53-7DCE-4838-8F7C-67A9A0F959BD}">
      <dgm:prSet custT="1"/>
      <dgm:spPr/>
      <dgm:t>
        <a:bodyPr/>
        <a:lstStyle/>
        <a:p>
          <a:pPr>
            <a:defRPr cap="all"/>
          </a:pPr>
          <a:r>
            <a:rPr lang="en-GB" sz="2000" cap="none" dirty="0"/>
            <a:t>Conclusion </a:t>
          </a:r>
          <a:endParaRPr lang="en-US" sz="2000" cap="none" dirty="0"/>
        </a:p>
      </dgm:t>
    </dgm:pt>
    <dgm:pt modelId="{9E9A5162-38E8-418F-BFC2-8EC526A4D2F6}" type="parTrans" cxnId="{34294C1F-6765-4E60-912C-418C8E256C64}">
      <dgm:prSet/>
      <dgm:spPr/>
      <dgm:t>
        <a:bodyPr/>
        <a:lstStyle/>
        <a:p>
          <a:endParaRPr lang="en-US" sz="2000" dirty="0"/>
        </a:p>
      </dgm:t>
    </dgm:pt>
    <dgm:pt modelId="{1E8EB3FB-CA28-4C59-A1CA-6DB2475333C8}" type="sibTrans" cxnId="{34294C1F-6765-4E60-912C-418C8E256C64}">
      <dgm:prSet/>
      <dgm:spPr/>
      <dgm:t>
        <a:bodyPr/>
        <a:lstStyle/>
        <a:p>
          <a:endParaRPr lang="en-US" sz="2000" dirty="0"/>
        </a:p>
      </dgm:t>
    </dgm:pt>
    <dgm:pt modelId="{478619B9-3130-4116-9B1B-4344279D752D}" type="pres">
      <dgm:prSet presAssocID="{BFEB9CC6-FCFD-44FA-8177-2F4EF6613D70}" presName="root" presStyleCnt="0">
        <dgm:presLayoutVars>
          <dgm:dir/>
          <dgm:resizeHandles val="exact"/>
        </dgm:presLayoutVars>
      </dgm:prSet>
      <dgm:spPr/>
    </dgm:pt>
    <dgm:pt modelId="{FB1E56D8-28C4-4573-BF3F-5F501C1F9135}" type="pres">
      <dgm:prSet presAssocID="{5924F463-4515-4CBF-8205-F3368DF62994}" presName="compNode" presStyleCnt="0"/>
      <dgm:spPr/>
    </dgm:pt>
    <dgm:pt modelId="{B868C30D-08EC-46F2-81EB-2C28FD6515FD}" type="pres">
      <dgm:prSet presAssocID="{5924F463-4515-4CBF-8205-F3368DF62994}" presName="iconBgRect" presStyleLbl="bgShp" presStyleIdx="0" presStyleCnt="3"/>
      <dgm:spPr/>
    </dgm:pt>
    <dgm:pt modelId="{776C8E78-02B0-4154-BE02-C0D25B7B8F24}" type="pres">
      <dgm:prSet presAssocID="{5924F463-4515-4CBF-8205-F3368DF629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C7A391DE-3447-459B-B5C7-E29A8E4A5662}" type="pres">
      <dgm:prSet presAssocID="{5924F463-4515-4CBF-8205-F3368DF62994}" presName="spaceRect" presStyleCnt="0"/>
      <dgm:spPr/>
    </dgm:pt>
    <dgm:pt modelId="{A3DF73BC-AD3F-473D-9814-8E9A9BC31D09}" type="pres">
      <dgm:prSet presAssocID="{5924F463-4515-4CBF-8205-F3368DF62994}" presName="textRect" presStyleLbl="revTx" presStyleIdx="0" presStyleCnt="3">
        <dgm:presLayoutVars>
          <dgm:chMax val="1"/>
          <dgm:chPref val="1"/>
        </dgm:presLayoutVars>
      </dgm:prSet>
      <dgm:spPr/>
    </dgm:pt>
    <dgm:pt modelId="{CF237C09-CEFB-480B-8F61-0FEAD9C0361A}" type="pres">
      <dgm:prSet presAssocID="{A10167AC-14F8-486A-8C84-12EBD8A2D3B3}" presName="sibTrans" presStyleCnt="0"/>
      <dgm:spPr/>
    </dgm:pt>
    <dgm:pt modelId="{BBFE7F3B-8E05-4180-9965-D8B8BA63BFA7}" type="pres">
      <dgm:prSet presAssocID="{40335CD1-0AF6-403E-95E6-5B1ABFF9E157}" presName="compNode" presStyleCnt="0"/>
      <dgm:spPr/>
    </dgm:pt>
    <dgm:pt modelId="{F2329028-0967-4CA8-89B0-1C14542AD9A6}" type="pres">
      <dgm:prSet presAssocID="{40335CD1-0AF6-403E-95E6-5B1ABFF9E157}" presName="iconBgRect" presStyleLbl="bgShp" presStyleIdx="1" presStyleCnt="3"/>
      <dgm:spPr/>
    </dgm:pt>
    <dgm:pt modelId="{2B4E7A7B-7AE5-40E4-8D65-A4891E1E00BD}" type="pres">
      <dgm:prSet presAssocID="{40335CD1-0AF6-403E-95E6-5B1ABFF9E1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ning"/>
        </a:ext>
      </dgm:extLst>
    </dgm:pt>
    <dgm:pt modelId="{3DEAEC5E-743B-493E-A455-11D8CBF1E38B}" type="pres">
      <dgm:prSet presAssocID="{40335CD1-0AF6-403E-95E6-5B1ABFF9E157}" presName="spaceRect" presStyleCnt="0"/>
      <dgm:spPr/>
    </dgm:pt>
    <dgm:pt modelId="{8E38E751-C944-41AB-BD76-3F9030A95DB4}" type="pres">
      <dgm:prSet presAssocID="{40335CD1-0AF6-403E-95E6-5B1ABFF9E157}" presName="textRect" presStyleLbl="revTx" presStyleIdx="1" presStyleCnt="3">
        <dgm:presLayoutVars>
          <dgm:chMax val="1"/>
          <dgm:chPref val="1"/>
        </dgm:presLayoutVars>
      </dgm:prSet>
      <dgm:spPr/>
    </dgm:pt>
    <dgm:pt modelId="{AA5992AD-4596-44FD-98A6-86273C07DBC9}" type="pres">
      <dgm:prSet presAssocID="{AB007A7A-B9DF-40CC-893C-03DBA89609C3}" presName="sibTrans" presStyleCnt="0"/>
      <dgm:spPr/>
    </dgm:pt>
    <dgm:pt modelId="{BED6D1B4-5070-4520-B261-53CB307EE72E}" type="pres">
      <dgm:prSet presAssocID="{0C245A53-7DCE-4838-8F7C-67A9A0F959BD}" presName="compNode" presStyleCnt="0"/>
      <dgm:spPr/>
    </dgm:pt>
    <dgm:pt modelId="{0636D6A3-8CBB-4144-A89E-488493B59643}" type="pres">
      <dgm:prSet presAssocID="{0C245A53-7DCE-4838-8F7C-67A9A0F959BD}" presName="iconBgRect" presStyleLbl="bgShp" presStyleIdx="2" presStyleCnt="3"/>
      <dgm:spPr/>
    </dgm:pt>
    <dgm:pt modelId="{93690CDB-48B3-4CE5-B3BC-6F855CE12E0C}" type="pres">
      <dgm:prSet presAssocID="{0C245A53-7DCE-4838-8F7C-67A9A0F959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737B5603-0B1E-407A-9B51-8134CA114B6E}" type="pres">
      <dgm:prSet presAssocID="{0C245A53-7DCE-4838-8F7C-67A9A0F959BD}" presName="spaceRect" presStyleCnt="0"/>
      <dgm:spPr/>
    </dgm:pt>
    <dgm:pt modelId="{DDFF1C5F-D3C3-4B42-9B52-F255E83D3C07}" type="pres">
      <dgm:prSet presAssocID="{0C245A53-7DCE-4838-8F7C-67A9A0F959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8BD641C-1DE8-4E14-B973-3D7BFBE1A24E}" type="presOf" srcId="{40335CD1-0AF6-403E-95E6-5B1ABFF9E157}" destId="{8E38E751-C944-41AB-BD76-3F9030A95DB4}" srcOrd="0" destOrd="0" presId="urn:microsoft.com/office/officeart/2018/5/layout/IconCircleLabelList"/>
    <dgm:cxn modelId="{34294C1F-6765-4E60-912C-418C8E256C64}" srcId="{BFEB9CC6-FCFD-44FA-8177-2F4EF6613D70}" destId="{0C245A53-7DCE-4838-8F7C-67A9A0F959BD}" srcOrd="2" destOrd="0" parTransId="{9E9A5162-38E8-418F-BFC2-8EC526A4D2F6}" sibTransId="{1E8EB3FB-CA28-4C59-A1CA-6DB2475333C8}"/>
    <dgm:cxn modelId="{BEA37B61-D42B-4D93-861F-BE97B35C3830}" type="presOf" srcId="{5924F463-4515-4CBF-8205-F3368DF62994}" destId="{A3DF73BC-AD3F-473D-9814-8E9A9BC31D09}" srcOrd="0" destOrd="0" presId="urn:microsoft.com/office/officeart/2018/5/layout/IconCircleLabelList"/>
    <dgm:cxn modelId="{F07D3575-8855-48C2-A57F-04D34A17C810}" type="presOf" srcId="{BFEB9CC6-FCFD-44FA-8177-2F4EF6613D70}" destId="{478619B9-3130-4116-9B1B-4344279D752D}" srcOrd="0" destOrd="0" presId="urn:microsoft.com/office/officeart/2018/5/layout/IconCircleLabelList"/>
    <dgm:cxn modelId="{6163FA89-F150-4422-ACBC-75A9E1E9F97F}" srcId="{BFEB9CC6-FCFD-44FA-8177-2F4EF6613D70}" destId="{5924F463-4515-4CBF-8205-F3368DF62994}" srcOrd="0" destOrd="0" parTransId="{22BD1445-B938-41CF-A585-37D311DCE14E}" sibTransId="{A10167AC-14F8-486A-8C84-12EBD8A2D3B3}"/>
    <dgm:cxn modelId="{33463098-6C82-451B-858F-FFC66495CF39}" type="presOf" srcId="{0C245A53-7DCE-4838-8F7C-67A9A0F959BD}" destId="{DDFF1C5F-D3C3-4B42-9B52-F255E83D3C07}" srcOrd="0" destOrd="0" presId="urn:microsoft.com/office/officeart/2018/5/layout/IconCircleLabelList"/>
    <dgm:cxn modelId="{CAC407B1-4DF2-463F-AE5C-B47C1E8C10EB}" srcId="{BFEB9CC6-FCFD-44FA-8177-2F4EF6613D70}" destId="{40335CD1-0AF6-403E-95E6-5B1ABFF9E157}" srcOrd="1" destOrd="0" parTransId="{9EDF46FA-1835-434A-819F-A33B3BCA7DC0}" sibTransId="{AB007A7A-B9DF-40CC-893C-03DBA89609C3}"/>
    <dgm:cxn modelId="{AD7AB17D-073C-4B8E-BCF9-7A5CC531E80E}" type="presParOf" srcId="{478619B9-3130-4116-9B1B-4344279D752D}" destId="{FB1E56D8-28C4-4573-BF3F-5F501C1F9135}" srcOrd="0" destOrd="0" presId="urn:microsoft.com/office/officeart/2018/5/layout/IconCircleLabelList"/>
    <dgm:cxn modelId="{6164638D-1713-4FC7-9047-2B88F34E0538}" type="presParOf" srcId="{FB1E56D8-28C4-4573-BF3F-5F501C1F9135}" destId="{B868C30D-08EC-46F2-81EB-2C28FD6515FD}" srcOrd="0" destOrd="0" presId="urn:microsoft.com/office/officeart/2018/5/layout/IconCircleLabelList"/>
    <dgm:cxn modelId="{78C24B25-98D4-455C-A96E-D2B4CAEE8373}" type="presParOf" srcId="{FB1E56D8-28C4-4573-BF3F-5F501C1F9135}" destId="{776C8E78-02B0-4154-BE02-C0D25B7B8F24}" srcOrd="1" destOrd="0" presId="urn:microsoft.com/office/officeart/2018/5/layout/IconCircleLabelList"/>
    <dgm:cxn modelId="{C70D5097-E165-4F1B-B9DB-77BF057DCE3C}" type="presParOf" srcId="{FB1E56D8-28C4-4573-BF3F-5F501C1F9135}" destId="{C7A391DE-3447-459B-B5C7-E29A8E4A5662}" srcOrd="2" destOrd="0" presId="urn:microsoft.com/office/officeart/2018/5/layout/IconCircleLabelList"/>
    <dgm:cxn modelId="{B37940FF-CCBA-4E30-8334-4223BE36D8A3}" type="presParOf" srcId="{FB1E56D8-28C4-4573-BF3F-5F501C1F9135}" destId="{A3DF73BC-AD3F-473D-9814-8E9A9BC31D09}" srcOrd="3" destOrd="0" presId="urn:microsoft.com/office/officeart/2018/5/layout/IconCircleLabelList"/>
    <dgm:cxn modelId="{6C6156BF-063D-4797-9ADF-39A68E62EB3E}" type="presParOf" srcId="{478619B9-3130-4116-9B1B-4344279D752D}" destId="{CF237C09-CEFB-480B-8F61-0FEAD9C0361A}" srcOrd="1" destOrd="0" presId="urn:microsoft.com/office/officeart/2018/5/layout/IconCircleLabelList"/>
    <dgm:cxn modelId="{6594EF6A-EE7C-4D0D-B5FE-4A92AC55E49A}" type="presParOf" srcId="{478619B9-3130-4116-9B1B-4344279D752D}" destId="{BBFE7F3B-8E05-4180-9965-D8B8BA63BFA7}" srcOrd="2" destOrd="0" presId="urn:microsoft.com/office/officeart/2018/5/layout/IconCircleLabelList"/>
    <dgm:cxn modelId="{82BB99F5-67F5-4BA7-AE2A-9EF951B6396A}" type="presParOf" srcId="{BBFE7F3B-8E05-4180-9965-D8B8BA63BFA7}" destId="{F2329028-0967-4CA8-89B0-1C14542AD9A6}" srcOrd="0" destOrd="0" presId="urn:microsoft.com/office/officeart/2018/5/layout/IconCircleLabelList"/>
    <dgm:cxn modelId="{F1836185-98CA-44BB-8314-0B47628D74D7}" type="presParOf" srcId="{BBFE7F3B-8E05-4180-9965-D8B8BA63BFA7}" destId="{2B4E7A7B-7AE5-40E4-8D65-A4891E1E00BD}" srcOrd="1" destOrd="0" presId="urn:microsoft.com/office/officeart/2018/5/layout/IconCircleLabelList"/>
    <dgm:cxn modelId="{533E4973-6709-4E86-84E1-D66118920057}" type="presParOf" srcId="{BBFE7F3B-8E05-4180-9965-D8B8BA63BFA7}" destId="{3DEAEC5E-743B-493E-A455-11D8CBF1E38B}" srcOrd="2" destOrd="0" presId="urn:microsoft.com/office/officeart/2018/5/layout/IconCircleLabelList"/>
    <dgm:cxn modelId="{632E95BE-36C0-4902-9DFF-F6712B5DCCDF}" type="presParOf" srcId="{BBFE7F3B-8E05-4180-9965-D8B8BA63BFA7}" destId="{8E38E751-C944-41AB-BD76-3F9030A95DB4}" srcOrd="3" destOrd="0" presId="urn:microsoft.com/office/officeart/2018/5/layout/IconCircleLabelList"/>
    <dgm:cxn modelId="{96CEBA79-26B4-4D63-87E3-CB56FE4C3C0B}" type="presParOf" srcId="{478619B9-3130-4116-9B1B-4344279D752D}" destId="{AA5992AD-4596-44FD-98A6-86273C07DBC9}" srcOrd="3" destOrd="0" presId="urn:microsoft.com/office/officeart/2018/5/layout/IconCircleLabelList"/>
    <dgm:cxn modelId="{CD21245C-053B-4464-B22F-F1EA3CC8D7EA}" type="presParOf" srcId="{478619B9-3130-4116-9B1B-4344279D752D}" destId="{BED6D1B4-5070-4520-B261-53CB307EE72E}" srcOrd="4" destOrd="0" presId="urn:microsoft.com/office/officeart/2018/5/layout/IconCircleLabelList"/>
    <dgm:cxn modelId="{9D8E2FA7-EE46-46CB-9732-6AC8607AFF54}" type="presParOf" srcId="{BED6D1B4-5070-4520-B261-53CB307EE72E}" destId="{0636D6A3-8CBB-4144-A89E-488493B59643}" srcOrd="0" destOrd="0" presId="urn:microsoft.com/office/officeart/2018/5/layout/IconCircleLabelList"/>
    <dgm:cxn modelId="{99B4DA35-D93F-4D01-BAFA-D8AAC63197CF}" type="presParOf" srcId="{BED6D1B4-5070-4520-B261-53CB307EE72E}" destId="{93690CDB-48B3-4CE5-B3BC-6F855CE12E0C}" srcOrd="1" destOrd="0" presId="urn:microsoft.com/office/officeart/2018/5/layout/IconCircleLabelList"/>
    <dgm:cxn modelId="{52394A0A-E514-4305-A4DF-022B7B6ADC1A}" type="presParOf" srcId="{BED6D1B4-5070-4520-B261-53CB307EE72E}" destId="{737B5603-0B1E-407A-9B51-8134CA114B6E}" srcOrd="2" destOrd="0" presId="urn:microsoft.com/office/officeart/2018/5/layout/IconCircleLabelList"/>
    <dgm:cxn modelId="{223B12F6-B190-4166-A853-B517A14EF5F7}" type="presParOf" srcId="{BED6D1B4-5070-4520-B261-53CB307EE72E}" destId="{DDFF1C5F-D3C3-4B42-9B52-F255E83D3C0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BAC208-CA9E-421D-A13E-50BAD9209EE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F10C733-08FF-4FF0-89B7-BE16A1BCE739}">
      <dgm:prSet custT="1"/>
      <dgm:spPr/>
      <dgm:t>
        <a:bodyPr/>
        <a:lstStyle/>
        <a:p>
          <a:r>
            <a:rPr lang="en-MY" sz="2000"/>
            <a:t>You first need to summarise the text that you have read. Why? </a:t>
          </a:r>
          <a:r>
            <a:rPr lang="en-MY" sz="2000">
              <a:sym typeface="Wingdings" panose="05000000000000000000" pitchFamily="2" charset="2"/>
            </a:rPr>
            <a:t></a:t>
          </a:r>
          <a:r>
            <a:rPr lang="en-MY" sz="2000"/>
            <a:t> the reader may not have read the text.</a:t>
          </a:r>
          <a:endParaRPr lang="en-US" sz="2000"/>
        </a:p>
      </dgm:t>
    </dgm:pt>
    <dgm:pt modelId="{8E2A9FFE-EEEC-4C8E-AFB9-E78257DF8558}" type="parTrans" cxnId="{6A1EFE5D-D20A-4E08-B118-C209812290CE}">
      <dgm:prSet/>
      <dgm:spPr/>
      <dgm:t>
        <a:bodyPr/>
        <a:lstStyle/>
        <a:p>
          <a:endParaRPr lang="en-US" sz="2000"/>
        </a:p>
      </dgm:t>
    </dgm:pt>
    <dgm:pt modelId="{A536E2DD-5082-4631-AF31-BDBDDB467934}" type="sibTrans" cxnId="{6A1EFE5D-D20A-4E08-B118-C209812290CE}">
      <dgm:prSet/>
      <dgm:spPr/>
      <dgm:t>
        <a:bodyPr/>
        <a:lstStyle/>
        <a:p>
          <a:endParaRPr lang="en-US" sz="2000"/>
        </a:p>
      </dgm:t>
    </dgm:pt>
    <dgm:pt modelId="{F88EF769-9F56-4596-80EF-1002E7D78E7E}">
      <dgm:prSet custT="1"/>
      <dgm:spPr/>
      <dgm:t>
        <a:bodyPr/>
        <a:lstStyle/>
        <a:p>
          <a:r>
            <a:rPr lang="en-MY" sz="2000" dirty="0"/>
            <a:t>Focus on points within the article that you think are interesting</a:t>
          </a:r>
          <a:endParaRPr lang="en-US" sz="2000" dirty="0"/>
        </a:p>
      </dgm:t>
    </dgm:pt>
    <dgm:pt modelId="{63C14A2E-27FB-4127-A03A-4F23AD3F9B34}" type="parTrans" cxnId="{0D053DF7-77CB-40D8-9CFB-53F3A0E91BD0}">
      <dgm:prSet/>
      <dgm:spPr/>
      <dgm:t>
        <a:bodyPr/>
        <a:lstStyle/>
        <a:p>
          <a:endParaRPr lang="en-US" sz="2000"/>
        </a:p>
      </dgm:t>
    </dgm:pt>
    <dgm:pt modelId="{D0001BA3-B458-4AC8-8776-277AF6F34696}" type="sibTrans" cxnId="{0D053DF7-77CB-40D8-9CFB-53F3A0E91BD0}">
      <dgm:prSet/>
      <dgm:spPr/>
      <dgm:t>
        <a:bodyPr/>
        <a:lstStyle/>
        <a:p>
          <a:endParaRPr lang="en-US" sz="2000"/>
        </a:p>
      </dgm:t>
    </dgm:pt>
    <dgm:pt modelId="{F608FDF2-61FC-410F-AB51-A6B9B50AE6B3}">
      <dgm:prSet custT="1"/>
      <dgm:spPr/>
      <dgm:t>
        <a:bodyPr/>
        <a:lstStyle/>
        <a:p>
          <a:r>
            <a:rPr lang="en-MY" sz="2000"/>
            <a:t>Summarise the author(s) main ideas or argument</a:t>
          </a:r>
          <a:endParaRPr lang="en-US" sz="2000"/>
        </a:p>
      </dgm:t>
    </dgm:pt>
    <dgm:pt modelId="{74CACA5E-45BE-41BE-86FE-937C5E66B1B5}" type="parTrans" cxnId="{BE060480-EF2B-4150-8924-10E67A93122C}">
      <dgm:prSet/>
      <dgm:spPr/>
      <dgm:t>
        <a:bodyPr/>
        <a:lstStyle/>
        <a:p>
          <a:endParaRPr lang="en-US" sz="2000"/>
        </a:p>
      </dgm:t>
    </dgm:pt>
    <dgm:pt modelId="{16021746-F4D7-4EEB-AF94-0AB330E0CEC7}" type="sibTrans" cxnId="{BE060480-EF2B-4150-8924-10E67A93122C}">
      <dgm:prSet/>
      <dgm:spPr/>
      <dgm:t>
        <a:bodyPr/>
        <a:lstStyle/>
        <a:p>
          <a:endParaRPr lang="en-US" sz="2000"/>
        </a:p>
      </dgm:t>
    </dgm:pt>
    <dgm:pt modelId="{8E9A07BC-4527-4E84-830C-B0A51460DEDF}">
      <dgm:prSet custT="1"/>
      <dgm:spPr/>
      <dgm:t>
        <a:bodyPr/>
        <a:lstStyle/>
        <a:p>
          <a:r>
            <a:rPr lang="en-MY" sz="2000"/>
            <a:t>Explain how these ideas / argument have been constructed. Basis of the ideas/ argument? Data? Purely theoretical?</a:t>
          </a:r>
          <a:endParaRPr lang="en-US" sz="2000"/>
        </a:p>
      </dgm:t>
    </dgm:pt>
    <dgm:pt modelId="{90D410EA-20D8-4515-9914-C62BB24623D0}" type="parTrans" cxnId="{C1DDD4A0-D0F5-4F27-AF18-BA5847F86298}">
      <dgm:prSet/>
      <dgm:spPr/>
      <dgm:t>
        <a:bodyPr/>
        <a:lstStyle/>
        <a:p>
          <a:endParaRPr lang="en-US" sz="2000"/>
        </a:p>
      </dgm:t>
    </dgm:pt>
    <dgm:pt modelId="{8E7F7554-2255-4C89-BC2D-CEDCC9108ED5}" type="sibTrans" cxnId="{C1DDD4A0-D0F5-4F27-AF18-BA5847F86298}">
      <dgm:prSet/>
      <dgm:spPr/>
      <dgm:t>
        <a:bodyPr/>
        <a:lstStyle/>
        <a:p>
          <a:endParaRPr lang="en-US" sz="2000"/>
        </a:p>
      </dgm:t>
    </dgm:pt>
    <dgm:pt modelId="{BDB4F782-1EB3-4BBC-AED4-837883CAFC48}" type="pres">
      <dgm:prSet presAssocID="{B4BAC208-CA9E-421D-A13E-50BAD9209EEE}" presName="root" presStyleCnt="0">
        <dgm:presLayoutVars>
          <dgm:dir/>
          <dgm:resizeHandles val="exact"/>
        </dgm:presLayoutVars>
      </dgm:prSet>
      <dgm:spPr/>
    </dgm:pt>
    <dgm:pt modelId="{6D80414F-4AD7-4D6D-885F-41931B5037B1}" type="pres">
      <dgm:prSet presAssocID="{B4BAC208-CA9E-421D-A13E-50BAD9209EEE}" presName="container" presStyleCnt="0">
        <dgm:presLayoutVars>
          <dgm:dir/>
          <dgm:resizeHandles val="exact"/>
        </dgm:presLayoutVars>
      </dgm:prSet>
      <dgm:spPr/>
    </dgm:pt>
    <dgm:pt modelId="{A67598B1-DCF2-4C79-94D6-8FB7ED200348}" type="pres">
      <dgm:prSet presAssocID="{3F10C733-08FF-4FF0-89B7-BE16A1BCE739}" presName="compNode" presStyleCnt="0"/>
      <dgm:spPr/>
    </dgm:pt>
    <dgm:pt modelId="{4EE778BD-2CF2-49E4-A46E-ADC490CF3D00}" type="pres">
      <dgm:prSet presAssocID="{3F10C733-08FF-4FF0-89B7-BE16A1BCE739}" presName="iconBgRect" presStyleLbl="bgShp" presStyleIdx="0" presStyleCnt="4"/>
      <dgm:spPr/>
    </dgm:pt>
    <dgm:pt modelId="{C199C77B-4E23-48E0-8F7D-30C6AB80A976}" type="pres">
      <dgm:prSet presAssocID="{3F10C733-08FF-4FF0-89B7-BE16A1BCE7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516B45F-E786-4901-845A-132503217553}" type="pres">
      <dgm:prSet presAssocID="{3F10C733-08FF-4FF0-89B7-BE16A1BCE739}" presName="spaceRect" presStyleCnt="0"/>
      <dgm:spPr/>
    </dgm:pt>
    <dgm:pt modelId="{A9821B9F-805D-48B7-BECB-467F4AB869BD}" type="pres">
      <dgm:prSet presAssocID="{3F10C733-08FF-4FF0-89B7-BE16A1BCE739}" presName="textRect" presStyleLbl="revTx" presStyleIdx="0" presStyleCnt="4">
        <dgm:presLayoutVars>
          <dgm:chMax val="1"/>
          <dgm:chPref val="1"/>
        </dgm:presLayoutVars>
      </dgm:prSet>
      <dgm:spPr/>
    </dgm:pt>
    <dgm:pt modelId="{7460500F-520B-4031-AD2B-3665027C7914}" type="pres">
      <dgm:prSet presAssocID="{A536E2DD-5082-4631-AF31-BDBDDB467934}" presName="sibTrans" presStyleLbl="sibTrans2D1" presStyleIdx="0" presStyleCnt="0"/>
      <dgm:spPr/>
    </dgm:pt>
    <dgm:pt modelId="{B658453D-FF9A-4FF9-A356-8BBE5C87F2E1}" type="pres">
      <dgm:prSet presAssocID="{F88EF769-9F56-4596-80EF-1002E7D78E7E}" presName="compNode" presStyleCnt="0"/>
      <dgm:spPr/>
    </dgm:pt>
    <dgm:pt modelId="{10141D4C-024C-417B-96DB-9BB65713C09C}" type="pres">
      <dgm:prSet presAssocID="{F88EF769-9F56-4596-80EF-1002E7D78E7E}" presName="iconBgRect" presStyleLbl="bgShp" presStyleIdx="1" presStyleCnt="4"/>
      <dgm:spPr/>
    </dgm:pt>
    <dgm:pt modelId="{F1989029-F001-48D5-BF96-A042125AC83F}" type="pres">
      <dgm:prSet presAssocID="{F88EF769-9F56-4596-80EF-1002E7D78E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476B7AA-DBFF-452B-93BE-E8FA4DD5DA7F}" type="pres">
      <dgm:prSet presAssocID="{F88EF769-9F56-4596-80EF-1002E7D78E7E}" presName="spaceRect" presStyleCnt="0"/>
      <dgm:spPr/>
    </dgm:pt>
    <dgm:pt modelId="{05297D9F-3AF3-4CF8-8B7F-04CB82E0F7A0}" type="pres">
      <dgm:prSet presAssocID="{F88EF769-9F56-4596-80EF-1002E7D78E7E}" presName="textRect" presStyleLbl="revTx" presStyleIdx="1" presStyleCnt="4">
        <dgm:presLayoutVars>
          <dgm:chMax val="1"/>
          <dgm:chPref val="1"/>
        </dgm:presLayoutVars>
      </dgm:prSet>
      <dgm:spPr/>
    </dgm:pt>
    <dgm:pt modelId="{76CFF0E7-C183-4885-A401-19F2767D80A0}" type="pres">
      <dgm:prSet presAssocID="{D0001BA3-B458-4AC8-8776-277AF6F34696}" presName="sibTrans" presStyleLbl="sibTrans2D1" presStyleIdx="0" presStyleCnt="0"/>
      <dgm:spPr/>
    </dgm:pt>
    <dgm:pt modelId="{2AFC509C-654F-4AD7-ADFE-9AA6CADE8CD3}" type="pres">
      <dgm:prSet presAssocID="{F608FDF2-61FC-410F-AB51-A6B9B50AE6B3}" presName="compNode" presStyleCnt="0"/>
      <dgm:spPr/>
    </dgm:pt>
    <dgm:pt modelId="{3BBFB690-E89E-4A03-931C-1332F41EC66D}" type="pres">
      <dgm:prSet presAssocID="{F608FDF2-61FC-410F-AB51-A6B9B50AE6B3}" presName="iconBgRect" presStyleLbl="bgShp" presStyleIdx="2" presStyleCnt="4"/>
      <dgm:spPr/>
    </dgm:pt>
    <dgm:pt modelId="{907DF335-AF27-4B2E-BAB4-04DE47ECB6F3}" type="pres">
      <dgm:prSet presAssocID="{F608FDF2-61FC-410F-AB51-A6B9B50AE6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4F8204B8-3837-4067-BDE2-78E6D52F1CD6}" type="pres">
      <dgm:prSet presAssocID="{F608FDF2-61FC-410F-AB51-A6B9B50AE6B3}" presName="spaceRect" presStyleCnt="0"/>
      <dgm:spPr/>
    </dgm:pt>
    <dgm:pt modelId="{C9DCBE4A-ECEC-479F-A7E3-F43207AF1432}" type="pres">
      <dgm:prSet presAssocID="{F608FDF2-61FC-410F-AB51-A6B9B50AE6B3}" presName="textRect" presStyleLbl="revTx" presStyleIdx="2" presStyleCnt="4">
        <dgm:presLayoutVars>
          <dgm:chMax val="1"/>
          <dgm:chPref val="1"/>
        </dgm:presLayoutVars>
      </dgm:prSet>
      <dgm:spPr/>
    </dgm:pt>
    <dgm:pt modelId="{5522E99F-CE9E-44B9-8B5E-D16075F5C397}" type="pres">
      <dgm:prSet presAssocID="{16021746-F4D7-4EEB-AF94-0AB330E0CEC7}" presName="sibTrans" presStyleLbl="sibTrans2D1" presStyleIdx="0" presStyleCnt="0"/>
      <dgm:spPr/>
    </dgm:pt>
    <dgm:pt modelId="{25250F03-1723-43BA-84CF-808E72454B23}" type="pres">
      <dgm:prSet presAssocID="{8E9A07BC-4527-4E84-830C-B0A51460DEDF}" presName="compNode" presStyleCnt="0"/>
      <dgm:spPr/>
    </dgm:pt>
    <dgm:pt modelId="{FFEDAA6D-140F-4EBA-B6A1-8EFE1208D8B7}" type="pres">
      <dgm:prSet presAssocID="{8E9A07BC-4527-4E84-830C-B0A51460DEDF}" presName="iconBgRect" presStyleLbl="bgShp" presStyleIdx="3" presStyleCnt="4"/>
      <dgm:spPr/>
    </dgm:pt>
    <dgm:pt modelId="{615AB265-471F-45C7-95BE-01331BBF5079}" type="pres">
      <dgm:prSet presAssocID="{8E9A07BC-4527-4E84-830C-B0A51460DE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E5A0ED71-02C9-4A04-BC1A-34B98F25B04D}" type="pres">
      <dgm:prSet presAssocID="{8E9A07BC-4527-4E84-830C-B0A51460DEDF}" presName="spaceRect" presStyleCnt="0"/>
      <dgm:spPr/>
    </dgm:pt>
    <dgm:pt modelId="{35CA0C11-853D-4779-A92E-AE9AFBE30DC7}" type="pres">
      <dgm:prSet presAssocID="{8E9A07BC-4527-4E84-830C-B0A51460DE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A37935D-389A-4C5C-BC24-ED446BFBC2F4}" type="presOf" srcId="{F88EF769-9F56-4596-80EF-1002E7D78E7E}" destId="{05297D9F-3AF3-4CF8-8B7F-04CB82E0F7A0}" srcOrd="0" destOrd="0" presId="urn:microsoft.com/office/officeart/2018/2/layout/IconCircleList"/>
    <dgm:cxn modelId="{6A1EFE5D-D20A-4E08-B118-C209812290CE}" srcId="{B4BAC208-CA9E-421D-A13E-50BAD9209EEE}" destId="{3F10C733-08FF-4FF0-89B7-BE16A1BCE739}" srcOrd="0" destOrd="0" parTransId="{8E2A9FFE-EEEC-4C8E-AFB9-E78257DF8558}" sibTransId="{A536E2DD-5082-4631-AF31-BDBDDB467934}"/>
    <dgm:cxn modelId="{C4163F67-B360-4A68-9670-6A193B1E3FBF}" type="presOf" srcId="{8E9A07BC-4527-4E84-830C-B0A51460DEDF}" destId="{35CA0C11-853D-4779-A92E-AE9AFBE30DC7}" srcOrd="0" destOrd="0" presId="urn:microsoft.com/office/officeart/2018/2/layout/IconCircleList"/>
    <dgm:cxn modelId="{BE060480-EF2B-4150-8924-10E67A93122C}" srcId="{B4BAC208-CA9E-421D-A13E-50BAD9209EEE}" destId="{F608FDF2-61FC-410F-AB51-A6B9B50AE6B3}" srcOrd="2" destOrd="0" parTransId="{74CACA5E-45BE-41BE-86FE-937C5E66B1B5}" sibTransId="{16021746-F4D7-4EEB-AF94-0AB330E0CEC7}"/>
    <dgm:cxn modelId="{BBA81E8A-B4E5-443C-AC0A-78AAE2933D7A}" type="presOf" srcId="{B4BAC208-CA9E-421D-A13E-50BAD9209EEE}" destId="{BDB4F782-1EB3-4BBC-AED4-837883CAFC48}" srcOrd="0" destOrd="0" presId="urn:microsoft.com/office/officeart/2018/2/layout/IconCircleList"/>
    <dgm:cxn modelId="{CD40D18D-DFD7-41A0-A45B-734BD0052657}" type="presOf" srcId="{A536E2DD-5082-4631-AF31-BDBDDB467934}" destId="{7460500F-520B-4031-AD2B-3665027C7914}" srcOrd="0" destOrd="0" presId="urn:microsoft.com/office/officeart/2018/2/layout/IconCircleList"/>
    <dgm:cxn modelId="{15F40492-2020-4DA8-A760-09624AB11B36}" type="presOf" srcId="{D0001BA3-B458-4AC8-8776-277AF6F34696}" destId="{76CFF0E7-C183-4885-A401-19F2767D80A0}" srcOrd="0" destOrd="0" presId="urn:microsoft.com/office/officeart/2018/2/layout/IconCircleList"/>
    <dgm:cxn modelId="{C1DDD4A0-D0F5-4F27-AF18-BA5847F86298}" srcId="{B4BAC208-CA9E-421D-A13E-50BAD9209EEE}" destId="{8E9A07BC-4527-4E84-830C-B0A51460DEDF}" srcOrd="3" destOrd="0" parTransId="{90D410EA-20D8-4515-9914-C62BB24623D0}" sibTransId="{8E7F7554-2255-4C89-BC2D-CEDCC9108ED5}"/>
    <dgm:cxn modelId="{5AB34AC2-8D32-4DFC-B03A-62F9EF82FE66}" type="presOf" srcId="{3F10C733-08FF-4FF0-89B7-BE16A1BCE739}" destId="{A9821B9F-805D-48B7-BECB-467F4AB869BD}" srcOrd="0" destOrd="0" presId="urn:microsoft.com/office/officeart/2018/2/layout/IconCircleList"/>
    <dgm:cxn modelId="{CC5F9DD6-9913-403F-983B-CF3B046CFC30}" type="presOf" srcId="{F608FDF2-61FC-410F-AB51-A6B9B50AE6B3}" destId="{C9DCBE4A-ECEC-479F-A7E3-F43207AF1432}" srcOrd="0" destOrd="0" presId="urn:microsoft.com/office/officeart/2018/2/layout/IconCircleList"/>
    <dgm:cxn modelId="{D910CDE9-DBC7-4EB7-918C-B23CFEFFFA18}" type="presOf" srcId="{16021746-F4D7-4EEB-AF94-0AB330E0CEC7}" destId="{5522E99F-CE9E-44B9-8B5E-D16075F5C397}" srcOrd="0" destOrd="0" presId="urn:microsoft.com/office/officeart/2018/2/layout/IconCircleList"/>
    <dgm:cxn modelId="{0D053DF7-77CB-40D8-9CFB-53F3A0E91BD0}" srcId="{B4BAC208-CA9E-421D-A13E-50BAD9209EEE}" destId="{F88EF769-9F56-4596-80EF-1002E7D78E7E}" srcOrd="1" destOrd="0" parTransId="{63C14A2E-27FB-4127-A03A-4F23AD3F9B34}" sibTransId="{D0001BA3-B458-4AC8-8776-277AF6F34696}"/>
    <dgm:cxn modelId="{FFAA8B4A-132C-40F6-A9C0-7DBCE37D2E76}" type="presParOf" srcId="{BDB4F782-1EB3-4BBC-AED4-837883CAFC48}" destId="{6D80414F-4AD7-4D6D-885F-41931B5037B1}" srcOrd="0" destOrd="0" presId="urn:microsoft.com/office/officeart/2018/2/layout/IconCircleList"/>
    <dgm:cxn modelId="{87511458-C2ED-4BAB-B011-1F9F9F7BD4B5}" type="presParOf" srcId="{6D80414F-4AD7-4D6D-885F-41931B5037B1}" destId="{A67598B1-DCF2-4C79-94D6-8FB7ED200348}" srcOrd="0" destOrd="0" presId="urn:microsoft.com/office/officeart/2018/2/layout/IconCircleList"/>
    <dgm:cxn modelId="{A1F5F013-109F-4823-BFA5-207991BDFAB9}" type="presParOf" srcId="{A67598B1-DCF2-4C79-94D6-8FB7ED200348}" destId="{4EE778BD-2CF2-49E4-A46E-ADC490CF3D00}" srcOrd="0" destOrd="0" presId="urn:microsoft.com/office/officeart/2018/2/layout/IconCircleList"/>
    <dgm:cxn modelId="{4AC45EF0-BE66-42ED-8377-3933EB555A0F}" type="presParOf" srcId="{A67598B1-DCF2-4C79-94D6-8FB7ED200348}" destId="{C199C77B-4E23-48E0-8F7D-30C6AB80A976}" srcOrd="1" destOrd="0" presId="urn:microsoft.com/office/officeart/2018/2/layout/IconCircleList"/>
    <dgm:cxn modelId="{D27525B0-42E2-4FD1-973C-82C227105619}" type="presParOf" srcId="{A67598B1-DCF2-4C79-94D6-8FB7ED200348}" destId="{F516B45F-E786-4901-845A-132503217553}" srcOrd="2" destOrd="0" presId="urn:microsoft.com/office/officeart/2018/2/layout/IconCircleList"/>
    <dgm:cxn modelId="{B7365866-117E-4193-9221-F5DC61FEDC7D}" type="presParOf" srcId="{A67598B1-DCF2-4C79-94D6-8FB7ED200348}" destId="{A9821B9F-805D-48B7-BECB-467F4AB869BD}" srcOrd="3" destOrd="0" presId="urn:microsoft.com/office/officeart/2018/2/layout/IconCircleList"/>
    <dgm:cxn modelId="{CC62E375-7FF3-429D-8CB9-38B4F78CD15B}" type="presParOf" srcId="{6D80414F-4AD7-4D6D-885F-41931B5037B1}" destId="{7460500F-520B-4031-AD2B-3665027C7914}" srcOrd="1" destOrd="0" presId="urn:microsoft.com/office/officeart/2018/2/layout/IconCircleList"/>
    <dgm:cxn modelId="{21BB2D81-5192-48FC-98CB-8126A36237A8}" type="presParOf" srcId="{6D80414F-4AD7-4D6D-885F-41931B5037B1}" destId="{B658453D-FF9A-4FF9-A356-8BBE5C87F2E1}" srcOrd="2" destOrd="0" presId="urn:microsoft.com/office/officeart/2018/2/layout/IconCircleList"/>
    <dgm:cxn modelId="{8C51F9F7-6D27-4E64-B6BB-92D24BB190FD}" type="presParOf" srcId="{B658453D-FF9A-4FF9-A356-8BBE5C87F2E1}" destId="{10141D4C-024C-417B-96DB-9BB65713C09C}" srcOrd="0" destOrd="0" presId="urn:microsoft.com/office/officeart/2018/2/layout/IconCircleList"/>
    <dgm:cxn modelId="{BC5FD214-3D8B-4803-ADC0-70162788B048}" type="presParOf" srcId="{B658453D-FF9A-4FF9-A356-8BBE5C87F2E1}" destId="{F1989029-F001-48D5-BF96-A042125AC83F}" srcOrd="1" destOrd="0" presId="urn:microsoft.com/office/officeart/2018/2/layout/IconCircleList"/>
    <dgm:cxn modelId="{E0696AE8-F63C-49DA-A143-ECDD07E1FCB0}" type="presParOf" srcId="{B658453D-FF9A-4FF9-A356-8BBE5C87F2E1}" destId="{8476B7AA-DBFF-452B-93BE-E8FA4DD5DA7F}" srcOrd="2" destOrd="0" presId="urn:microsoft.com/office/officeart/2018/2/layout/IconCircleList"/>
    <dgm:cxn modelId="{DB05A98C-AFA0-4A12-8318-B5793FE63D07}" type="presParOf" srcId="{B658453D-FF9A-4FF9-A356-8BBE5C87F2E1}" destId="{05297D9F-3AF3-4CF8-8B7F-04CB82E0F7A0}" srcOrd="3" destOrd="0" presId="urn:microsoft.com/office/officeart/2018/2/layout/IconCircleList"/>
    <dgm:cxn modelId="{8877242C-89B8-41D9-B7F1-E911CEEB7859}" type="presParOf" srcId="{6D80414F-4AD7-4D6D-885F-41931B5037B1}" destId="{76CFF0E7-C183-4885-A401-19F2767D80A0}" srcOrd="3" destOrd="0" presId="urn:microsoft.com/office/officeart/2018/2/layout/IconCircleList"/>
    <dgm:cxn modelId="{F9C37A83-89B9-44D2-B72C-F8DB68F636B6}" type="presParOf" srcId="{6D80414F-4AD7-4D6D-885F-41931B5037B1}" destId="{2AFC509C-654F-4AD7-ADFE-9AA6CADE8CD3}" srcOrd="4" destOrd="0" presId="urn:microsoft.com/office/officeart/2018/2/layout/IconCircleList"/>
    <dgm:cxn modelId="{C2321B2A-DDD3-4079-9396-30F0D73DE4F5}" type="presParOf" srcId="{2AFC509C-654F-4AD7-ADFE-9AA6CADE8CD3}" destId="{3BBFB690-E89E-4A03-931C-1332F41EC66D}" srcOrd="0" destOrd="0" presId="urn:microsoft.com/office/officeart/2018/2/layout/IconCircleList"/>
    <dgm:cxn modelId="{26AA7701-87C1-4B88-BC12-D823761E50B3}" type="presParOf" srcId="{2AFC509C-654F-4AD7-ADFE-9AA6CADE8CD3}" destId="{907DF335-AF27-4B2E-BAB4-04DE47ECB6F3}" srcOrd="1" destOrd="0" presId="urn:microsoft.com/office/officeart/2018/2/layout/IconCircleList"/>
    <dgm:cxn modelId="{58168BBF-44DB-4F14-B55F-1BE4BAAE7656}" type="presParOf" srcId="{2AFC509C-654F-4AD7-ADFE-9AA6CADE8CD3}" destId="{4F8204B8-3837-4067-BDE2-78E6D52F1CD6}" srcOrd="2" destOrd="0" presId="urn:microsoft.com/office/officeart/2018/2/layout/IconCircleList"/>
    <dgm:cxn modelId="{7BCB63E3-4614-4104-B652-79571D90C876}" type="presParOf" srcId="{2AFC509C-654F-4AD7-ADFE-9AA6CADE8CD3}" destId="{C9DCBE4A-ECEC-479F-A7E3-F43207AF1432}" srcOrd="3" destOrd="0" presId="urn:microsoft.com/office/officeart/2018/2/layout/IconCircleList"/>
    <dgm:cxn modelId="{986D6CFA-7531-43C0-B307-21C75D5BAA9B}" type="presParOf" srcId="{6D80414F-4AD7-4D6D-885F-41931B5037B1}" destId="{5522E99F-CE9E-44B9-8B5E-D16075F5C397}" srcOrd="5" destOrd="0" presId="urn:microsoft.com/office/officeart/2018/2/layout/IconCircleList"/>
    <dgm:cxn modelId="{BAF0830E-3BA7-4A29-A075-93EAC0016FEC}" type="presParOf" srcId="{6D80414F-4AD7-4D6D-885F-41931B5037B1}" destId="{25250F03-1723-43BA-84CF-808E72454B23}" srcOrd="6" destOrd="0" presId="urn:microsoft.com/office/officeart/2018/2/layout/IconCircleList"/>
    <dgm:cxn modelId="{5D64E5D3-669D-42EF-9812-08A82977FCAD}" type="presParOf" srcId="{25250F03-1723-43BA-84CF-808E72454B23}" destId="{FFEDAA6D-140F-4EBA-B6A1-8EFE1208D8B7}" srcOrd="0" destOrd="0" presId="urn:microsoft.com/office/officeart/2018/2/layout/IconCircleList"/>
    <dgm:cxn modelId="{EBE1ABC3-BF81-48EB-B0A6-C14D8B5674A9}" type="presParOf" srcId="{25250F03-1723-43BA-84CF-808E72454B23}" destId="{615AB265-471F-45C7-95BE-01331BBF5079}" srcOrd="1" destOrd="0" presId="urn:microsoft.com/office/officeart/2018/2/layout/IconCircleList"/>
    <dgm:cxn modelId="{716AEB15-3115-47A1-9049-CA593E960B6E}" type="presParOf" srcId="{25250F03-1723-43BA-84CF-808E72454B23}" destId="{E5A0ED71-02C9-4A04-BC1A-34B98F25B04D}" srcOrd="2" destOrd="0" presId="urn:microsoft.com/office/officeart/2018/2/layout/IconCircleList"/>
    <dgm:cxn modelId="{6FA36542-E4DE-4589-BBB4-512F135C7CD1}" type="presParOf" srcId="{25250F03-1723-43BA-84CF-808E72454B23}" destId="{35CA0C11-853D-4779-A92E-AE9AFBE30DC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ED3DB1-95AA-4626-B614-B01D01BFDE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5D2497-A03D-425C-B6F2-2E50253C0B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2000" dirty="0"/>
            <a:t>Title and author of the text </a:t>
          </a:r>
          <a:endParaRPr lang="en-US" sz="2000" dirty="0"/>
        </a:p>
      </dgm:t>
    </dgm:pt>
    <dgm:pt modelId="{89DC9DD6-EA2D-4515-8FC5-590E117F5312}" type="parTrans" cxnId="{A25F1816-AE27-4921-A800-E57EF43C68CA}">
      <dgm:prSet/>
      <dgm:spPr/>
      <dgm:t>
        <a:bodyPr/>
        <a:lstStyle/>
        <a:p>
          <a:endParaRPr lang="en-US" sz="2000" dirty="0"/>
        </a:p>
      </dgm:t>
    </dgm:pt>
    <dgm:pt modelId="{6BEED872-61F0-448F-81A0-9498956CD426}" type="sibTrans" cxnId="{A25F1816-AE27-4921-A800-E57EF43C68CA}">
      <dgm:prSet/>
      <dgm:spPr/>
      <dgm:t>
        <a:bodyPr/>
        <a:lstStyle/>
        <a:p>
          <a:endParaRPr lang="en-US" sz="2000" dirty="0"/>
        </a:p>
      </dgm:t>
    </dgm:pt>
    <dgm:pt modelId="{F1FF6553-D5CB-4331-AEC6-00875E5826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2000" dirty="0"/>
            <a:t>The purpose of the text review (insights of the text) </a:t>
          </a:r>
          <a:endParaRPr lang="en-US" sz="2000" dirty="0"/>
        </a:p>
      </dgm:t>
    </dgm:pt>
    <dgm:pt modelId="{EA44BDE5-7CA4-4BC0-8FEA-FC4DDE36C4F4}" type="parTrans" cxnId="{5EED5ADE-619E-4332-9BA4-63709CEDDDD8}">
      <dgm:prSet/>
      <dgm:spPr/>
      <dgm:t>
        <a:bodyPr/>
        <a:lstStyle/>
        <a:p>
          <a:endParaRPr lang="en-US" sz="2000" dirty="0"/>
        </a:p>
      </dgm:t>
    </dgm:pt>
    <dgm:pt modelId="{E60B225F-319F-4382-B249-E8D6E9120E3B}" type="sibTrans" cxnId="{5EED5ADE-619E-4332-9BA4-63709CEDDDD8}">
      <dgm:prSet/>
      <dgm:spPr/>
      <dgm:t>
        <a:bodyPr/>
        <a:lstStyle/>
        <a:p>
          <a:endParaRPr lang="en-US" sz="2000" dirty="0"/>
        </a:p>
      </dgm:t>
    </dgm:pt>
    <dgm:pt modelId="{1281E698-A198-42EE-A712-340721AC0A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2000" dirty="0"/>
            <a:t>Intended audience </a:t>
          </a:r>
          <a:endParaRPr lang="en-US" sz="2000" dirty="0"/>
        </a:p>
      </dgm:t>
    </dgm:pt>
    <dgm:pt modelId="{122514C3-887F-415C-93A0-08189C4609F0}" type="parTrans" cxnId="{DD8EAC72-759A-41A1-A64E-189B9A5A63FC}">
      <dgm:prSet/>
      <dgm:spPr/>
      <dgm:t>
        <a:bodyPr/>
        <a:lstStyle/>
        <a:p>
          <a:endParaRPr lang="en-US" sz="2000" dirty="0"/>
        </a:p>
      </dgm:t>
    </dgm:pt>
    <dgm:pt modelId="{190B6310-D247-4F8A-88F9-292F7DF298A6}" type="sibTrans" cxnId="{DD8EAC72-759A-41A1-A64E-189B9A5A63FC}">
      <dgm:prSet/>
      <dgm:spPr/>
      <dgm:t>
        <a:bodyPr/>
        <a:lstStyle/>
        <a:p>
          <a:endParaRPr lang="en-US" sz="2000" dirty="0"/>
        </a:p>
      </dgm:t>
    </dgm:pt>
    <dgm:pt modelId="{06E92549-6A81-4A40-8E8C-7051C523DCCB}" type="pres">
      <dgm:prSet presAssocID="{ACED3DB1-95AA-4626-B614-B01D01BFDE6A}" presName="root" presStyleCnt="0">
        <dgm:presLayoutVars>
          <dgm:dir/>
          <dgm:resizeHandles val="exact"/>
        </dgm:presLayoutVars>
      </dgm:prSet>
      <dgm:spPr/>
    </dgm:pt>
    <dgm:pt modelId="{CEBCF22A-E08C-4F32-A539-0FC55B310D37}" type="pres">
      <dgm:prSet presAssocID="{C25D2497-A03D-425C-B6F2-2E50253C0B3D}" presName="compNode" presStyleCnt="0"/>
      <dgm:spPr/>
    </dgm:pt>
    <dgm:pt modelId="{A2FBDD4B-76C1-4BBC-B36C-F39E1197D4E1}" type="pres">
      <dgm:prSet presAssocID="{C25D2497-A03D-425C-B6F2-2E50253C0B3D}" presName="bgRect" presStyleLbl="bgShp" presStyleIdx="0" presStyleCnt="3"/>
      <dgm:spPr/>
    </dgm:pt>
    <dgm:pt modelId="{4696DD7E-EC19-412C-8BD7-917051C2443F}" type="pres">
      <dgm:prSet presAssocID="{C25D2497-A03D-425C-B6F2-2E50253C0B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201A1A29-C9C1-4593-9126-7DF343233E59}" type="pres">
      <dgm:prSet presAssocID="{C25D2497-A03D-425C-B6F2-2E50253C0B3D}" presName="spaceRect" presStyleCnt="0"/>
      <dgm:spPr/>
    </dgm:pt>
    <dgm:pt modelId="{D2A7A2F4-DE45-4375-B040-47BE8802222E}" type="pres">
      <dgm:prSet presAssocID="{C25D2497-A03D-425C-B6F2-2E50253C0B3D}" presName="parTx" presStyleLbl="revTx" presStyleIdx="0" presStyleCnt="3">
        <dgm:presLayoutVars>
          <dgm:chMax val="0"/>
          <dgm:chPref val="0"/>
        </dgm:presLayoutVars>
      </dgm:prSet>
      <dgm:spPr/>
    </dgm:pt>
    <dgm:pt modelId="{48462B3D-EE35-4642-BA8F-30C1BC0C7002}" type="pres">
      <dgm:prSet presAssocID="{6BEED872-61F0-448F-81A0-9498956CD426}" presName="sibTrans" presStyleCnt="0"/>
      <dgm:spPr/>
    </dgm:pt>
    <dgm:pt modelId="{3EE5309E-A05C-495F-BBDB-5E1E48B42857}" type="pres">
      <dgm:prSet presAssocID="{F1FF6553-D5CB-4331-AEC6-00875E582635}" presName="compNode" presStyleCnt="0"/>
      <dgm:spPr/>
    </dgm:pt>
    <dgm:pt modelId="{20A659E2-966A-47A9-9D3A-5286C8443363}" type="pres">
      <dgm:prSet presAssocID="{F1FF6553-D5CB-4331-AEC6-00875E582635}" presName="bgRect" presStyleLbl="bgShp" presStyleIdx="1" presStyleCnt="3"/>
      <dgm:spPr/>
    </dgm:pt>
    <dgm:pt modelId="{DD4FC9C0-D1D7-4D9F-918C-05CA196F982B}" type="pres">
      <dgm:prSet presAssocID="{F1FF6553-D5CB-4331-AEC6-00875E5826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4484969-B312-4F8E-9BDE-391058EB6029}" type="pres">
      <dgm:prSet presAssocID="{F1FF6553-D5CB-4331-AEC6-00875E582635}" presName="spaceRect" presStyleCnt="0"/>
      <dgm:spPr/>
    </dgm:pt>
    <dgm:pt modelId="{64A09AFE-882E-40EA-9531-8377C99E87DB}" type="pres">
      <dgm:prSet presAssocID="{F1FF6553-D5CB-4331-AEC6-00875E582635}" presName="parTx" presStyleLbl="revTx" presStyleIdx="1" presStyleCnt="3">
        <dgm:presLayoutVars>
          <dgm:chMax val="0"/>
          <dgm:chPref val="0"/>
        </dgm:presLayoutVars>
      </dgm:prSet>
      <dgm:spPr/>
    </dgm:pt>
    <dgm:pt modelId="{49113264-72DF-4637-88D1-C4CE03DDA9C9}" type="pres">
      <dgm:prSet presAssocID="{E60B225F-319F-4382-B249-E8D6E9120E3B}" presName="sibTrans" presStyleCnt="0"/>
      <dgm:spPr/>
    </dgm:pt>
    <dgm:pt modelId="{FC9A3387-5C1E-4A04-963E-5EAD93F5083C}" type="pres">
      <dgm:prSet presAssocID="{1281E698-A198-42EE-A712-340721AC0A83}" presName="compNode" presStyleCnt="0"/>
      <dgm:spPr/>
    </dgm:pt>
    <dgm:pt modelId="{4F0A02E3-4C04-4F26-AFDA-C3E28010C387}" type="pres">
      <dgm:prSet presAssocID="{1281E698-A198-42EE-A712-340721AC0A83}" presName="bgRect" presStyleLbl="bgShp" presStyleIdx="2" presStyleCnt="3"/>
      <dgm:spPr/>
    </dgm:pt>
    <dgm:pt modelId="{846575DC-8553-467E-A1B3-E74797B2BF6A}" type="pres">
      <dgm:prSet presAssocID="{1281E698-A198-42EE-A712-340721AC0A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E3ABD85-B0D9-4374-9EB8-4336B04966BF}" type="pres">
      <dgm:prSet presAssocID="{1281E698-A198-42EE-A712-340721AC0A83}" presName="spaceRect" presStyleCnt="0"/>
      <dgm:spPr/>
    </dgm:pt>
    <dgm:pt modelId="{C11656E4-5392-43A8-A8BF-2EEBBD12E1EA}" type="pres">
      <dgm:prSet presAssocID="{1281E698-A198-42EE-A712-340721AC0A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5F1816-AE27-4921-A800-E57EF43C68CA}" srcId="{ACED3DB1-95AA-4626-B614-B01D01BFDE6A}" destId="{C25D2497-A03D-425C-B6F2-2E50253C0B3D}" srcOrd="0" destOrd="0" parTransId="{89DC9DD6-EA2D-4515-8FC5-590E117F5312}" sibTransId="{6BEED872-61F0-448F-81A0-9498956CD426}"/>
    <dgm:cxn modelId="{3A322147-43D5-4A28-B3E2-422A55F3C559}" type="presOf" srcId="{1281E698-A198-42EE-A712-340721AC0A83}" destId="{C11656E4-5392-43A8-A8BF-2EEBBD12E1EA}" srcOrd="0" destOrd="0" presId="urn:microsoft.com/office/officeart/2018/2/layout/IconVerticalSolidList"/>
    <dgm:cxn modelId="{DD8EAC72-759A-41A1-A64E-189B9A5A63FC}" srcId="{ACED3DB1-95AA-4626-B614-B01D01BFDE6A}" destId="{1281E698-A198-42EE-A712-340721AC0A83}" srcOrd="2" destOrd="0" parTransId="{122514C3-887F-415C-93A0-08189C4609F0}" sibTransId="{190B6310-D247-4F8A-88F9-292F7DF298A6}"/>
    <dgm:cxn modelId="{FF351977-EA2A-4F6A-B541-93BEDDEB2696}" type="presOf" srcId="{F1FF6553-D5CB-4331-AEC6-00875E582635}" destId="{64A09AFE-882E-40EA-9531-8377C99E87DB}" srcOrd="0" destOrd="0" presId="urn:microsoft.com/office/officeart/2018/2/layout/IconVerticalSolidList"/>
    <dgm:cxn modelId="{3E9CE594-B57C-4CFC-934D-DFC0529CCDB7}" type="presOf" srcId="{ACED3DB1-95AA-4626-B614-B01D01BFDE6A}" destId="{06E92549-6A81-4A40-8E8C-7051C523DCCB}" srcOrd="0" destOrd="0" presId="urn:microsoft.com/office/officeart/2018/2/layout/IconVerticalSolidList"/>
    <dgm:cxn modelId="{A355FA98-3237-43CB-BC86-5B29E136CEA5}" type="presOf" srcId="{C25D2497-A03D-425C-B6F2-2E50253C0B3D}" destId="{D2A7A2F4-DE45-4375-B040-47BE8802222E}" srcOrd="0" destOrd="0" presId="urn:microsoft.com/office/officeart/2018/2/layout/IconVerticalSolidList"/>
    <dgm:cxn modelId="{5EED5ADE-619E-4332-9BA4-63709CEDDDD8}" srcId="{ACED3DB1-95AA-4626-B614-B01D01BFDE6A}" destId="{F1FF6553-D5CB-4331-AEC6-00875E582635}" srcOrd="1" destOrd="0" parTransId="{EA44BDE5-7CA4-4BC0-8FEA-FC4DDE36C4F4}" sibTransId="{E60B225F-319F-4382-B249-E8D6E9120E3B}"/>
    <dgm:cxn modelId="{D8878034-87A3-4109-A2AC-34406D180D7A}" type="presParOf" srcId="{06E92549-6A81-4A40-8E8C-7051C523DCCB}" destId="{CEBCF22A-E08C-4F32-A539-0FC55B310D37}" srcOrd="0" destOrd="0" presId="urn:microsoft.com/office/officeart/2018/2/layout/IconVerticalSolidList"/>
    <dgm:cxn modelId="{3DBB16FD-F2A4-482C-82B6-32236BC8463A}" type="presParOf" srcId="{CEBCF22A-E08C-4F32-A539-0FC55B310D37}" destId="{A2FBDD4B-76C1-4BBC-B36C-F39E1197D4E1}" srcOrd="0" destOrd="0" presId="urn:microsoft.com/office/officeart/2018/2/layout/IconVerticalSolidList"/>
    <dgm:cxn modelId="{BAD88512-46F3-4C9D-9E41-A89C9AC40243}" type="presParOf" srcId="{CEBCF22A-E08C-4F32-A539-0FC55B310D37}" destId="{4696DD7E-EC19-412C-8BD7-917051C2443F}" srcOrd="1" destOrd="0" presId="urn:microsoft.com/office/officeart/2018/2/layout/IconVerticalSolidList"/>
    <dgm:cxn modelId="{08CC3B0E-0B22-446E-9129-AC06769341AA}" type="presParOf" srcId="{CEBCF22A-E08C-4F32-A539-0FC55B310D37}" destId="{201A1A29-C9C1-4593-9126-7DF343233E59}" srcOrd="2" destOrd="0" presId="urn:microsoft.com/office/officeart/2018/2/layout/IconVerticalSolidList"/>
    <dgm:cxn modelId="{7FDD7DC8-4937-4146-BFC9-E38F45B0DCE6}" type="presParOf" srcId="{CEBCF22A-E08C-4F32-A539-0FC55B310D37}" destId="{D2A7A2F4-DE45-4375-B040-47BE8802222E}" srcOrd="3" destOrd="0" presId="urn:microsoft.com/office/officeart/2018/2/layout/IconVerticalSolidList"/>
    <dgm:cxn modelId="{36BA5BF2-E1BE-4367-AAD9-9DF02D40399E}" type="presParOf" srcId="{06E92549-6A81-4A40-8E8C-7051C523DCCB}" destId="{48462B3D-EE35-4642-BA8F-30C1BC0C7002}" srcOrd="1" destOrd="0" presId="urn:microsoft.com/office/officeart/2018/2/layout/IconVerticalSolidList"/>
    <dgm:cxn modelId="{ABC280D2-9DDE-4614-982B-496CAA3D8D0F}" type="presParOf" srcId="{06E92549-6A81-4A40-8E8C-7051C523DCCB}" destId="{3EE5309E-A05C-495F-BBDB-5E1E48B42857}" srcOrd="2" destOrd="0" presId="urn:microsoft.com/office/officeart/2018/2/layout/IconVerticalSolidList"/>
    <dgm:cxn modelId="{155B0509-1C0F-422B-9873-3E123A64F711}" type="presParOf" srcId="{3EE5309E-A05C-495F-BBDB-5E1E48B42857}" destId="{20A659E2-966A-47A9-9D3A-5286C8443363}" srcOrd="0" destOrd="0" presId="urn:microsoft.com/office/officeart/2018/2/layout/IconVerticalSolidList"/>
    <dgm:cxn modelId="{AC1382D2-BEC6-47E4-BD8D-F22BC859AC9C}" type="presParOf" srcId="{3EE5309E-A05C-495F-BBDB-5E1E48B42857}" destId="{DD4FC9C0-D1D7-4D9F-918C-05CA196F982B}" srcOrd="1" destOrd="0" presId="urn:microsoft.com/office/officeart/2018/2/layout/IconVerticalSolidList"/>
    <dgm:cxn modelId="{74E57E00-BF7B-4146-90CD-438BDA5079A5}" type="presParOf" srcId="{3EE5309E-A05C-495F-BBDB-5E1E48B42857}" destId="{24484969-B312-4F8E-9BDE-391058EB6029}" srcOrd="2" destOrd="0" presId="urn:microsoft.com/office/officeart/2018/2/layout/IconVerticalSolidList"/>
    <dgm:cxn modelId="{4CF1E4FE-7ED8-4758-9D80-1E96AF251D0D}" type="presParOf" srcId="{3EE5309E-A05C-495F-BBDB-5E1E48B42857}" destId="{64A09AFE-882E-40EA-9531-8377C99E87DB}" srcOrd="3" destOrd="0" presId="urn:microsoft.com/office/officeart/2018/2/layout/IconVerticalSolidList"/>
    <dgm:cxn modelId="{7F5E0B29-D62F-43BF-8690-8734A4477057}" type="presParOf" srcId="{06E92549-6A81-4A40-8E8C-7051C523DCCB}" destId="{49113264-72DF-4637-88D1-C4CE03DDA9C9}" srcOrd="3" destOrd="0" presId="urn:microsoft.com/office/officeart/2018/2/layout/IconVerticalSolidList"/>
    <dgm:cxn modelId="{F65C7413-9070-447B-BB4F-C4A466454A17}" type="presParOf" srcId="{06E92549-6A81-4A40-8E8C-7051C523DCCB}" destId="{FC9A3387-5C1E-4A04-963E-5EAD93F5083C}" srcOrd="4" destOrd="0" presId="urn:microsoft.com/office/officeart/2018/2/layout/IconVerticalSolidList"/>
    <dgm:cxn modelId="{E0225631-86B1-4780-B723-C729647CC821}" type="presParOf" srcId="{FC9A3387-5C1E-4A04-963E-5EAD93F5083C}" destId="{4F0A02E3-4C04-4F26-AFDA-C3E28010C387}" srcOrd="0" destOrd="0" presId="urn:microsoft.com/office/officeart/2018/2/layout/IconVerticalSolidList"/>
    <dgm:cxn modelId="{2C46DACF-C774-4600-818E-50231D596C94}" type="presParOf" srcId="{FC9A3387-5C1E-4A04-963E-5EAD93F5083C}" destId="{846575DC-8553-467E-A1B3-E74797B2BF6A}" srcOrd="1" destOrd="0" presId="urn:microsoft.com/office/officeart/2018/2/layout/IconVerticalSolidList"/>
    <dgm:cxn modelId="{C7FAA241-EA33-4493-AB04-0BBFCB287D8E}" type="presParOf" srcId="{FC9A3387-5C1E-4A04-963E-5EAD93F5083C}" destId="{DE3ABD85-B0D9-4374-9EB8-4336B04966BF}" srcOrd="2" destOrd="0" presId="urn:microsoft.com/office/officeart/2018/2/layout/IconVerticalSolidList"/>
    <dgm:cxn modelId="{C3357EEC-40FC-4735-8765-6896611F2D16}" type="presParOf" srcId="{FC9A3387-5C1E-4A04-963E-5EAD93F5083C}" destId="{C11656E4-5392-43A8-A8BF-2EEBBD12E1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DB9F09-8FBB-47AD-A52B-2C10B22154F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15E9EA-9F74-4C84-9C44-73AE2E651A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2000" dirty="0"/>
            <a:t>Description of the text </a:t>
          </a:r>
          <a:endParaRPr lang="en-US" sz="2000" dirty="0"/>
        </a:p>
      </dgm:t>
    </dgm:pt>
    <dgm:pt modelId="{61AB8C41-2C6E-457A-9B5C-E95843FC3767}" type="parTrans" cxnId="{9F39F499-6EB4-4D11-97B7-BBE430C8156D}">
      <dgm:prSet/>
      <dgm:spPr/>
      <dgm:t>
        <a:bodyPr/>
        <a:lstStyle/>
        <a:p>
          <a:endParaRPr lang="en-US" sz="2000"/>
        </a:p>
      </dgm:t>
    </dgm:pt>
    <dgm:pt modelId="{6E8D1AC6-C391-4BEC-80FD-894281D7EE2B}" type="sibTrans" cxnId="{9F39F499-6EB4-4D11-97B7-BBE430C8156D}">
      <dgm:prSet/>
      <dgm:spPr/>
      <dgm:t>
        <a:bodyPr/>
        <a:lstStyle/>
        <a:p>
          <a:endParaRPr lang="en-US" sz="2000"/>
        </a:p>
      </dgm:t>
    </dgm:pt>
    <dgm:pt modelId="{62BD7561-7822-4404-9B9D-C2F313D4A3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2000" dirty="0"/>
            <a:t>What is the field/subject matter of the text? </a:t>
          </a:r>
          <a:endParaRPr lang="en-US" sz="2000" dirty="0"/>
        </a:p>
      </dgm:t>
    </dgm:pt>
    <dgm:pt modelId="{AA1F723B-A0E2-41C3-ABEF-999EE552234E}" type="parTrans" cxnId="{61276697-074E-4B33-8814-5710C241036B}">
      <dgm:prSet/>
      <dgm:spPr/>
      <dgm:t>
        <a:bodyPr/>
        <a:lstStyle/>
        <a:p>
          <a:endParaRPr lang="en-US" sz="2000"/>
        </a:p>
      </dgm:t>
    </dgm:pt>
    <dgm:pt modelId="{34E087FA-4E5B-445E-B5F8-F81C996E884D}" type="sibTrans" cxnId="{61276697-074E-4B33-8814-5710C241036B}">
      <dgm:prSet/>
      <dgm:spPr/>
      <dgm:t>
        <a:bodyPr/>
        <a:lstStyle/>
        <a:p>
          <a:endParaRPr lang="en-US" sz="2000"/>
        </a:p>
      </dgm:t>
    </dgm:pt>
    <dgm:pt modelId="{AB536712-BEF4-4E93-9A18-D05B58B773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2000" dirty="0"/>
            <a:t>What is the text about? </a:t>
          </a:r>
          <a:endParaRPr lang="en-US" sz="2000" dirty="0"/>
        </a:p>
      </dgm:t>
    </dgm:pt>
    <dgm:pt modelId="{CCAC731B-B721-45D6-95D7-0F89E92238E2}" type="parTrans" cxnId="{BFAC3914-67BF-4B0E-8B08-E35766ED9BB9}">
      <dgm:prSet/>
      <dgm:spPr/>
      <dgm:t>
        <a:bodyPr/>
        <a:lstStyle/>
        <a:p>
          <a:endParaRPr lang="en-US" sz="2000"/>
        </a:p>
      </dgm:t>
    </dgm:pt>
    <dgm:pt modelId="{BADBF21E-F961-4C32-95EE-FF6CBAF2B546}" type="sibTrans" cxnId="{BFAC3914-67BF-4B0E-8B08-E35766ED9BB9}">
      <dgm:prSet/>
      <dgm:spPr/>
      <dgm:t>
        <a:bodyPr/>
        <a:lstStyle/>
        <a:p>
          <a:endParaRPr lang="en-US" sz="2000"/>
        </a:p>
      </dgm:t>
    </dgm:pt>
    <dgm:pt modelId="{36605CA6-6D20-4616-AADA-C20B299021CF}" type="pres">
      <dgm:prSet presAssocID="{30DB9F09-8FBB-47AD-A52B-2C10B22154F8}" presName="root" presStyleCnt="0">
        <dgm:presLayoutVars>
          <dgm:dir/>
          <dgm:resizeHandles val="exact"/>
        </dgm:presLayoutVars>
      </dgm:prSet>
      <dgm:spPr/>
    </dgm:pt>
    <dgm:pt modelId="{F38B082B-D670-4D22-9AF7-CD7EDD441913}" type="pres">
      <dgm:prSet presAssocID="{C515E9EA-9F74-4C84-9C44-73AE2E651A6B}" presName="compNode" presStyleCnt="0"/>
      <dgm:spPr/>
    </dgm:pt>
    <dgm:pt modelId="{7EAB8991-C0D7-42C5-939E-FEB824DD9858}" type="pres">
      <dgm:prSet presAssocID="{C515E9EA-9F74-4C84-9C44-73AE2E651A6B}" presName="bgRect" presStyleLbl="bgShp" presStyleIdx="0" presStyleCnt="3"/>
      <dgm:spPr/>
    </dgm:pt>
    <dgm:pt modelId="{C8175DE1-B6C3-4EB9-8D78-B1B3936CFB36}" type="pres">
      <dgm:prSet presAssocID="{C515E9EA-9F74-4C84-9C44-73AE2E651A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F2CF854-731B-4CBB-AECF-39B829F22A06}" type="pres">
      <dgm:prSet presAssocID="{C515E9EA-9F74-4C84-9C44-73AE2E651A6B}" presName="spaceRect" presStyleCnt="0"/>
      <dgm:spPr/>
    </dgm:pt>
    <dgm:pt modelId="{3CAB1ACF-4D7A-4220-BF81-9DFF69D9D379}" type="pres">
      <dgm:prSet presAssocID="{C515E9EA-9F74-4C84-9C44-73AE2E651A6B}" presName="parTx" presStyleLbl="revTx" presStyleIdx="0" presStyleCnt="3">
        <dgm:presLayoutVars>
          <dgm:chMax val="0"/>
          <dgm:chPref val="0"/>
        </dgm:presLayoutVars>
      </dgm:prSet>
      <dgm:spPr/>
    </dgm:pt>
    <dgm:pt modelId="{6495E0F2-78BF-482F-9011-EDDFB7156E11}" type="pres">
      <dgm:prSet presAssocID="{6E8D1AC6-C391-4BEC-80FD-894281D7EE2B}" presName="sibTrans" presStyleCnt="0"/>
      <dgm:spPr/>
    </dgm:pt>
    <dgm:pt modelId="{61FFF637-7CDA-4681-9EE0-E048EACB9018}" type="pres">
      <dgm:prSet presAssocID="{62BD7561-7822-4404-9B9D-C2F313D4A3BF}" presName="compNode" presStyleCnt="0"/>
      <dgm:spPr/>
    </dgm:pt>
    <dgm:pt modelId="{9FAE0115-3C27-4FCF-8F2A-4387F4D64B52}" type="pres">
      <dgm:prSet presAssocID="{62BD7561-7822-4404-9B9D-C2F313D4A3BF}" presName="bgRect" presStyleLbl="bgShp" presStyleIdx="1" presStyleCnt="3"/>
      <dgm:spPr/>
    </dgm:pt>
    <dgm:pt modelId="{E7B44DED-D381-4271-965C-1238DD50C185}" type="pres">
      <dgm:prSet presAssocID="{62BD7561-7822-4404-9B9D-C2F313D4A3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EACF9E6-D1B3-4F1E-A98C-38040FB61880}" type="pres">
      <dgm:prSet presAssocID="{62BD7561-7822-4404-9B9D-C2F313D4A3BF}" presName="spaceRect" presStyleCnt="0"/>
      <dgm:spPr/>
    </dgm:pt>
    <dgm:pt modelId="{79C61A62-06DA-4FD4-986A-739A903C085E}" type="pres">
      <dgm:prSet presAssocID="{62BD7561-7822-4404-9B9D-C2F313D4A3BF}" presName="parTx" presStyleLbl="revTx" presStyleIdx="1" presStyleCnt="3">
        <dgm:presLayoutVars>
          <dgm:chMax val="0"/>
          <dgm:chPref val="0"/>
        </dgm:presLayoutVars>
      </dgm:prSet>
      <dgm:spPr/>
    </dgm:pt>
    <dgm:pt modelId="{A7E08A6C-A896-4B8D-8812-C233A71C16CE}" type="pres">
      <dgm:prSet presAssocID="{34E087FA-4E5B-445E-B5F8-F81C996E884D}" presName="sibTrans" presStyleCnt="0"/>
      <dgm:spPr/>
    </dgm:pt>
    <dgm:pt modelId="{40B49DB4-8F24-4D87-BF3A-64AA438DF415}" type="pres">
      <dgm:prSet presAssocID="{AB536712-BEF4-4E93-9A18-D05B58B77332}" presName="compNode" presStyleCnt="0"/>
      <dgm:spPr/>
    </dgm:pt>
    <dgm:pt modelId="{CDD48A60-25A4-4416-8CB1-3D0C8BFB6155}" type="pres">
      <dgm:prSet presAssocID="{AB536712-BEF4-4E93-9A18-D05B58B77332}" presName="bgRect" presStyleLbl="bgShp" presStyleIdx="2" presStyleCnt="3"/>
      <dgm:spPr/>
    </dgm:pt>
    <dgm:pt modelId="{CBF28664-5857-46B1-B105-8A71E7928B4D}" type="pres">
      <dgm:prSet presAssocID="{AB536712-BEF4-4E93-9A18-D05B58B773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7EE055FE-433A-49B6-8FA7-7B8E73B9B6AD}" type="pres">
      <dgm:prSet presAssocID="{AB536712-BEF4-4E93-9A18-D05B58B77332}" presName="spaceRect" presStyleCnt="0"/>
      <dgm:spPr/>
    </dgm:pt>
    <dgm:pt modelId="{E55B426C-0F09-4CE8-88EA-C0A071254785}" type="pres">
      <dgm:prSet presAssocID="{AB536712-BEF4-4E93-9A18-D05B58B773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AC3914-67BF-4B0E-8B08-E35766ED9BB9}" srcId="{30DB9F09-8FBB-47AD-A52B-2C10B22154F8}" destId="{AB536712-BEF4-4E93-9A18-D05B58B77332}" srcOrd="2" destOrd="0" parTransId="{CCAC731B-B721-45D6-95D7-0F89E92238E2}" sibTransId="{BADBF21E-F961-4C32-95EE-FF6CBAF2B546}"/>
    <dgm:cxn modelId="{F0CBC141-EC7D-4FB6-9E90-D3A4F96CF823}" type="presOf" srcId="{C515E9EA-9F74-4C84-9C44-73AE2E651A6B}" destId="{3CAB1ACF-4D7A-4220-BF81-9DFF69D9D379}" srcOrd="0" destOrd="0" presId="urn:microsoft.com/office/officeart/2018/2/layout/IconVerticalSolidList"/>
    <dgm:cxn modelId="{4B106A86-A254-4CF2-80D0-45FFE55E183C}" type="presOf" srcId="{30DB9F09-8FBB-47AD-A52B-2C10B22154F8}" destId="{36605CA6-6D20-4616-AADA-C20B299021CF}" srcOrd="0" destOrd="0" presId="urn:microsoft.com/office/officeart/2018/2/layout/IconVerticalSolidList"/>
    <dgm:cxn modelId="{61276697-074E-4B33-8814-5710C241036B}" srcId="{30DB9F09-8FBB-47AD-A52B-2C10B22154F8}" destId="{62BD7561-7822-4404-9B9D-C2F313D4A3BF}" srcOrd="1" destOrd="0" parTransId="{AA1F723B-A0E2-41C3-ABEF-999EE552234E}" sibTransId="{34E087FA-4E5B-445E-B5F8-F81C996E884D}"/>
    <dgm:cxn modelId="{AB4DE899-2B76-47CE-8CD2-15F1BBE6C2FB}" type="presOf" srcId="{AB536712-BEF4-4E93-9A18-D05B58B77332}" destId="{E55B426C-0F09-4CE8-88EA-C0A071254785}" srcOrd="0" destOrd="0" presId="urn:microsoft.com/office/officeart/2018/2/layout/IconVerticalSolidList"/>
    <dgm:cxn modelId="{9F39F499-6EB4-4D11-97B7-BBE430C8156D}" srcId="{30DB9F09-8FBB-47AD-A52B-2C10B22154F8}" destId="{C515E9EA-9F74-4C84-9C44-73AE2E651A6B}" srcOrd="0" destOrd="0" parTransId="{61AB8C41-2C6E-457A-9B5C-E95843FC3767}" sibTransId="{6E8D1AC6-C391-4BEC-80FD-894281D7EE2B}"/>
    <dgm:cxn modelId="{9089D3E8-BB42-443C-82EE-8C3C31119949}" type="presOf" srcId="{62BD7561-7822-4404-9B9D-C2F313D4A3BF}" destId="{79C61A62-06DA-4FD4-986A-739A903C085E}" srcOrd="0" destOrd="0" presId="urn:microsoft.com/office/officeart/2018/2/layout/IconVerticalSolidList"/>
    <dgm:cxn modelId="{76B9DC61-41FD-4938-A447-C9D4888134AB}" type="presParOf" srcId="{36605CA6-6D20-4616-AADA-C20B299021CF}" destId="{F38B082B-D670-4D22-9AF7-CD7EDD441913}" srcOrd="0" destOrd="0" presId="urn:microsoft.com/office/officeart/2018/2/layout/IconVerticalSolidList"/>
    <dgm:cxn modelId="{103DBDC8-D9A2-48E6-B7AD-C4D1DFA56301}" type="presParOf" srcId="{F38B082B-D670-4D22-9AF7-CD7EDD441913}" destId="{7EAB8991-C0D7-42C5-939E-FEB824DD9858}" srcOrd="0" destOrd="0" presId="urn:microsoft.com/office/officeart/2018/2/layout/IconVerticalSolidList"/>
    <dgm:cxn modelId="{28624BC6-A74A-482C-BDB1-058F36A4990B}" type="presParOf" srcId="{F38B082B-D670-4D22-9AF7-CD7EDD441913}" destId="{C8175DE1-B6C3-4EB9-8D78-B1B3936CFB36}" srcOrd="1" destOrd="0" presId="urn:microsoft.com/office/officeart/2018/2/layout/IconVerticalSolidList"/>
    <dgm:cxn modelId="{D8D30310-2D4F-4C64-8746-DA997199B0BD}" type="presParOf" srcId="{F38B082B-D670-4D22-9AF7-CD7EDD441913}" destId="{DF2CF854-731B-4CBB-AECF-39B829F22A06}" srcOrd="2" destOrd="0" presId="urn:microsoft.com/office/officeart/2018/2/layout/IconVerticalSolidList"/>
    <dgm:cxn modelId="{C55739FC-AEA5-4257-B42B-4ADE9ADFD2F0}" type="presParOf" srcId="{F38B082B-D670-4D22-9AF7-CD7EDD441913}" destId="{3CAB1ACF-4D7A-4220-BF81-9DFF69D9D379}" srcOrd="3" destOrd="0" presId="urn:microsoft.com/office/officeart/2018/2/layout/IconVerticalSolidList"/>
    <dgm:cxn modelId="{68C00513-1D6E-43A4-BABA-083562E15D51}" type="presParOf" srcId="{36605CA6-6D20-4616-AADA-C20B299021CF}" destId="{6495E0F2-78BF-482F-9011-EDDFB7156E11}" srcOrd="1" destOrd="0" presId="urn:microsoft.com/office/officeart/2018/2/layout/IconVerticalSolidList"/>
    <dgm:cxn modelId="{BABE598C-83B0-4C23-8171-ADA631DA45FE}" type="presParOf" srcId="{36605CA6-6D20-4616-AADA-C20B299021CF}" destId="{61FFF637-7CDA-4681-9EE0-E048EACB9018}" srcOrd="2" destOrd="0" presId="urn:microsoft.com/office/officeart/2018/2/layout/IconVerticalSolidList"/>
    <dgm:cxn modelId="{1B7A341A-1C9F-4AC8-8A06-0DDB432CCCBA}" type="presParOf" srcId="{61FFF637-7CDA-4681-9EE0-E048EACB9018}" destId="{9FAE0115-3C27-4FCF-8F2A-4387F4D64B52}" srcOrd="0" destOrd="0" presId="urn:microsoft.com/office/officeart/2018/2/layout/IconVerticalSolidList"/>
    <dgm:cxn modelId="{A3A173F8-5C26-45A6-A4AD-27F59CCC9755}" type="presParOf" srcId="{61FFF637-7CDA-4681-9EE0-E048EACB9018}" destId="{E7B44DED-D381-4271-965C-1238DD50C185}" srcOrd="1" destOrd="0" presId="urn:microsoft.com/office/officeart/2018/2/layout/IconVerticalSolidList"/>
    <dgm:cxn modelId="{B9FCDE6C-CDB3-492D-8142-9DD9A673F361}" type="presParOf" srcId="{61FFF637-7CDA-4681-9EE0-E048EACB9018}" destId="{BEACF9E6-D1B3-4F1E-A98C-38040FB61880}" srcOrd="2" destOrd="0" presId="urn:microsoft.com/office/officeart/2018/2/layout/IconVerticalSolidList"/>
    <dgm:cxn modelId="{F1CEB487-A4B4-4987-99AF-F26E57175FA2}" type="presParOf" srcId="{61FFF637-7CDA-4681-9EE0-E048EACB9018}" destId="{79C61A62-06DA-4FD4-986A-739A903C085E}" srcOrd="3" destOrd="0" presId="urn:microsoft.com/office/officeart/2018/2/layout/IconVerticalSolidList"/>
    <dgm:cxn modelId="{44CF7DB7-8BE7-455B-AB37-B677EB3D8DEC}" type="presParOf" srcId="{36605CA6-6D20-4616-AADA-C20B299021CF}" destId="{A7E08A6C-A896-4B8D-8812-C233A71C16CE}" srcOrd="3" destOrd="0" presId="urn:microsoft.com/office/officeart/2018/2/layout/IconVerticalSolidList"/>
    <dgm:cxn modelId="{0446EDE9-FE3F-44ED-BD82-01BBB74B0BDA}" type="presParOf" srcId="{36605CA6-6D20-4616-AADA-C20B299021CF}" destId="{40B49DB4-8F24-4D87-BF3A-64AA438DF415}" srcOrd="4" destOrd="0" presId="urn:microsoft.com/office/officeart/2018/2/layout/IconVerticalSolidList"/>
    <dgm:cxn modelId="{42B50CD5-2AB8-47BC-BE7A-89620B4A9DB7}" type="presParOf" srcId="{40B49DB4-8F24-4D87-BF3A-64AA438DF415}" destId="{CDD48A60-25A4-4416-8CB1-3D0C8BFB6155}" srcOrd="0" destOrd="0" presId="urn:microsoft.com/office/officeart/2018/2/layout/IconVerticalSolidList"/>
    <dgm:cxn modelId="{B16AF7E2-ABC6-4822-B828-E1FB9C55D94A}" type="presParOf" srcId="{40B49DB4-8F24-4D87-BF3A-64AA438DF415}" destId="{CBF28664-5857-46B1-B105-8A71E7928B4D}" srcOrd="1" destOrd="0" presId="urn:microsoft.com/office/officeart/2018/2/layout/IconVerticalSolidList"/>
    <dgm:cxn modelId="{D6425741-E9C0-4984-B5A6-45C99901E685}" type="presParOf" srcId="{40B49DB4-8F24-4D87-BF3A-64AA438DF415}" destId="{7EE055FE-433A-49B6-8FA7-7B8E73B9B6AD}" srcOrd="2" destOrd="0" presId="urn:microsoft.com/office/officeart/2018/2/layout/IconVerticalSolidList"/>
    <dgm:cxn modelId="{4CB370AB-C41F-467E-A4C0-A4303108C188}" type="presParOf" srcId="{40B49DB4-8F24-4D87-BF3A-64AA438DF415}" destId="{E55B426C-0F09-4CE8-88EA-C0A0712547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6B0F61-7227-426C-BEDB-E8B9C587885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4C0897-A287-4EB8-A496-5709F33942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2000"/>
            <a:t>Personal comments and recommendation </a:t>
          </a:r>
          <a:endParaRPr lang="en-US" sz="2000"/>
        </a:p>
      </dgm:t>
    </dgm:pt>
    <dgm:pt modelId="{BF143018-9316-4741-BE98-0A52D17B2397}" type="parTrans" cxnId="{503BDC37-74B7-4BF3-B41D-CBA40EBEF572}">
      <dgm:prSet/>
      <dgm:spPr/>
      <dgm:t>
        <a:bodyPr/>
        <a:lstStyle/>
        <a:p>
          <a:endParaRPr lang="en-US" sz="2000"/>
        </a:p>
      </dgm:t>
    </dgm:pt>
    <dgm:pt modelId="{D6D6AC91-6753-4E14-988D-47F7ABEF416E}" type="sibTrans" cxnId="{503BDC37-74B7-4BF3-B41D-CBA40EBEF572}">
      <dgm:prSet/>
      <dgm:spPr/>
      <dgm:t>
        <a:bodyPr/>
        <a:lstStyle/>
        <a:p>
          <a:endParaRPr lang="en-US" sz="2000"/>
        </a:p>
      </dgm:t>
    </dgm:pt>
    <dgm:pt modelId="{2B62A95F-77CB-4D69-8EF3-A0832D49F9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2000" dirty="0"/>
            <a:t>- Why do/don’t you think the text beneficial/add knowledge to you? </a:t>
          </a:r>
          <a:endParaRPr lang="en-US" sz="2000" dirty="0"/>
        </a:p>
      </dgm:t>
    </dgm:pt>
    <dgm:pt modelId="{400A2112-180A-4C29-BECE-188714B4FB6E}" type="parTrans" cxnId="{347F9DA8-38AA-483C-8652-9F95E17BAC7B}">
      <dgm:prSet/>
      <dgm:spPr/>
      <dgm:t>
        <a:bodyPr/>
        <a:lstStyle/>
        <a:p>
          <a:endParaRPr lang="en-US" sz="2000"/>
        </a:p>
      </dgm:t>
    </dgm:pt>
    <dgm:pt modelId="{EE4AE4A9-6DF4-49A3-BB0F-E0A8C94EE4FA}" type="sibTrans" cxnId="{347F9DA8-38AA-483C-8652-9F95E17BAC7B}">
      <dgm:prSet/>
      <dgm:spPr/>
      <dgm:t>
        <a:bodyPr/>
        <a:lstStyle/>
        <a:p>
          <a:endParaRPr lang="en-US" sz="2000"/>
        </a:p>
      </dgm:t>
    </dgm:pt>
    <dgm:pt modelId="{21E5E4C9-3EA2-4A98-8EC2-909E4C19E0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2000"/>
            <a:t>- What have you learned from the text? </a:t>
          </a:r>
          <a:endParaRPr lang="en-US" sz="2000"/>
        </a:p>
      </dgm:t>
    </dgm:pt>
    <dgm:pt modelId="{7B92C171-0B1F-4BFB-BF0A-8EA8B5FE0CC4}" type="parTrans" cxnId="{90A6D7CC-BFB7-40D9-9E8E-4EDD51803A03}">
      <dgm:prSet/>
      <dgm:spPr/>
      <dgm:t>
        <a:bodyPr/>
        <a:lstStyle/>
        <a:p>
          <a:endParaRPr lang="en-US" sz="2000"/>
        </a:p>
      </dgm:t>
    </dgm:pt>
    <dgm:pt modelId="{B820093F-C719-4CED-AD91-ED56A5E9B1BB}" type="sibTrans" cxnId="{90A6D7CC-BFB7-40D9-9E8E-4EDD51803A03}">
      <dgm:prSet/>
      <dgm:spPr/>
      <dgm:t>
        <a:bodyPr/>
        <a:lstStyle/>
        <a:p>
          <a:endParaRPr lang="en-US" sz="2000"/>
        </a:p>
      </dgm:t>
    </dgm:pt>
    <dgm:pt modelId="{FFE8F751-CD18-4A3C-8364-47B300025D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2000" dirty="0"/>
            <a:t>- What are the strength(s)/ drawback(s) of the text? (examples: easy language use, difficult vocabulary) </a:t>
          </a:r>
          <a:endParaRPr lang="en-US" sz="2000" dirty="0"/>
        </a:p>
      </dgm:t>
    </dgm:pt>
    <dgm:pt modelId="{295FCD10-B470-46E6-916A-CE1A815E632A}" type="parTrans" cxnId="{BD5F17A9-8D64-41FD-BB90-B870A3CCD93E}">
      <dgm:prSet/>
      <dgm:spPr/>
      <dgm:t>
        <a:bodyPr/>
        <a:lstStyle/>
        <a:p>
          <a:endParaRPr lang="en-US" sz="2000"/>
        </a:p>
      </dgm:t>
    </dgm:pt>
    <dgm:pt modelId="{6E8E9991-77A2-4480-8B4A-B673A17ED408}" type="sibTrans" cxnId="{BD5F17A9-8D64-41FD-BB90-B870A3CCD93E}">
      <dgm:prSet/>
      <dgm:spPr/>
      <dgm:t>
        <a:bodyPr/>
        <a:lstStyle/>
        <a:p>
          <a:endParaRPr lang="en-US" sz="2000"/>
        </a:p>
      </dgm:t>
    </dgm:pt>
    <dgm:pt modelId="{E26FB755-862D-46EF-926F-840CA16D36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2000"/>
            <a:t>- What are your suggestions to improve the text? </a:t>
          </a:r>
          <a:endParaRPr lang="en-US" sz="2000"/>
        </a:p>
      </dgm:t>
    </dgm:pt>
    <dgm:pt modelId="{0A206717-4675-45F2-80FD-C344D870B3DC}" type="parTrans" cxnId="{D5F69554-0D65-4DFF-8A19-3EC3A7FF32C3}">
      <dgm:prSet/>
      <dgm:spPr/>
      <dgm:t>
        <a:bodyPr/>
        <a:lstStyle/>
        <a:p>
          <a:endParaRPr lang="en-US" sz="2000"/>
        </a:p>
      </dgm:t>
    </dgm:pt>
    <dgm:pt modelId="{AFD9D8D5-EB37-4F15-80BA-D4B22F50F607}" type="sibTrans" cxnId="{D5F69554-0D65-4DFF-8A19-3EC3A7FF32C3}">
      <dgm:prSet/>
      <dgm:spPr/>
      <dgm:t>
        <a:bodyPr/>
        <a:lstStyle/>
        <a:p>
          <a:endParaRPr lang="en-US" sz="2000"/>
        </a:p>
      </dgm:t>
    </dgm:pt>
    <dgm:pt modelId="{82C5B5B9-A50B-46BB-A3E3-7F0936913E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2000"/>
            <a:t>- Would you recommend this text to others? </a:t>
          </a:r>
          <a:endParaRPr lang="en-US" sz="2000"/>
        </a:p>
      </dgm:t>
    </dgm:pt>
    <dgm:pt modelId="{509B5850-B1EC-41C3-93CF-83D9907F0766}" type="parTrans" cxnId="{FC90B95E-CD5B-437D-A7CF-03A1882BDA3B}">
      <dgm:prSet/>
      <dgm:spPr/>
      <dgm:t>
        <a:bodyPr/>
        <a:lstStyle/>
        <a:p>
          <a:endParaRPr lang="en-US" sz="2000"/>
        </a:p>
      </dgm:t>
    </dgm:pt>
    <dgm:pt modelId="{E9008D36-5A55-4555-9A24-7A99E92E0995}" type="sibTrans" cxnId="{FC90B95E-CD5B-437D-A7CF-03A1882BDA3B}">
      <dgm:prSet/>
      <dgm:spPr/>
      <dgm:t>
        <a:bodyPr/>
        <a:lstStyle/>
        <a:p>
          <a:endParaRPr lang="en-US" sz="2000"/>
        </a:p>
      </dgm:t>
    </dgm:pt>
    <dgm:pt modelId="{8B3DAEB4-DF11-43CF-BBB2-648FE61C8B12}" type="pres">
      <dgm:prSet presAssocID="{786B0F61-7227-426C-BEDB-E8B9C587885E}" presName="root" presStyleCnt="0">
        <dgm:presLayoutVars>
          <dgm:dir/>
          <dgm:resizeHandles val="exact"/>
        </dgm:presLayoutVars>
      </dgm:prSet>
      <dgm:spPr/>
    </dgm:pt>
    <dgm:pt modelId="{4B5D4DE8-2484-4127-8CE9-742530A955B6}" type="pres">
      <dgm:prSet presAssocID="{2C4C0897-A287-4EB8-A496-5709F3394227}" presName="compNode" presStyleCnt="0"/>
      <dgm:spPr/>
    </dgm:pt>
    <dgm:pt modelId="{DEB8D01C-CB71-452D-B235-2905DD81EB89}" type="pres">
      <dgm:prSet presAssocID="{2C4C0897-A287-4EB8-A496-5709F3394227}" presName="bgRect" presStyleLbl="bgShp" presStyleIdx="0" presStyleCnt="6"/>
      <dgm:spPr/>
    </dgm:pt>
    <dgm:pt modelId="{AED0712D-9A79-45C8-85E8-160871C684C8}" type="pres">
      <dgm:prSet presAssocID="{2C4C0897-A287-4EB8-A496-5709F339422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3FD3EFE-8BCE-4C29-A51C-D020B3A1FCE9}" type="pres">
      <dgm:prSet presAssocID="{2C4C0897-A287-4EB8-A496-5709F3394227}" presName="spaceRect" presStyleCnt="0"/>
      <dgm:spPr/>
    </dgm:pt>
    <dgm:pt modelId="{5EA78571-9099-472A-BF30-FA30A727C942}" type="pres">
      <dgm:prSet presAssocID="{2C4C0897-A287-4EB8-A496-5709F3394227}" presName="parTx" presStyleLbl="revTx" presStyleIdx="0" presStyleCnt="6">
        <dgm:presLayoutVars>
          <dgm:chMax val="0"/>
          <dgm:chPref val="0"/>
        </dgm:presLayoutVars>
      </dgm:prSet>
      <dgm:spPr/>
    </dgm:pt>
    <dgm:pt modelId="{4ABC76C7-033F-4B6B-BFBC-8D70B9C47F10}" type="pres">
      <dgm:prSet presAssocID="{D6D6AC91-6753-4E14-988D-47F7ABEF416E}" presName="sibTrans" presStyleCnt="0"/>
      <dgm:spPr/>
    </dgm:pt>
    <dgm:pt modelId="{103AB038-2348-4AAD-AADE-A983F9008D99}" type="pres">
      <dgm:prSet presAssocID="{2B62A95F-77CB-4D69-8EF3-A0832D49F9AB}" presName="compNode" presStyleCnt="0"/>
      <dgm:spPr/>
    </dgm:pt>
    <dgm:pt modelId="{6FB6258E-0714-4A3A-938A-B8F2057B96A0}" type="pres">
      <dgm:prSet presAssocID="{2B62A95F-77CB-4D69-8EF3-A0832D49F9AB}" presName="bgRect" presStyleLbl="bgShp" presStyleIdx="1" presStyleCnt="6"/>
      <dgm:spPr/>
    </dgm:pt>
    <dgm:pt modelId="{515015C9-BD3D-4519-8624-59EBC997841A}" type="pres">
      <dgm:prSet presAssocID="{2B62A95F-77CB-4D69-8EF3-A0832D49F9A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49F60F8E-4B08-442D-8972-4B1E244AC3A8}" type="pres">
      <dgm:prSet presAssocID="{2B62A95F-77CB-4D69-8EF3-A0832D49F9AB}" presName="spaceRect" presStyleCnt="0"/>
      <dgm:spPr/>
    </dgm:pt>
    <dgm:pt modelId="{6E0EDCCA-D017-49A9-96C3-B7D31F5B2A20}" type="pres">
      <dgm:prSet presAssocID="{2B62A95F-77CB-4D69-8EF3-A0832D49F9AB}" presName="parTx" presStyleLbl="revTx" presStyleIdx="1" presStyleCnt="6">
        <dgm:presLayoutVars>
          <dgm:chMax val="0"/>
          <dgm:chPref val="0"/>
        </dgm:presLayoutVars>
      </dgm:prSet>
      <dgm:spPr/>
    </dgm:pt>
    <dgm:pt modelId="{98AC435E-CB2B-487D-9960-1A2AC7D4EE85}" type="pres">
      <dgm:prSet presAssocID="{EE4AE4A9-6DF4-49A3-BB0F-E0A8C94EE4FA}" presName="sibTrans" presStyleCnt="0"/>
      <dgm:spPr/>
    </dgm:pt>
    <dgm:pt modelId="{DF101A30-1121-45C4-B958-7A7C1271CAEF}" type="pres">
      <dgm:prSet presAssocID="{21E5E4C9-3EA2-4A98-8EC2-909E4C19E0F6}" presName="compNode" presStyleCnt="0"/>
      <dgm:spPr/>
    </dgm:pt>
    <dgm:pt modelId="{9B8A91A6-5307-42D8-ABF6-46DAB2E8C552}" type="pres">
      <dgm:prSet presAssocID="{21E5E4C9-3EA2-4A98-8EC2-909E4C19E0F6}" presName="bgRect" presStyleLbl="bgShp" presStyleIdx="2" presStyleCnt="6"/>
      <dgm:spPr/>
    </dgm:pt>
    <dgm:pt modelId="{7DABAE2D-C8CC-4E27-811E-344F8D48CDFA}" type="pres">
      <dgm:prSet presAssocID="{21E5E4C9-3EA2-4A98-8EC2-909E4C19E0F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8B7BA13-B1C6-490B-BE56-9C2BE9B1265F}" type="pres">
      <dgm:prSet presAssocID="{21E5E4C9-3EA2-4A98-8EC2-909E4C19E0F6}" presName="spaceRect" presStyleCnt="0"/>
      <dgm:spPr/>
    </dgm:pt>
    <dgm:pt modelId="{30E8844B-BD4E-4183-9F01-9282EB4F9EC1}" type="pres">
      <dgm:prSet presAssocID="{21E5E4C9-3EA2-4A98-8EC2-909E4C19E0F6}" presName="parTx" presStyleLbl="revTx" presStyleIdx="2" presStyleCnt="6">
        <dgm:presLayoutVars>
          <dgm:chMax val="0"/>
          <dgm:chPref val="0"/>
        </dgm:presLayoutVars>
      </dgm:prSet>
      <dgm:spPr/>
    </dgm:pt>
    <dgm:pt modelId="{52D7E485-3D0E-4BB5-A2CF-6D8B8579F78A}" type="pres">
      <dgm:prSet presAssocID="{B820093F-C719-4CED-AD91-ED56A5E9B1BB}" presName="sibTrans" presStyleCnt="0"/>
      <dgm:spPr/>
    </dgm:pt>
    <dgm:pt modelId="{E1664056-5B54-44AD-B103-8C1A1E2A6D11}" type="pres">
      <dgm:prSet presAssocID="{FFE8F751-CD18-4A3C-8364-47B300025D2F}" presName="compNode" presStyleCnt="0"/>
      <dgm:spPr/>
    </dgm:pt>
    <dgm:pt modelId="{80DDDB06-33AD-4F92-944A-C5BE6E8DA990}" type="pres">
      <dgm:prSet presAssocID="{FFE8F751-CD18-4A3C-8364-47B300025D2F}" presName="bgRect" presStyleLbl="bgShp" presStyleIdx="3" presStyleCnt="6"/>
      <dgm:spPr/>
    </dgm:pt>
    <dgm:pt modelId="{8D13F95F-72BD-4B41-953D-B77E29049075}" type="pres">
      <dgm:prSet presAssocID="{FFE8F751-CD18-4A3C-8364-47B300025D2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60AFC920-24F1-4AE6-968C-3E1C22C0D773}" type="pres">
      <dgm:prSet presAssocID="{FFE8F751-CD18-4A3C-8364-47B300025D2F}" presName="spaceRect" presStyleCnt="0"/>
      <dgm:spPr/>
    </dgm:pt>
    <dgm:pt modelId="{CACC6818-8BB5-42C0-803F-DFBFF3F134BA}" type="pres">
      <dgm:prSet presAssocID="{FFE8F751-CD18-4A3C-8364-47B300025D2F}" presName="parTx" presStyleLbl="revTx" presStyleIdx="3" presStyleCnt="6">
        <dgm:presLayoutVars>
          <dgm:chMax val="0"/>
          <dgm:chPref val="0"/>
        </dgm:presLayoutVars>
      </dgm:prSet>
      <dgm:spPr/>
    </dgm:pt>
    <dgm:pt modelId="{10039AEA-BDF4-446F-9196-C4BA3B1031A9}" type="pres">
      <dgm:prSet presAssocID="{6E8E9991-77A2-4480-8B4A-B673A17ED408}" presName="sibTrans" presStyleCnt="0"/>
      <dgm:spPr/>
    </dgm:pt>
    <dgm:pt modelId="{D988F80A-92C7-4C22-A1EE-4065719206F9}" type="pres">
      <dgm:prSet presAssocID="{E26FB755-862D-46EF-926F-840CA16D369F}" presName="compNode" presStyleCnt="0"/>
      <dgm:spPr/>
    </dgm:pt>
    <dgm:pt modelId="{9F9F15C9-5BA5-49C3-AE2E-0A0922F3BAD1}" type="pres">
      <dgm:prSet presAssocID="{E26FB755-862D-46EF-926F-840CA16D369F}" presName="bgRect" presStyleLbl="bgShp" presStyleIdx="4" presStyleCnt="6"/>
      <dgm:spPr/>
    </dgm:pt>
    <dgm:pt modelId="{569441AA-AD2D-4691-B061-EE98539FC596}" type="pres">
      <dgm:prSet presAssocID="{E26FB755-862D-46EF-926F-840CA16D369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F9BBB634-8148-4358-81D2-AC4925C7D017}" type="pres">
      <dgm:prSet presAssocID="{E26FB755-862D-46EF-926F-840CA16D369F}" presName="spaceRect" presStyleCnt="0"/>
      <dgm:spPr/>
    </dgm:pt>
    <dgm:pt modelId="{1951D3E2-5BF3-4307-95A2-C50BE4FDBAF8}" type="pres">
      <dgm:prSet presAssocID="{E26FB755-862D-46EF-926F-840CA16D369F}" presName="parTx" presStyleLbl="revTx" presStyleIdx="4" presStyleCnt="6">
        <dgm:presLayoutVars>
          <dgm:chMax val="0"/>
          <dgm:chPref val="0"/>
        </dgm:presLayoutVars>
      </dgm:prSet>
      <dgm:spPr/>
    </dgm:pt>
    <dgm:pt modelId="{AA4E8A9A-E1B2-4EA6-BF1D-C513F898C506}" type="pres">
      <dgm:prSet presAssocID="{AFD9D8D5-EB37-4F15-80BA-D4B22F50F607}" presName="sibTrans" presStyleCnt="0"/>
      <dgm:spPr/>
    </dgm:pt>
    <dgm:pt modelId="{0BB16683-3DF0-40EF-AA82-063520C09888}" type="pres">
      <dgm:prSet presAssocID="{82C5B5B9-A50B-46BB-A3E3-7F0936913E48}" presName="compNode" presStyleCnt="0"/>
      <dgm:spPr/>
    </dgm:pt>
    <dgm:pt modelId="{B4B91B60-4CDE-4319-823F-85B22E552CA2}" type="pres">
      <dgm:prSet presAssocID="{82C5B5B9-A50B-46BB-A3E3-7F0936913E48}" presName="bgRect" presStyleLbl="bgShp" presStyleIdx="5" presStyleCnt="6"/>
      <dgm:spPr/>
    </dgm:pt>
    <dgm:pt modelId="{8D86EE5F-5CC4-4276-B397-EC5F3D9EC4FD}" type="pres">
      <dgm:prSet presAssocID="{82C5B5B9-A50B-46BB-A3E3-7F0936913E4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63F63FF9-A753-4E62-8751-04954DB0C7A2}" type="pres">
      <dgm:prSet presAssocID="{82C5B5B9-A50B-46BB-A3E3-7F0936913E48}" presName="spaceRect" presStyleCnt="0"/>
      <dgm:spPr/>
    </dgm:pt>
    <dgm:pt modelId="{5E49B985-ACDB-40DB-A121-78295BDC9DA0}" type="pres">
      <dgm:prSet presAssocID="{82C5B5B9-A50B-46BB-A3E3-7F0936913E4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C2B9514-0F08-40B0-A048-AB7EF0CE2291}" type="presOf" srcId="{786B0F61-7227-426C-BEDB-E8B9C587885E}" destId="{8B3DAEB4-DF11-43CF-BBB2-648FE61C8B12}" srcOrd="0" destOrd="0" presId="urn:microsoft.com/office/officeart/2018/2/layout/IconVerticalSolidList"/>
    <dgm:cxn modelId="{503BDC37-74B7-4BF3-B41D-CBA40EBEF572}" srcId="{786B0F61-7227-426C-BEDB-E8B9C587885E}" destId="{2C4C0897-A287-4EB8-A496-5709F3394227}" srcOrd="0" destOrd="0" parTransId="{BF143018-9316-4741-BE98-0A52D17B2397}" sibTransId="{D6D6AC91-6753-4E14-988D-47F7ABEF416E}"/>
    <dgm:cxn modelId="{C82D774D-8D50-41CD-9B05-31BDCC236EFE}" type="presOf" srcId="{82C5B5B9-A50B-46BB-A3E3-7F0936913E48}" destId="{5E49B985-ACDB-40DB-A121-78295BDC9DA0}" srcOrd="0" destOrd="0" presId="urn:microsoft.com/office/officeart/2018/2/layout/IconVerticalSolidList"/>
    <dgm:cxn modelId="{B1D1984F-8EB5-4DBC-AE28-E684FA62F0AC}" type="presOf" srcId="{21E5E4C9-3EA2-4A98-8EC2-909E4C19E0F6}" destId="{30E8844B-BD4E-4183-9F01-9282EB4F9EC1}" srcOrd="0" destOrd="0" presId="urn:microsoft.com/office/officeart/2018/2/layout/IconVerticalSolidList"/>
    <dgm:cxn modelId="{D5F69554-0D65-4DFF-8A19-3EC3A7FF32C3}" srcId="{786B0F61-7227-426C-BEDB-E8B9C587885E}" destId="{E26FB755-862D-46EF-926F-840CA16D369F}" srcOrd="4" destOrd="0" parTransId="{0A206717-4675-45F2-80FD-C344D870B3DC}" sibTransId="{AFD9D8D5-EB37-4F15-80BA-D4B22F50F607}"/>
    <dgm:cxn modelId="{9ACDD55D-C92D-444B-9F7E-4EDA90360AAD}" type="presOf" srcId="{E26FB755-862D-46EF-926F-840CA16D369F}" destId="{1951D3E2-5BF3-4307-95A2-C50BE4FDBAF8}" srcOrd="0" destOrd="0" presId="urn:microsoft.com/office/officeart/2018/2/layout/IconVerticalSolidList"/>
    <dgm:cxn modelId="{FC90B95E-CD5B-437D-A7CF-03A1882BDA3B}" srcId="{786B0F61-7227-426C-BEDB-E8B9C587885E}" destId="{82C5B5B9-A50B-46BB-A3E3-7F0936913E48}" srcOrd="5" destOrd="0" parTransId="{509B5850-B1EC-41C3-93CF-83D9907F0766}" sibTransId="{E9008D36-5A55-4555-9A24-7A99E92E0995}"/>
    <dgm:cxn modelId="{FAF7CB62-C2E0-40AA-8D3A-22DF68CFDF7F}" type="presOf" srcId="{FFE8F751-CD18-4A3C-8364-47B300025D2F}" destId="{CACC6818-8BB5-42C0-803F-DFBFF3F134BA}" srcOrd="0" destOrd="0" presId="urn:microsoft.com/office/officeart/2018/2/layout/IconVerticalSolidList"/>
    <dgm:cxn modelId="{347F9DA8-38AA-483C-8652-9F95E17BAC7B}" srcId="{786B0F61-7227-426C-BEDB-E8B9C587885E}" destId="{2B62A95F-77CB-4D69-8EF3-A0832D49F9AB}" srcOrd="1" destOrd="0" parTransId="{400A2112-180A-4C29-BECE-188714B4FB6E}" sibTransId="{EE4AE4A9-6DF4-49A3-BB0F-E0A8C94EE4FA}"/>
    <dgm:cxn modelId="{BD5F17A9-8D64-41FD-BB90-B870A3CCD93E}" srcId="{786B0F61-7227-426C-BEDB-E8B9C587885E}" destId="{FFE8F751-CD18-4A3C-8364-47B300025D2F}" srcOrd="3" destOrd="0" parTransId="{295FCD10-B470-46E6-916A-CE1A815E632A}" sibTransId="{6E8E9991-77A2-4480-8B4A-B673A17ED408}"/>
    <dgm:cxn modelId="{90A6D7CC-BFB7-40D9-9E8E-4EDD51803A03}" srcId="{786B0F61-7227-426C-BEDB-E8B9C587885E}" destId="{21E5E4C9-3EA2-4A98-8EC2-909E4C19E0F6}" srcOrd="2" destOrd="0" parTransId="{7B92C171-0B1F-4BFB-BF0A-8EA8B5FE0CC4}" sibTransId="{B820093F-C719-4CED-AD91-ED56A5E9B1BB}"/>
    <dgm:cxn modelId="{0DEFEACC-CBFA-480F-91C3-699AB2DB4A6C}" type="presOf" srcId="{2B62A95F-77CB-4D69-8EF3-A0832D49F9AB}" destId="{6E0EDCCA-D017-49A9-96C3-B7D31F5B2A20}" srcOrd="0" destOrd="0" presId="urn:microsoft.com/office/officeart/2018/2/layout/IconVerticalSolidList"/>
    <dgm:cxn modelId="{7AFEF7CC-3C26-4833-9CEC-42A42B73A598}" type="presOf" srcId="{2C4C0897-A287-4EB8-A496-5709F3394227}" destId="{5EA78571-9099-472A-BF30-FA30A727C942}" srcOrd="0" destOrd="0" presId="urn:microsoft.com/office/officeart/2018/2/layout/IconVerticalSolidList"/>
    <dgm:cxn modelId="{0C747BD8-3675-4ACF-8F40-4AA8F78A2775}" type="presParOf" srcId="{8B3DAEB4-DF11-43CF-BBB2-648FE61C8B12}" destId="{4B5D4DE8-2484-4127-8CE9-742530A955B6}" srcOrd="0" destOrd="0" presId="urn:microsoft.com/office/officeart/2018/2/layout/IconVerticalSolidList"/>
    <dgm:cxn modelId="{A19EBC96-4A91-4F29-80F5-94C18B1CF805}" type="presParOf" srcId="{4B5D4DE8-2484-4127-8CE9-742530A955B6}" destId="{DEB8D01C-CB71-452D-B235-2905DD81EB89}" srcOrd="0" destOrd="0" presId="urn:microsoft.com/office/officeart/2018/2/layout/IconVerticalSolidList"/>
    <dgm:cxn modelId="{E555273B-C5D9-4021-8C6F-E209345B110E}" type="presParOf" srcId="{4B5D4DE8-2484-4127-8CE9-742530A955B6}" destId="{AED0712D-9A79-45C8-85E8-160871C684C8}" srcOrd="1" destOrd="0" presId="urn:microsoft.com/office/officeart/2018/2/layout/IconVerticalSolidList"/>
    <dgm:cxn modelId="{72DBEEA2-0A50-40D2-8CF7-D78F02F38C6E}" type="presParOf" srcId="{4B5D4DE8-2484-4127-8CE9-742530A955B6}" destId="{B3FD3EFE-8BCE-4C29-A51C-D020B3A1FCE9}" srcOrd="2" destOrd="0" presId="urn:microsoft.com/office/officeart/2018/2/layout/IconVerticalSolidList"/>
    <dgm:cxn modelId="{8562EEDC-A4FF-4211-B53D-171888E846D2}" type="presParOf" srcId="{4B5D4DE8-2484-4127-8CE9-742530A955B6}" destId="{5EA78571-9099-472A-BF30-FA30A727C942}" srcOrd="3" destOrd="0" presId="urn:microsoft.com/office/officeart/2018/2/layout/IconVerticalSolidList"/>
    <dgm:cxn modelId="{08FCA0D6-8BB9-4FC9-A129-0053EA4E733B}" type="presParOf" srcId="{8B3DAEB4-DF11-43CF-BBB2-648FE61C8B12}" destId="{4ABC76C7-033F-4B6B-BFBC-8D70B9C47F10}" srcOrd="1" destOrd="0" presId="urn:microsoft.com/office/officeart/2018/2/layout/IconVerticalSolidList"/>
    <dgm:cxn modelId="{71150263-51BF-4548-BFB3-D5061958D1A9}" type="presParOf" srcId="{8B3DAEB4-DF11-43CF-BBB2-648FE61C8B12}" destId="{103AB038-2348-4AAD-AADE-A983F9008D99}" srcOrd="2" destOrd="0" presId="urn:microsoft.com/office/officeart/2018/2/layout/IconVerticalSolidList"/>
    <dgm:cxn modelId="{27161277-3306-4138-A2AA-FED68753ECB2}" type="presParOf" srcId="{103AB038-2348-4AAD-AADE-A983F9008D99}" destId="{6FB6258E-0714-4A3A-938A-B8F2057B96A0}" srcOrd="0" destOrd="0" presId="urn:microsoft.com/office/officeart/2018/2/layout/IconVerticalSolidList"/>
    <dgm:cxn modelId="{B91EFFAE-DBFC-4939-8F39-3370F5D77D6C}" type="presParOf" srcId="{103AB038-2348-4AAD-AADE-A983F9008D99}" destId="{515015C9-BD3D-4519-8624-59EBC997841A}" srcOrd="1" destOrd="0" presId="urn:microsoft.com/office/officeart/2018/2/layout/IconVerticalSolidList"/>
    <dgm:cxn modelId="{0E3626BC-24CF-4438-B832-80A63A58129D}" type="presParOf" srcId="{103AB038-2348-4AAD-AADE-A983F9008D99}" destId="{49F60F8E-4B08-442D-8972-4B1E244AC3A8}" srcOrd="2" destOrd="0" presId="urn:microsoft.com/office/officeart/2018/2/layout/IconVerticalSolidList"/>
    <dgm:cxn modelId="{EE8264D2-321F-4AD3-AA7E-441F7E875816}" type="presParOf" srcId="{103AB038-2348-4AAD-AADE-A983F9008D99}" destId="{6E0EDCCA-D017-49A9-96C3-B7D31F5B2A20}" srcOrd="3" destOrd="0" presId="urn:microsoft.com/office/officeart/2018/2/layout/IconVerticalSolidList"/>
    <dgm:cxn modelId="{695D7452-3D9D-460D-AD32-D07EBB37153B}" type="presParOf" srcId="{8B3DAEB4-DF11-43CF-BBB2-648FE61C8B12}" destId="{98AC435E-CB2B-487D-9960-1A2AC7D4EE85}" srcOrd="3" destOrd="0" presId="urn:microsoft.com/office/officeart/2018/2/layout/IconVerticalSolidList"/>
    <dgm:cxn modelId="{7DA6044B-2C33-4937-B66D-DC08E2E2EA41}" type="presParOf" srcId="{8B3DAEB4-DF11-43CF-BBB2-648FE61C8B12}" destId="{DF101A30-1121-45C4-B958-7A7C1271CAEF}" srcOrd="4" destOrd="0" presId="urn:microsoft.com/office/officeart/2018/2/layout/IconVerticalSolidList"/>
    <dgm:cxn modelId="{8B8D2805-7C16-4846-A37A-C4BDBD316FD7}" type="presParOf" srcId="{DF101A30-1121-45C4-B958-7A7C1271CAEF}" destId="{9B8A91A6-5307-42D8-ABF6-46DAB2E8C552}" srcOrd="0" destOrd="0" presId="urn:microsoft.com/office/officeart/2018/2/layout/IconVerticalSolidList"/>
    <dgm:cxn modelId="{D9655057-7751-4E57-AC06-E8E0CAAE71C6}" type="presParOf" srcId="{DF101A30-1121-45C4-B958-7A7C1271CAEF}" destId="{7DABAE2D-C8CC-4E27-811E-344F8D48CDFA}" srcOrd="1" destOrd="0" presId="urn:microsoft.com/office/officeart/2018/2/layout/IconVerticalSolidList"/>
    <dgm:cxn modelId="{4D564711-987D-4B9D-97EE-5ACF89C8DD2E}" type="presParOf" srcId="{DF101A30-1121-45C4-B958-7A7C1271CAEF}" destId="{28B7BA13-B1C6-490B-BE56-9C2BE9B1265F}" srcOrd="2" destOrd="0" presId="urn:microsoft.com/office/officeart/2018/2/layout/IconVerticalSolidList"/>
    <dgm:cxn modelId="{879F0651-E890-4A6A-83A2-64157BA50133}" type="presParOf" srcId="{DF101A30-1121-45C4-B958-7A7C1271CAEF}" destId="{30E8844B-BD4E-4183-9F01-9282EB4F9EC1}" srcOrd="3" destOrd="0" presId="urn:microsoft.com/office/officeart/2018/2/layout/IconVerticalSolidList"/>
    <dgm:cxn modelId="{C7473AB2-1DA1-4B48-BB6E-2700795DC92C}" type="presParOf" srcId="{8B3DAEB4-DF11-43CF-BBB2-648FE61C8B12}" destId="{52D7E485-3D0E-4BB5-A2CF-6D8B8579F78A}" srcOrd="5" destOrd="0" presId="urn:microsoft.com/office/officeart/2018/2/layout/IconVerticalSolidList"/>
    <dgm:cxn modelId="{6DDACA57-70E5-458C-BFC2-F454D815B705}" type="presParOf" srcId="{8B3DAEB4-DF11-43CF-BBB2-648FE61C8B12}" destId="{E1664056-5B54-44AD-B103-8C1A1E2A6D11}" srcOrd="6" destOrd="0" presId="urn:microsoft.com/office/officeart/2018/2/layout/IconVerticalSolidList"/>
    <dgm:cxn modelId="{D9397565-C009-4F3F-81A8-7688B3B49217}" type="presParOf" srcId="{E1664056-5B54-44AD-B103-8C1A1E2A6D11}" destId="{80DDDB06-33AD-4F92-944A-C5BE6E8DA990}" srcOrd="0" destOrd="0" presId="urn:microsoft.com/office/officeart/2018/2/layout/IconVerticalSolidList"/>
    <dgm:cxn modelId="{0951C28F-3178-4C45-BE9D-0C7ABEB1BAE9}" type="presParOf" srcId="{E1664056-5B54-44AD-B103-8C1A1E2A6D11}" destId="{8D13F95F-72BD-4B41-953D-B77E29049075}" srcOrd="1" destOrd="0" presId="urn:microsoft.com/office/officeart/2018/2/layout/IconVerticalSolidList"/>
    <dgm:cxn modelId="{8FA7B7BA-E212-4309-86B5-DB0159FE9075}" type="presParOf" srcId="{E1664056-5B54-44AD-B103-8C1A1E2A6D11}" destId="{60AFC920-24F1-4AE6-968C-3E1C22C0D773}" srcOrd="2" destOrd="0" presId="urn:microsoft.com/office/officeart/2018/2/layout/IconVerticalSolidList"/>
    <dgm:cxn modelId="{FECC6462-EFE4-47CB-AEC4-A98AE7BBC409}" type="presParOf" srcId="{E1664056-5B54-44AD-B103-8C1A1E2A6D11}" destId="{CACC6818-8BB5-42C0-803F-DFBFF3F134BA}" srcOrd="3" destOrd="0" presId="urn:microsoft.com/office/officeart/2018/2/layout/IconVerticalSolidList"/>
    <dgm:cxn modelId="{C03BBD08-92C6-4950-BD29-B7293AD7F9FC}" type="presParOf" srcId="{8B3DAEB4-DF11-43CF-BBB2-648FE61C8B12}" destId="{10039AEA-BDF4-446F-9196-C4BA3B1031A9}" srcOrd="7" destOrd="0" presId="urn:microsoft.com/office/officeart/2018/2/layout/IconVerticalSolidList"/>
    <dgm:cxn modelId="{910D0DFB-7DF9-479C-804E-35D48424D234}" type="presParOf" srcId="{8B3DAEB4-DF11-43CF-BBB2-648FE61C8B12}" destId="{D988F80A-92C7-4C22-A1EE-4065719206F9}" srcOrd="8" destOrd="0" presId="urn:microsoft.com/office/officeart/2018/2/layout/IconVerticalSolidList"/>
    <dgm:cxn modelId="{1AF7A2B9-8123-4489-9EBC-F601132E6640}" type="presParOf" srcId="{D988F80A-92C7-4C22-A1EE-4065719206F9}" destId="{9F9F15C9-5BA5-49C3-AE2E-0A0922F3BAD1}" srcOrd="0" destOrd="0" presId="urn:microsoft.com/office/officeart/2018/2/layout/IconVerticalSolidList"/>
    <dgm:cxn modelId="{A18BFE48-085C-47AA-B679-E002CD0A23AE}" type="presParOf" srcId="{D988F80A-92C7-4C22-A1EE-4065719206F9}" destId="{569441AA-AD2D-4691-B061-EE98539FC596}" srcOrd="1" destOrd="0" presId="urn:microsoft.com/office/officeart/2018/2/layout/IconVerticalSolidList"/>
    <dgm:cxn modelId="{CF03BAE5-8C2D-436E-8B44-18C6ABEE6519}" type="presParOf" srcId="{D988F80A-92C7-4C22-A1EE-4065719206F9}" destId="{F9BBB634-8148-4358-81D2-AC4925C7D017}" srcOrd="2" destOrd="0" presId="urn:microsoft.com/office/officeart/2018/2/layout/IconVerticalSolidList"/>
    <dgm:cxn modelId="{F2F8D298-7B23-406A-A436-5263CDFDA7E9}" type="presParOf" srcId="{D988F80A-92C7-4C22-A1EE-4065719206F9}" destId="{1951D3E2-5BF3-4307-95A2-C50BE4FDBAF8}" srcOrd="3" destOrd="0" presId="urn:microsoft.com/office/officeart/2018/2/layout/IconVerticalSolidList"/>
    <dgm:cxn modelId="{F39F4925-99C9-453A-AEDC-BC031126A7DA}" type="presParOf" srcId="{8B3DAEB4-DF11-43CF-BBB2-648FE61C8B12}" destId="{AA4E8A9A-E1B2-4EA6-BF1D-C513F898C506}" srcOrd="9" destOrd="0" presId="urn:microsoft.com/office/officeart/2018/2/layout/IconVerticalSolidList"/>
    <dgm:cxn modelId="{DD2D0628-3033-43B3-9A7F-26FC672678F4}" type="presParOf" srcId="{8B3DAEB4-DF11-43CF-BBB2-648FE61C8B12}" destId="{0BB16683-3DF0-40EF-AA82-063520C09888}" srcOrd="10" destOrd="0" presId="urn:microsoft.com/office/officeart/2018/2/layout/IconVerticalSolidList"/>
    <dgm:cxn modelId="{90D67F8B-2255-4C35-91B2-4DD818300335}" type="presParOf" srcId="{0BB16683-3DF0-40EF-AA82-063520C09888}" destId="{B4B91B60-4CDE-4319-823F-85B22E552CA2}" srcOrd="0" destOrd="0" presId="urn:microsoft.com/office/officeart/2018/2/layout/IconVerticalSolidList"/>
    <dgm:cxn modelId="{EC98DA70-9483-4417-94E9-93CF647A1402}" type="presParOf" srcId="{0BB16683-3DF0-40EF-AA82-063520C09888}" destId="{8D86EE5F-5CC4-4276-B397-EC5F3D9EC4FD}" srcOrd="1" destOrd="0" presId="urn:microsoft.com/office/officeart/2018/2/layout/IconVerticalSolidList"/>
    <dgm:cxn modelId="{019F3FA9-9335-4B3B-B9EA-EEBA05D3F898}" type="presParOf" srcId="{0BB16683-3DF0-40EF-AA82-063520C09888}" destId="{63F63FF9-A753-4E62-8751-04954DB0C7A2}" srcOrd="2" destOrd="0" presId="urn:microsoft.com/office/officeart/2018/2/layout/IconVerticalSolidList"/>
    <dgm:cxn modelId="{7F15386D-DF48-4460-93D9-378E5ADF4BE9}" type="presParOf" srcId="{0BB16683-3DF0-40EF-AA82-063520C09888}" destId="{5E49B985-ACDB-40DB-A121-78295BDC9D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8C30D-08EC-46F2-81EB-2C28FD6515FD}">
      <dsp:nvSpPr>
        <dsp:cNvPr id="0" name=""/>
        <dsp:cNvSpPr/>
      </dsp:nvSpPr>
      <dsp:spPr>
        <a:xfrm>
          <a:off x="1441885" y="6435"/>
          <a:ext cx="1338187" cy="1338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C8E78-02B0-4154-BE02-C0D25B7B8F24}">
      <dsp:nvSpPr>
        <dsp:cNvPr id="0" name=""/>
        <dsp:cNvSpPr/>
      </dsp:nvSpPr>
      <dsp:spPr>
        <a:xfrm>
          <a:off x="1727073" y="291623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F73BC-AD3F-473D-9814-8E9A9BC31D09}">
      <dsp:nvSpPr>
        <dsp:cNvPr id="0" name=""/>
        <dsp:cNvSpPr/>
      </dsp:nvSpPr>
      <dsp:spPr>
        <a:xfrm>
          <a:off x="1014104" y="176143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cap="none" dirty="0"/>
            <a:t>Introduction</a:t>
          </a:r>
          <a:endParaRPr lang="en-US" sz="2000" kern="1200" cap="none" dirty="0"/>
        </a:p>
      </dsp:txBody>
      <dsp:txXfrm>
        <a:off x="1014104" y="1761435"/>
        <a:ext cx="2193750" cy="720000"/>
      </dsp:txXfrm>
    </dsp:sp>
    <dsp:sp modelId="{F2329028-0967-4CA8-89B0-1C14542AD9A6}">
      <dsp:nvSpPr>
        <dsp:cNvPr id="0" name=""/>
        <dsp:cNvSpPr/>
      </dsp:nvSpPr>
      <dsp:spPr>
        <a:xfrm>
          <a:off x="4019541" y="6435"/>
          <a:ext cx="1338187" cy="1338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E7A7B-7AE5-40E4-8D65-A4891E1E00BD}">
      <dsp:nvSpPr>
        <dsp:cNvPr id="0" name=""/>
        <dsp:cNvSpPr/>
      </dsp:nvSpPr>
      <dsp:spPr>
        <a:xfrm>
          <a:off x="4304729" y="291623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E751-C944-41AB-BD76-3F9030A95DB4}">
      <dsp:nvSpPr>
        <dsp:cNvPr id="0" name=""/>
        <dsp:cNvSpPr/>
      </dsp:nvSpPr>
      <dsp:spPr>
        <a:xfrm>
          <a:off x="3591760" y="176143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cap="none" dirty="0"/>
            <a:t>Body </a:t>
          </a:r>
          <a:endParaRPr lang="en-US" sz="2000" kern="1200" cap="none" dirty="0"/>
        </a:p>
      </dsp:txBody>
      <dsp:txXfrm>
        <a:off x="3591760" y="1761435"/>
        <a:ext cx="2193750" cy="720000"/>
      </dsp:txXfrm>
    </dsp:sp>
    <dsp:sp modelId="{0636D6A3-8CBB-4144-A89E-488493B59643}">
      <dsp:nvSpPr>
        <dsp:cNvPr id="0" name=""/>
        <dsp:cNvSpPr/>
      </dsp:nvSpPr>
      <dsp:spPr>
        <a:xfrm>
          <a:off x="2730713" y="3029873"/>
          <a:ext cx="1338187" cy="1338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90CDB-48B3-4CE5-B3BC-6F855CE12E0C}">
      <dsp:nvSpPr>
        <dsp:cNvPr id="0" name=""/>
        <dsp:cNvSpPr/>
      </dsp:nvSpPr>
      <dsp:spPr>
        <a:xfrm>
          <a:off x="3015901" y="3315060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F1C5F-D3C3-4B42-9B52-F255E83D3C07}">
      <dsp:nvSpPr>
        <dsp:cNvPr id="0" name=""/>
        <dsp:cNvSpPr/>
      </dsp:nvSpPr>
      <dsp:spPr>
        <a:xfrm>
          <a:off x="2302932" y="4784873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cap="none" dirty="0"/>
            <a:t>Conclusion </a:t>
          </a:r>
          <a:endParaRPr lang="en-US" sz="2000" kern="1200" cap="none" dirty="0"/>
        </a:p>
      </dsp:txBody>
      <dsp:txXfrm>
        <a:off x="2302932" y="4784873"/>
        <a:ext cx="21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778BD-2CF2-49E4-A46E-ADC490CF3D00}">
      <dsp:nvSpPr>
        <dsp:cNvPr id="0" name=""/>
        <dsp:cNvSpPr/>
      </dsp:nvSpPr>
      <dsp:spPr>
        <a:xfrm>
          <a:off x="289845" y="505882"/>
          <a:ext cx="1375920" cy="13759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9C77B-4E23-48E0-8F7D-30C6AB80A976}">
      <dsp:nvSpPr>
        <dsp:cNvPr id="0" name=""/>
        <dsp:cNvSpPr/>
      </dsp:nvSpPr>
      <dsp:spPr>
        <a:xfrm>
          <a:off x="578788" y="794825"/>
          <a:ext cx="798033" cy="798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21B9F-805D-48B7-BECB-467F4AB869BD}">
      <dsp:nvSpPr>
        <dsp:cNvPr id="0" name=""/>
        <dsp:cNvSpPr/>
      </dsp:nvSpPr>
      <dsp:spPr>
        <a:xfrm>
          <a:off x="1960605" y="505882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/>
            <a:t>You first need to summarise the text that you have read. Why? </a:t>
          </a:r>
          <a:r>
            <a:rPr lang="en-MY" sz="2000" kern="1200">
              <a:sym typeface="Wingdings" panose="05000000000000000000" pitchFamily="2" charset="2"/>
            </a:rPr>
            <a:t></a:t>
          </a:r>
          <a:r>
            <a:rPr lang="en-MY" sz="2000" kern="1200"/>
            <a:t> the reader may not have read the text.</a:t>
          </a:r>
          <a:endParaRPr lang="en-US" sz="2000" kern="1200"/>
        </a:p>
      </dsp:txBody>
      <dsp:txXfrm>
        <a:off x="1960605" y="505882"/>
        <a:ext cx="3243239" cy="1375920"/>
      </dsp:txXfrm>
    </dsp:sp>
    <dsp:sp modelId="{10141D4C-024C-417B-96DB-9BB65713C09C}">
      <dsp:nvSpPr>
        <dsp:cNvPr id="0" name=""/>
        <dsp:cNvSpPr/>
      </dsp:nvSpPr>
      <dsp:spPr>
        <a:xfrm>
          <a:off x="5768955" y="505882"/>
          <a:ext cx="1375920" cy="13759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89029-F001-48D5-BF96-A042125AC83F}">
      <dsp:nvSpPr>
        <dsp:cNvPr id="0" name=""/>
        <dsp:cNvSpPr/>
      </dsp:nvSpPr>
      <dsp:spPr>
        <a:xfrm>
          <a:off x="6057898" y="794825"/>
          <a:ext cx="798033" cy="798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97D9F-3AF3-4CF8-8B7F-04CB82E0F7A0}">
      <dsp:nvSpPr>
        <dsp:cNvPr id="0" name=""/>
        <dsp:cNvSpPr/>
      </dsp:nvSpPr>
      <dsp:spPr>
        <a:xfrm>
          <a:off x="7439715" y="505882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Focus on points within the article that you think are interesting</a:t>
          </a:r>
          <a:endParaRPr lang="en-US" sz="2000" kern="1200" dirty="0"/>
        </a:p>
      </dsp:txBody>
      <dsp:txXfrm>
        <a:off x="7439715" y="505882"/>
        <a:ext cx="3243239" cy="1375920"/>
      </dsp:txXfrm>
    </dsp:sp>
    <dsp:sp modelId="{3BBFB690-E89E-4A03-931C-1332F41EC66D}">
      <dsp:nvSpPr>
        <dsp:cNvPr id="0" name=""/>
        <dsp:cNvSpPr/>
      </dsp:nvSpPr>
      <dsp:spPr>
        <a:xfrm>
          <a:off x="289845" y="2652661"/>
          <a:ext cx="1375920" cy="13759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DF335-AF27-4B2E-BAB4-04DE47ECB6F3}">
      <dsp:nvSpPr>
        <dsp:cNvPr id="0" name=""/>
        <dsp:cNvSpPr/>
      </dsp:nvSpPr>
      <dsp:spPr>
        <a:xfrm>
          <a:off x="578788" y="2941604"/>
          <a:ext cx="798033" cy="798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CBE4A-ECEC-479F-A7E3-F43207AF1432}">
      <dsp:nvSpPr>
        <dsp:cNvPr id="0" name=""/>
        <dsp:cNvSpPr/>
      </dsp:nvSpPr>
      <dsp:spPr>
        <a:xfrm>
          <a:off x="1960605" y="2652661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/>
            <a:t>Summarise the author(s) main ideas or argument</a:t>
          </a:r>
          <a:endParaRPr lang="en-US" sz="2000" kern="1200"/>
        </a:p>
      </dsp:txBody>
      <dsp:txXfrm>
        <a:off x="1960605" y="2652661"/>
        <a:ext cx="3243239" cy="1375920"/>
      </dsp:txXfrm>
    </dsp:sp>
    <dsp:sp modelId="{FFEDAA6D-140F-4EBA-B6A1-8EFE1208D8B7}">
      <dsp:nvSpPr>
        <dsp:cNvPr id="0" name=""/>
        <dsp:cNvSpPr/>
      </dsp:nvSpPr>
      <dsp:spPr>
        <a:xfrm>
          <a:off x="5768955" y="2652661"/>
          <a:ext cx="1375920" cy="13759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AB265-471F-45C7-95BE-01331BBF5079}">
      <dsp:nvSpPr>
        <dsp:cNvPr id="0" name=""/>
        <dsp:cNvSpPr/>
      </dsp:nvSpPr>
      <dsp:spPr>
        <a:xfrm>
          <a:off x="6057898" y="2941604"/>
          <a:ext cx="798033" cy="7980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A0C11-853D-4779-A92E-AE9AFBE30DC7}">
      <dsp:nvSpPr>
        <dsp:cNvPr id="0" name=""/>
        <dsp:cNvSpPr/>
      </dsp:nvSpPr>
      <dsp:spPr>
        <a:xfrm>
          <a:off x="7439715" y="2652661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/>
            <a:t>Explain how these ideas / argument have been constructed. Basis of the ideas/ argument? Data? Purely theoretical?</a:t>
          </a:r>
          <a:endParaRPr lang="en-US" sz="2000" kern="1200"/>
        </a:p>
      </dsp:txBody>
      <dsp:txXfrm>
        <a:off x="7439715" y="2652661"/>
        <a:ext cx="3243239" cy="1375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BDD4B-76C1-4BBC-B36C-F39E1197D4E1}">
      <dsp:nvSpPr>
        <dsp:cNvPr id="0" name=""/>
        <dsp:cNvSpPr/>
      </dsp:nvSpPr>
      <dsp:spPr>
        <a:xfrm>
          <a:off x="0" y="492"/>
          <a:ext cx="10972800" cy="11530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6DD7E-EC19-412C-8BD7-917051C2443F}">
      <dsp:nvSpPr>
        <dsp:cNvPr id="0" name=""/>
        <dsp:cNvSpPr/>
      </dsp:nvSpPr>
      <dsp:spPr>
        <a:xfrm>
          <a:off x="348786" y="259920"/>
          <a:ext cx="634157" cy="6341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7A2F4-DE45-4375-B040-47BE8802222E}">
      <dsp:nvSpPr>
        <dsp:cNvPr id="0" name=""/>
        <dsp:cNvSpPr/>
      </dsp:nvSpPr>
      <dsp:spPr>
        <a:xfrm>
          <a:off x="1331731" y="492"/>
          <a:ext cx="9641068" cy="115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27" tIns="122027" rIns="122027" bIns="12202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Title and author of the text </a:t>
          </a:r>
          <a:endParaRPr lang="en-US" sz="2000" kern="1200" dirty="0"/>
        </a:p>
      </dsp:txBody>
      <dsp:txXfrm>
        <a:off x="1331731" y="492"/>
        <a:ext cx="9641068" cy="1153013"/>
      </dsp:txXfrm>
    </dsp:sp>
    <dsp:sp modelId="{20A659E2-966A-47A9-9D3A-5286C8443363}">
      <dsp:nvSpPr>
        <dsp:cNvPr id="0" name=""/>
        <dsp:cNvSpPr/>
      </dsp:nvSpPr>
      <dsp:spPr>
        <a:xfrm>
          <a:off x="0" y="1441760"/>
          <a:ext cx="10972800" cy="11530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FC9C0-D1D7-4D9F-918C-05CA196F982B}">
      <dsp:nvSpPr>
        <dsp:cNvPr id="0" name=""/>
        <dsp:cNvSpPr/>
      </dsp:nvSpPr>
      <dsp:spPr>
        <a:xfrm>
          <a:off x="348786" y="1701188"/>
          <a:ext cx="634157" cy="6341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09AFE-882E-40EA-9531-8377C99E87DB}">
      <dsp:nvSpPr>
        <dsp:cNvPr id="0" name=""/>
        <dsp:cNvSpPr/>
      </dsp:nvSpPr>
      <dsp:spPr>
        <a:xfrm>
          <a:off x="1331731" y="1441760"/>
          <a:ext cx="9641068" cy="115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27" tIns="122027" rIns="122027" bIns="12202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The purpose of the text review (insights of the text) </a:t>
          </a:r>
          <a:endParaRPr lang="en-US" sz="2000" kern="1200" dirty="0"/>
        </a:p>
      </dsp:txBody>
      <dsp:txXfrm>
        <a:off x="1331731" y="1441760"/>
        <a:ext cx="9641068" cy="1153013"/>
      </dsp:txXfrm>
    </dsp:sp>
    <dsp:sp modelId="{4F0A02E3-4C04-4F26-AFDA-C3E28010C387}">
      <dsp:nvSpPr>
        <dsp:cNvPr id="0" name=""/>
        <dsp:cNvSpPr/>
      </dsp:nvSpPr>
      <dsp:spPr>
        <a:xfrm>
          <a:off x="0" y="2883027"/>
          <a:ext cx="10972800" cy="11530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575DC-8553-467E-A1B3-E74797B2BF6A}">
      <dsp:nvSpPr>
        <dsp:cNvPr id="0" name=""/>
        <dsp:cNvSpPr/>
      </dsp:nvSpPr>
      <dsp:spPr>
        <a:xfrm>
          <a:off x="348786" y="3142455"/>
          <a:ext cx="634157" cy="6341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656E4-5392-43A8-A8BF-2EEBBD12E1EA}">
      <dsp:nvSpPr>
        <dsp:cNvPr id="0" name=""/>
        <dsp:cNvSpPr/>
      </dsp:nvSpPr>
      <dsp:spPr>
        <a:xfrm>
          <a:off x="1331731" y="2883027"/>
          <a:ext cx="9641068" cy="115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27" tIns="122027" rIns="122027" bIns="12202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Intended audience </a:t>
          </a:r>
          <a:endParaRPr lang="en-US" sz="2000" kern="1200" dirty="0"/>
        </a:p>
      </dsp:txBody>
      <dsp:txXfrm>
        <a:off x="1331731" y="2883027"/>
        <a:ext cx="9641068" cy="1153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B8991-C0D7-42C5-939E-FEB824DD9858}">
      <dsp:nvSpPr>
        <dsp:cNvPr id="0" name=""/>
        <dsp:cNvSpPr/>
      </dsp:nvSpPr>
      <dsp:spPr>
        <a:xfrm>
          <a:off x="0" y="492"/>
          <a:ext cx="10972800" cy="11530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75DE1-B6C3-4EB9-8D78-B1B3936CFB36}">
      <dsp:nvSpPr>
        <dsp:cNvPr id="0" name=""/>
        <dsp:cNvSpPr/>
      </dsp:nvSpPr>
      <dsp:spPr>
        <a:xfrm>
          <a:off x="348786" y="259920"/>
          <a:ext cx="634157" cy="6341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B1ACF-4D7A-4220-BF81-9DFF69D9D379}">
      <dsp:nvSpPr>
        <dsp:cNvPr id="0" name=""/>
        <dsp:cNvSpPr/>
      </dsp:nvSpPr>
      <dsp:spPr>
        <a:xfrm>
          <a:off x="1331731" y="492"/>
          <a:ext cx="9641068" cy="115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27" tIns="122027" rIns="122027" bIns="12202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Description of the text </a:t>
          </a:r>
          <a:endParaRPr lang="en-US" sz="2000" kern="1200" dirty="0"/>
        </a:p>
      </dsp:txBody>
      <dsp:txXfrm>
        <a:off x="1331731" y="492"/>
        <a:ext cx="9641068" cy="1153013"/>
      </dsp:txXfrm>
    </dsp:sp>
    <dsp:sp modelId="{9FAE0115-3C27-4FCF-8F2A-4387F4D64B52}">
      <dsp:nvSpPr>
        <dsp:cNvPr id="0" name=""/>
        <dsp:cNvSpPr/>
      </dsp:nvSpPr>
      <dsp:spPr>
        <a:xfrm>
          <a:off x="0" y="1441760"/>
          <a:ext cx="10972800" cy="11530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44DED-D381-4271-965C-1238DD50C185}">
      <dsp:nvSpPr>
        <dsp:cNvPr id="0" name=""/>
        <dsp:cNvSpPr/>
      </dsp:nvSpPr>
      <dsp:spPr>
        <a:xfrm>
          <a:off x="348786" y="1701188"/>
          <a:ext cx="634157" cy="6341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61A62-06DA-4FD4-986A-739A903C085E}">
      <dsp:nvSpPr>
        <dsp:cNvPr id="0" name=""/>
        <dsp:cNvSpPr/>
      </dsp:nvSpPr>
      <dsp:spPr>
        <a:xfrm>
          <a:off x="1331731" y="1441760"/>
          <a:ext cx="9641068" cy="115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27" tIns="122027" rIns="122027" bIns="12202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What is the field/subject matter of the text? </a:t>
          </a:r>
          <a:endParaRPr lang="en-US" sz="2000" kern="1200" dirty="0"/>
        </a:p>
      </dsp:txBody>
      <dsp:txXfrm>
        <a:off x="1331731" y="1441760"/>
        <a:ext cx="9641068" cy="1153013"/>
      </dsp:txXfrm>
    </dsp:sp>
    <dsp:sp modelId="{CDD48A60-25A4-4416-8CB1-3D0C8BFB6155}">
      <dsp:nvSpPr>
        <dsp:cNvPr id="0" name=""/>
        <dsp:cNvSpPr/>
      </dsp:nvSpPr>
      <dsp:spPr>
        <a:xfrm>
          <a:off x="0" y="2883027"/>
          <a:ext cx="10972800" cy="11530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28664-5857-46B1-B105-8A71E7928B4D}">
      <dsp:nvSpPr>
        <dsp:cNvPr id="0" name=""/>
        <dsp:cNvSpPr/>
      </dsp:nvSpPr>
      <dsp:spPr>
        <a:xfrm>
          <a:off x="348786" y="3142455"/>
          <a:ext cx="634157" cy="6341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B426C-0F09-4CE8-88EA-C0A071254785}">
      <dsp:nvSpPr>
        <dsp:cNvPr id="0" name=""/>
        <dsp:cNvSpPr/>
      </dsp:nvSpPr>
      <dsp:spPr>
        <a:xfrm>
          <a:off x="1331731" y="2883027"/>
          <a:ext cx="9641068" cy="115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27" tIns="122027" rIns="122027" bIns="12202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What is the text about? </a:t>
          </a:r>
          <a:endParaRPr lang="en-US" sz="2000" kern="1200" dirty="0"/>
        </a:p>
      </dsp:txBody>
      <dsp:txXfrm>
        <a:off x="1331731" y="2883027"/>
        <a:ext cx="9641068" cy="11530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8D01C-CB71-452D-B235-2905DD81EB89}">
      <dsp:nvSpPr>
        <dsp:cNvPr id="0" name=""/>
        <dsp:cNvSpPr/>
      </dsp:nvSpPr>
      <dsp:spPr>
        <a:xfrm>
          <a:off x="0" y="4557"/>
          <a:ext cx="10972800" cy="7499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0712D-9A79-45C8-85E8-160871C684C8}">
      <dsp:nvSpPr>
        <dsp:cNvPr id="0" name=""/>
        <dsp:cNvSpPr/>
      </dsp:nvSpPr>
      <dsp:spPr>
        <a:xfrm>
          <a:off x="226872" y="173305"/>
          <a:ext cx="412899" cy="4124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78571-9099-472A-BF30-FA30A727C942}">
      <dsp:nvSpPr>
        <dsp:cNvPr id="0" name=""/>
        <dsp:cNvSpPr/>
      </dsp:nvSpPr>
      <dsp:spPr>
        <a:xfrm>
          <a:off x="866644" y="4557"/>
          <a:ext cx="10092808" cy="773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55" tIns="81855" rIns="81855" bIns="8185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/>
            <a:t>Personal comments and recommendation </a:t>
          </a:r>
          <a:endParaRPr lang="en-US" sz="2000" kern="1200"/>
        </a:p>
      </dsp:txBody>
      <dsp:txXfrm>
        <a:off x="866644" y="4557"/>
        <a:ext cx="10092808" cy="773429"/>
      </dsp:txXfrm>
    </dsp:sp>
    <dsp:sp modelId="{6FB6258E-0714-4A3A-938A-B8F2057B96A0}">
      <dsp:nvSpPr>
        <dsp:cNvPr id="0" name=""/>
        <dsp:cNvSpPr/>
      </dsp:nvSpPr>
      <dsp:spPr>
        <a:xfrm>
          <a:off x="0" y="971344"/>
          <a:ext cx="10972800" cy="7499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015C9-BD3D-4519-8624-59EBC997841A}">
      <dsp:nvSpPr>
        <dsp:cNvPr id="0" name=""/>
        <dsp:cNvSpPr/>
      </dsp:nvSpPr>
      <dsp:spPr>
        <a:xfrm>
          <a:off x="226872" y="1140093"/>
          <a:ext cx="412899" cy="4124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EDCCA-D017-49A9-96C3-B7D31F5B2A20}">
      <dsp:nvSpPr>
        <dsp:cNvPr id="0" name=""/>
        <dsp:cNvSpPr/>
      </dsp:nvSpPr>
      <dsp:spPr>
        <a:xfrm>
          <a:off x="866644" y="971344"/>
          <a:ext cx="10092808" cy="773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55" tIns="81855" rIns="81855" bIns="8185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- Why do/don’t you think the text beneficial/add knowledge to you? </a:t>
          </a:r>
          <a:endParaRPr lang="en-US" sz="2000" kern="1200" dirty="0"/>
        </a:p>
      </dsp:txBody>
      <dsp:txXfrm>
        <a:off x="866644" y="971344"/>
        <a:ext cx="10092808" cy="773429"/>
      </dsp:txXfrm>
    </dsp:sp>
    <dsp:sp modelId="{9B8A91A6-5307-42D8-ABF6-46DAB2E8C552}">
      <dsp:nvSpPr>
        <dsp:cNvPr id="0" name=""/>
        <dsp:cNvSpPr/>
      </dsp:nvSpPr>
      <dsp:spPr>
        <a:xfrm>
          <a:off x="0" y="1938131"/>
          <a:ext cx="10972800" cy="7499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BAE2D-C8CC-4E27-811E-344F8D48CDFA}">
      <dsp:nvSpPr>
        <dsp:cNvPr id="0" name=""/>
        <dsp:cNvSpPr/>
      </dsp:nvSpPr>
      <dsp:spPr>
        <a:xfrm>
          <a:off x="226872" y="2106880"/>
          <a:ext cx="412899" cy="4124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8844B-BD4E-4183-9F01-9282EB4F9EC1}">
      <dsp:nvSpPr>
        <dsp:cNvPr id="0" name=""/>
        <dsp:cNvSpPr/>
      </dsp:nvSpPr>
      <dsp:spPr>
        <a:xfrm>
          <a:off x="866644" y="1938131"/>
          <a:ext cx="10092808" cy="773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55" tIns="81855" rIns="81855" bIns="8185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/>
            <a:t>- What have you learned from the text? </a:t>
          </a:r>
          <a:endParaRPr lang="en-US" sz="2000" kern="1200"/>
        </a:p>
      </dsp:txBody>
      <dsp:txXfrm>
        <a:off x="866644" y="1938131"/>
        <a:ext cx="10092808" cy="773429"/>
      </dsp:txXfrm>
    </dsp:sp>
    <dsp:sp modelId="{80DDDB06-33AD-4F92-944A-C5BE6E8DA990}">
      <dsp:nvSpPr>
        <dsp:cNvPr id="0" name=""/>
        <dsp:cNvSpPr/>
      </dsp:nvSpPr>
      <dsp:spPr>
        <a:xfrm>
          <a:off x="0" y="2904919"/>
          <a:ext cx="10972800" cy="7499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3F95F-72BD-4B41-953D-B77E29049075}">
      <dsp:nvSpPr>
        <dsp:cNvPr id="0" name=""/>
        <dsp:cNvSpPr/>
      </dsp:nvSpPr>
      <dsp:spPr>
        <a:xfrm>
          <a:off x="226872" y="3073667"/>
          <a:ext cx="412899" cy="4124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C6818-8BB5-42C0-803F-DFBFF3F134BA}">
      <dsp:nvSpPr>
        <dsp:cNvPr id="0" name=""/>
        <dsp:cNvSpPr/>
      </dsp:nvSpPr>
      <dsp:spPr>
        <a:xfrm>
          <a:off x="866644" y="2904919"/>
          <a:ext cx="10092808" cy="773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55" tIns="81855" rIns="81855" bIns="8185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- What are the strength(s)/ drawback(s) of the text? (examples: easy language use, difficult vocabulary) </a:t>
          </a:r>
          <a:endParaRPr lang="en-US" sz="2000" kern="1200" dirty="0"/>
        </a:p>
      </dsp:txBody>
      <dsp:txXfrm>
        <a:off x="866644" y="2904919"/>
        <a:ext cx="10092808" cy="773429"/>
      </dsp:txXfrm>
    </dsp:sp>
    <dsp:sp modelId="{9F9F15C9-5BA5-49C3-AE2E-0A0922F3BAD1}">
      <dsp:nvSpPr>
        <dsp:cNvPr id="0" name=""/>
        <dsp:cNvSpPr/>
      </dsp:nvSpPr>
      <dsp:spPr>
        <a:xfrm>
          <a:off x="0" y="3871706"/>
          <a:ext cx="10972800" cy="7499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441AA-AD2D-4691-B061-EE98539FC596}">
      <dsp:nvSpPr>
        <dsp:cNvPr id="0" name=""/>
        <dsp:cNvSpPr/>
      </dsp:nvSpPr>
      <dsp:spPr>
        <a:xfrm>
          <a:off x="226872" y="4040454"/>
          <a:ext cx="412899" cy="4124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1D3E2-5BF3-4307-95A2-C50BE4FDBAF8}">
      <dsp:nvSpPr>
        <dsp:cNvPr id="0" name=""/>
        <dsp:cNvSpPr/>
      </dsp:nvSpPr>
      <dsp:spPr>
        <a:xfrm>
          <a:off x="866644" y="3871706"/>
          <a:ext cx="10092808" cy="773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55" tIns="81855" rIns="81855" bIns="8185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/>
            <a:t>- What are your suggestions to improve the text? </a:t>
          </a:r>
          <a:endParaRPr lang="en-US" sz="2000" kern="1200"/>
        </a:p>
      </dsp:txBody>
      <dsp:txXfrm>
        <a:off x="866644" y="3871706"/>
        <a:ext cx="10092808" cy="773429"/>
      </dsp:txXfrm>
    </dsp:sp>
    <dsp:sp modelId="{B4B91B60-4CDE-4319-823F-85B22E552CA2}">
      <dsp:nvSpPr>
        <dsp:cNvPr id="0" name=""/>
        <dsp:cNvSpPr/>
      </dsp:nvSpPr>
      <dsp:spPr>
        <a:xfrm>
          <a:off x="0" y="4838493"/>
          <a:ext cx="10972800" cy="7499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6EE5F-5CC4-4276-B397-EC5F3D9EC4FD}">
      <dsp:nvSpPr>
        <dsp:cNvPr id="0" name=""/>
        <dsp:cNvSpPr/>
      </dsp:nvSpPr>
      <dsp:spPr>
        <a:xfrm>
          <a:off x="226872" y="5007242"/>
          <a:ext cx="412899" cy="4124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9B985-ACDB-40DB-A121-78295BDC9DA0}">
      <dsp:nvSpPr>
        <dsp:cNvPr id="0" name=""/>
        <dsp:cNvSpPr/>
      </dsp:nvSpPr>
      <dsp:spPr>
        <a:xfrm>
          <a:off x="866644" y="4838493"/>
          <a:ext cx="10092808" cy="773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55" tIns="81855" rIns="81855" bIns="8185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/>
            <a:t>- Would you recommend this text to others? </a:t>
          </a:r>
          <a:endParaRPr lang="en-US" sz="2000" kern="1200"/>
        </a:p>
      </dsp:txBody>
      <dsp:txXfrm>
        <a:off x="866644" y="4838493"/>
        <a:ext cx="10092808" cy="773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6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7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3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8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2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8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9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1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2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glishexamhelp.com/how-to-write-a-review-for-new-fce-exam-part-2/" TargetMode="External"/><Relationship Id="rId7" Type="http://schemas.openxmlformats.org/officeDocument/2006/relationships/hyperlink" Target="https://teacherphill.com/fce-how-to-write-a-review/" TargetMode="External"/><Relationship Id="rId2" Type="http://schemas.openxmlformats.org/officeDocument/2006/relationships/hyperlink" Target="https://oxfordhousebcn.com/en/how-to-write-a-review-cambridge-b2-fir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cl.ac.uk/ioe-writing-centre/critical-reading-and-writing/critical-review" TargetMode="External"/><Relationship Id="rId5" Type="http://schemas.openxmlformats.org/officeDocument/2006/relationships/hyperlink" Target="http://www.saidsimple.com/content/100887/" TargetMode="External"/><Relationship Id="rId4" Type="http://schemas.openxmlformats.org/officeDocument/2006/relationships/hyperlink" Target="https://www.cambridgeenglish.org/exams-and-tests/first/prepara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Vector background of vibrant colours splashing">
            <a:extLst>
              <a:ext uri="{FF2B5EF4-FFF2-40B4-BE49-F238E27FC236}">
                <a16:creationId xmlns:a16="http://schemas.microsoft.com/office/drawing/2014/main" id="{AA021981-5EE4-B1D0-22C8-6FC96D815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8" r="5188" b="-1"/>
          <a:stretch/>
        </p:blipFill>
        <p:spPr>
          <a:xfrm>
            <a:off x="4285860" y="10"/>
            <a:ext cx="7906139" cy="6857989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2FB52-2B7E-1543-BB72-D1C6A21E0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13" y="1122363"/>
            <a:ext cx="3541909" cy="2306637"/>
          </a:xfrm>
        </p:spPr>
        <p:txBody>
          <a:bodyPr>
            <a:normAutofit fontScale="90000"/>
          </a:bodyPr>
          <a:lstStyle/>
          <a:p>
            <a:r>
              <a:rPr lang="en-US" dirty="0"/>
              <a:t>ACADEMIC WRITING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75420-A870-984F-8ABB-90F2F9D2D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612" y="4317655"/>
            <a:ext cx="3541909" cy="238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WEEK 12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NORLIDA ARIFFIN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89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6609-EF16-CE4D-8429-4F470B23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31803"/>
          </a:xfrm>
        </p:spPr>
        <p:txBody>
          <a:bodyPr>
            <a:normAutofit/>
          </a:bodyPr>
          <a:lstStyle/>
          <a:p>
            <a:r>
              <a:rPr lang="en-GB" sz="4000" dirty="0"/>
              <a:t>Evaluation phrases - positive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46E3-5471-F245-8875-FFA56CED6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1164"/>
            <a:ext cx="10972800" cy="5676836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The authors rightly conclude that if...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A detailed, well-written and rigorous account of...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As a student I feel that this article very clearly illustrates...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The beginning of...provides an informative overview into...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The tables / figures do little to help / greatly help the reader...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On the other hand, the author wisely suggests / proposes that...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Despite my inability to...I was greatly interested in...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The reader is rewarded with...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In addition, this research proves to be timely / especially significant to... as recent government policy / proposals has / have been enacted to...</a:t>
            </a:r>
          </a:p>
        </p:txBody>
      </p:sp>
    </p:spTree>
    <p:extLst>
      <p:ext uri="{BB962C8B-B14F-4D97-AF65-F5344CB8AC3E}">
        <p14:creationId xmlns:p14="http://schemas.microsoft.com/office/powerpoint/2010/main" val="375910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B346-78FB-4644-903F-469A30B2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3822"/>
            <a:ext cx="10972800" cy="803183"/>
          </a:xfrm>
        </p:spPr>
        <p:txBody>
          <a:bodyPr>
            <a:normAutofit/>
          </a:bodyPr>
          <a:lstStyle/>
          <a:p>
            <a:r>
              <a:rPr lang="en-GB" sz="4000" dirty="0"/>
              <a:t>Evaluation phrases -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6B76E-3E5B-8942-814D-47827477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003"/>
            <a:ext cx="10972800" cy="5243445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MY" dirty="0"/>
              <a:t>This argument is not entirely convincing, as...furthermore it commodifies / rationalises the...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Inevitably, several crucial questions are left unanswered / glossed over by this insightful / timely / interesting / stimulating article. Why should...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It might have been more relevant for the author to have written this article as...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This analysis intends to be...but falls a little short as...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The author's brief introduction to...may leave the intended reader confused as it fails to properly...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Therefore, the suggestion made by the author is difficult to support.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This explanation has a few weaknesses such as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For instance, the term...is never properly defined and the reader left to guess as to whether...</a:t>
            </a:r>
          </a:p>
          <a:p>
            <a:pPr marL="342900" indent="-342900" fontAlgn="base">
              <a:buFont typeface="Wingdings" pitchFamily="2" charset="2"/>
              <a:buChar char="ü"/>
            </a:pPr>
            <a:endParaRPr lang="en-MY" dirty="0"/>
          </a:p>
          <a:p>
            <a:pPr marL="342900" indent="-342900" fontAlgn="base">
              <a:buFont typeface="Wingdings" pitchFamily="2" charset="2"/>
              <a:buChar char="ü"/>
            </a:pPr>
            <a:endParaRPr lang="en-MY" dirty="0"/>
          </a:p>
          <a:p>
            <a:pPr marL="342900" indent="-342900" fontAlgn="base">
              <a:buFont typeface="Wingdings" pitchFamily="2" charset="2"/>
              <a:buChar char="ü"/>
            </a:pPr>
            <a:endParaRPr lang="en-MY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78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DB10-954A-0A4A-A349-94013AA5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5728"/>
            <a:ext cx="10972800" cy="799068"/>
          </a:xfrm>
        </p:spPr>
        <p:txBody>
          <a:bodyPr>
            <a:normAutofit/>
          </a:bodyPr>
          <a:lstStyle/>
          <a:p>
            <a:r>
              <a:rPr lang="en-GB" sz="4000" dirty="0"/>
              <a:t>Conclusion phrases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D2B32-93F8-DA4D-96B6-E5C7AFD9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9085"/>
            <a:ext cx="10972800" cy="5023188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MY" dirty="0"/>
              <a:t> Overall this article  is an analytical look at...which within the field of...is often overlooked.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MY" dirty="0"/>
              <a:t>This article by...with an interest in...is highly informative...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MY" dirty="0"/>
              <a:t>Although some of… it is still a great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MY" dirty="0"/>
              <a:t>I recommend/suggest [title/name] to + person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MY" dirty="0"/>
              <a:t>I would definitely recommend/suggest + -</a:t>
            </a:r>
            <a:r>
              <a:rPr lang="en-MY" dirty="0" err="1"/>
              <a:t>ing</a:t>
            </a:r>
            <a:endParaRPr lang="en-MY" dirty="0"/>
          </a:p>
          <a:p>
            <a:pPr marL="342900" indent="-342900">
              <a:buFont typeface="Wingdings" pitchFamily="2" charset="2"/>
              <a:buChar char="ü"/>
            </a:pPr>
            <a:r>
              <a:rPr lang="en-MY" dirty="0"/>
              <a:t>I recommend/suggest that …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MY" dirty="0"/>
              <a:t>You should + base verb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MY" dirty="0"/>
              <a:t>You might want to + base verb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MY" dirty="0"/>
              <a:t>Overall, if you like… you will love/ you should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MY" dirty="0"/>
              <a:t>I would not recommend </a:t>
            </a:r>
            <a:r>
              <a:rPr lang="en-MY"/>
              <a:t>this article…</a:t>
            </a:r>
            <a:endParaRPr lang="en-MY" dirty="0"/>
          </a:p>
          <a:p>
            <a:pPr marL="342900" indent="-342900">
              <a:buFont typeface="Wingdings" pitchFamily="2" charset="2"/>
              <a:buChar char="ü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76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917D-FBB5-6C45-9272-D770725E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2766-67EA-634F-AFF4-0AF90C4C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https://oxfordhousebcn.com/en/how-to-write-a-review-cambridge-b2-first/</a:t>
            </a:r>
            <a:endParaRPr lang="en-GB" dirty="0"/>
          </a:p>
          <a:p>
            <a:r>
              <a:rPr lang="en-GB" dirty="0">
                <a:hlinkClick r:id="rId3"/>
              </a:rPr>
              <a:t>https://englishexamhelp.com/how-to-write-a-review-for-new-fce-exam-part-2/</a:t>
            </a:r>
            <a:endParaRPr lang="en-GB" dirty="0"/>
          </a:p>
          <a:p>
            <a:r>
              <a:rPr lang="en-GB" dirty="0">
                <a:hlinkClick r:id="rId4"/>
              </a:rPr>
              <a:t>https://www.cambridgeenglish.org/exams-and-tests/first/preparation/</a:t>
            </a:r>
            <a:endParaRPr lang="en-GB" dirty="0"/>
          </a:p>
          <a:p>
            <a:r>
              <a:rPr lang="en-GB" dirty="0">
                <a:hlinkClick r:id="rId5"/>
              </a:rPr>
              <a:t>http://www.saidsimple.com/content/100887/</a:t>
            </a:r>
            <a:endParaRPr lang="en-GB" dirty="0"/>
          </a:p>
          <a:p>
            <a:r>
              <a:rPr lang="en-GB" dirty="0">
                <a:hlinkClick r:id="rId6"/>
              </a:rPr>
              <a:t>https://www.ucl.ac.uk/ioe-writing-centre/critical-reading-and-writing/critical-review</a:t>
            </a:r>
            <a:endParaRPr lang="en-GB" dirty="0"/>
          </a:p>
          <a:p>
            <a:r>
              <a:rPr lang="en-GB" dirty="0">
                <a:hlinkClick r:id="rId7"/>
              </a:rPr>
              <a:t>https://teacherphill.com/fce-how-to-write-a-review/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8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66351-53BD-4740-98EE-AADCAE0B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9" y="2610389"/>
            <a:ext cx="3705572" cy="1637215"/>
          </a:xfrm>
        </p:spPr>
        <p:txBody>
          <a:bodyPr anchor="t">
            <a:normAutofit/>
          </a:bodyPr>
          <a:lstStyle/>
          <a:p>
            <a:r>
              <a:rPr lang="en-GB" sz="4000" dirty="0"/>
              <a:t>Elements of short review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11BE4-10A9-E82D-D566-6A7B972A68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08883"/>
              </p:ext>
            </p:extLst>
          </p:nvPr>
        </p:nvGraphicFramePr>
        <p:xfrm>
          <a:off x="5429067" y="673341"/>
          <a:ext cx="6799615" cy="551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47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23B52-9128-A940-9C91-72C26DCF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97" y="315803"/>
            <a:ext cx="5369169" cy="739994"/>
          </a:xfrm>
        </p:spPr>
        <p:txBody>
          <a:bodyPr>
            <a:normAutofit/>
          </a:bodyPr>
          <a:lstStyle/>
          <a:p>
            <a:r>
              <a:rPr lang="en-GB" sz="4000" dirty="0"/>
              <a:t>Reading the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A162-5606-3840-B969-576A1E2F4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1743814"/>
            <a:ext cx="8047876" cy="5343525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MY" dirty="0"/>
              <a:t>What kind of article is it (for example does it present data or does it present purely theoretical arguments)?</a:t>
            </a:r>
          </a:p>
          <a:p>
            <a:pPr marL="342900" indent="-342900" fontAlgn="base">
              <a:lnSpc>
                <a:spcPct val="100000"/>
              </a:lnSpc>
              <a:buFont typeface="Wingdings" pitchFamily="2" charset="2"/>
              <a:buChar char="ü"/>
            </a:pPr>
            <a:r>
              <a:rPr lang="en-MY" dirty="0"/>
              <a:t>What is the main area under discussion?</a:t>
            </a:r>
          </a:p>
          <a:p>
            <a:pPr marL="342900" indent="-342900" fontAlgn="base">
              <a:lnSpc>
                <a:spcPct val="100000"/>
              </a:lnSpc>
              <a:buFont typeface="Wingdings" pitchFamily="2" charset="2"/>
              <a:buChar char="ü"/>
            </a:pPr>
            <a:r>
              <a:rPr lang="en-MY" dirty="0"/>
              <a:t>What are the main findings?</a:t>
            </a:r>
          </a:p>
          <a:p>
            <a:pPr marL="342900" indent="-342900" fontAlgn="base">
              <a:lnSpc>
                <a:spcPct val="100000"/>
              </a:lnSpc>
              <a:buFont typeface="Wingdings" pitchFamily="2" charset="2"/>
              <a:buChar char="ü"/>
            </a:pPr>
            <a:r>
              <a:rPr lang="en-MY" dirty="0"/>
              <a:t>What are the stated limitations?</a:t>
            </a:r>
          </a:p>
          <a:p>
            <a:pPr marL="342900" indent="-342900" fontAlgn="base">
              <a:lnSpc>
                <a:spcPct val="100000"/>
              </a:lnSpc>
              <a:buFont typeface="Wingdings" pitchFamily="2" charset="2"/>
              <a:buChar char="ü"/>
            </a:pPr>
            <a:r>
              <a:rPr lang="en-MY" dirty="0"/>
              <a:t>What are the main issues raised by the author?</a:t>
            </a:r>
          </a:p>
          <a:p>
            <a:pPr marL="342900" indent="-342900" fontAlgn="base">
              <a:lnSpc>
                <a:spcPct val="100000"/>
              </a:lnSpc>
              <a:buFont typeface="Wingdings" pitchFamily="2" charset="2"/>
              <a:buChar char="ü"/>
            </a:pPr>
            <a:r>
              <a:rPr lang="en-MY" dirty="0"/>
              <a:t>Is the text balanced? Is it fair / biased?</a:t>
            </a:r>
          </a:p>
          <a:p>
            <a:pPr marL="342900" indent="-342900" fontAlgn="base">
              <a:lnSpc>
                <a:spcPct val="100000"/>
              </a:lnSpc>
              <a:buFont typeface="Wingdings" pitchFamily="2" charset="2"/>
              <a:buChar char="ü"/>
            </a:pPr>
            <a:r>
              <a:rPr lang="en-MY" dirty="0"/>
              <a:t>Does the author contradict himself/ herself?</a:t>
            </a:r>
          </a:p>
          <a:p>
            <a:pPr marL="342900" indent="-342900" fontAlgn="base">
              <a:lnSpc>
                <a:spcPct val="100000"/>
              </a:lnSpc>
              <a:buFont typeface="Wingdings" pitchFamily="2" charset="2"/>
              <a:buChar char="ü"/>
            </a:pPr>
            <a:r>
              <a:rPr lang="en-MY" dirty="0"/>
              <a:t>How does all this relate to your own experience, ideas and views?</a:t>
            </a:r>
          </a:p>
        </p:txBody>
      </p:sp>
      <p:pic>
        <p:nvPicPr>
          <p:cNvPr id="5" name="Picture 4" descr="Multi-coloured paper-craft art">
            <a:extLst>
              <a:ext uri="{FF2B5EF4-FFF2-40B4-BE49-F238E27FC236}">
                <a16:creationId xmlns:a16="http://schemas.microsoft.com/office/drawing/2014/main" id="{EB3B2124-6CA2-EE4B-0D2F-25415EA8F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8" r="20521" b="-1"/>
          <a:stretch/>
        </p:blipFill>
        <p:spPr>
          <a:xfrm>
            <a:off x="8460828" y="10"/>
            <a:ext cx="3731171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50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58F429-1073-433F-9717-82F8E7302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EA1BDE-165E-4C2F-9EC8-175132C00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53060"/>
          </a:xfrm>
          <a:custGeom>
            <a:avLst/>
            <a:gdLst>
              <a:gd name="connsiteX0" fmla="*/ 8927594 w 12188952"/>
              <a:gd name="connsiteY0" fmla="*/ 2809493 h 3253060"/>
              <a:gd name="connsiteX1" fmla="*/ 9140086 w 12188952"/>
              <a:gd name="connsiteY1" fmla="*/ 2932121 h 3253060"/>
              <a:gd name="connsiteX2" fmla="*/ 9040501 w 12188952"/>
              <a:gd name="connsiteY2" fmla="*/ 3229737 h 3253060"/>
              <a:gd name="connsiteX3" fmla="*/ 8742936 w 12188952"/>
              <a:gd name="connsiteY3" fmla="*/ 3130008 h 3253060"/>
              <a:gd name="connsiteX4" fmla="*/ 8842520 w 12188952"/>
              <a:gd name="connsiteY4" fmla="*/ 2832393 h 3253060"/>
              <a:gd name="connsiteX5" fmla="*/ 8927594 w 12188952"/>
              <a:gd name="connsiteY5" fmla="*/ 2809493 h 3253060"/>
              <a:gd name="connsiteX6" fmla="*/ 9839594 w 12188952"/>
              <a:gd name="connsiteY6" fmla="*/ 2254502 h 3253060"/>
              <a:gd name="connsiteX7" fmla="*/ 10269162 w 12188952"/>
              <a:gd name="connsiteY7" fmla="*/ 2502404 h 3253060"/>
              <a:gd name="connsiteX8" fmla="*/ 10067848 w 12188952"/>
              <a:gd name="connsiteY8" fmla="*/ 3104051 h 3253060"/>
              <a:gd name="connsiteX9" fmla="*/ 9466298 w 12188952"/>
              <a:gd name="connsiteY9" fmla="*/ 2902445 h 3253060"/>
              <a:gd name="connsiteX10" fmla="*/ 9667612 w 12188952"/>
              <a:gd name="connsiteY10" fmla="*/ 2300797 h 3253060"/>
              <a:gd name="connsiteX11" fmla="*/ 9839594 w 12188952"/>
              <a:gd name="connsiteY11" fmla="*/ 2254502 h 3253060"/>
              <a:gd name="connsiteX12" fmla="*/ 0 w 12188952"/>
              <a:gd name="connsiteY12" fmla="*/ 0 h 3253060"/>
              <a:gd name="connsiteX13" fmla="*/ 12188952 w 12188952"/>
              <a:gd name="connsiteY13" fmla="*/ 0 h 3253060"/>
              <a:gd name="connsiteX14" fmla="*/ 12188952 w 12188952"/>
              <a:gd name="connsiteY14" fmla="*/ 1905650 h 3253060"/>
              <a:gd name="connsiteX15" fmla="*/ 12120967 w 12188952"/>
              <a:gd name="connsiteY15" fmla="*/ 1946472 h 3253060"/>
              <a:gd name="connsiteX16" fmla="*/ 11074409 w 12188952"/>
              <a:gd name="connsiteY16" fmla="*/ 2037484 h 3253060"/>
              <a:gd name="connsiteX17" fmla="*/ 9864198 w 12188952"/>
              <a:gd name="connsiteY17" fmla="*/ 1887351 h 3253060"/>
              <a:gd name="connsiteX18" fmla="*/ 8991754 w 12188952"/>
              <a:gd name="connsiteY18" fmla="*/ 2414137 h 3253060"/>
              <a:gd name="connsiteX19" fmla="*/ 6991607 w 12188952"/>
              <a:gd name="connsiteY19" fmla="*/ 2871396 h 3253060"/>
              <a:gd name="connsiteX20" fmla="*/ 6284486 w 12188952"/>
              <a:gd name="connsiteY20" fmla="*/ 2249958 h 3253060"/>
              <a:gd name="connsiteX21" fmla="*/ 4389548 w 12188952"/>
              <a:gd name="connsiteY21" fmla="*/ 1928103 h 3253060"/>
              <a:gd name="connsiteX22" fmla="*/ 3011452 w 12188952"/>
              <a:gd name="connsiteY22" fmla="*/ 2635981 h 3253060"/>
              <a:gd name="connsiteX23" fmla="*/ 83366 w 12188952"/>
              <a:gd name="connsiteY23" fmla="*/ 2439064 h 3253060"/>
              <a:gd name="connsiteX24" fmla="*/ 0 w 12188952"/>
              <a:gd name="connsiteY24" fmla="*/ 2378538 h 325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88952" h="3253060">
                <a:moveTo>
                  <a:pt x="8927594" y="2809493"/>
                </a:moveTo>
                <a:cubicBezTo>
                  <a:pt x="9013893" y="2804140"/>
                  <a:pt x="9099082" y="2849829"/>
                  <a:pt x="9140086" y="2932121"/>
                </a:cubicBezTo>
                <a:cubicBezTo>
                  <a:pt x="9194758" y="3041846"/>
                  <a:pt x="9150173" y="3175092"/>
                  <a:pt x="9040501" y="3229737"/>
                </a:cubicBezTo>
                <a:cubicBezTo>
                  <a:pt x="8930831" y="3284381"/>
                  <a:pt x="8797607" y="3239732"/>
                  <a:pt x="8742936" y="3130008"/>
                </a:cubicBezTo>
                <a:cubicBezTo>
                  <a:pt x="8688263" y="3020284"/>
                  <a:pt x="8732849" y="2887038"/>
                  <a:pt x="8842520" y="2832393"/>
                </a:cubicBezTo>
                <a:cubicBezTo>
                  <a:pt x="8869938" y="2818732"/>
                  <a:pt x="8898827" y="2811276"/>
                  <a:pt x="8927594" y="2809493"/>
                </a:cubicBezTo>
                <a:close/>
                <a:moveTo>
                  <a:pt x="9839594" y="2254502"/>
                </a:moveTo>
                <a:cubicBezTo>
                  <a:pt x="10014053" y="2243682"/>
                  <a:pt x="10186270" y="2336045"/>
                  <a:pt x="10269162" y="2502404"/>
                </a:cubicBezTo>
                <a:cubicBezTo>
                  <a:pt x="10379684" y="2724217"/>
                  <a:pt x="10289552" y="2993584"/>
                  <a:pt x="10067848" y="3104051"/>
                </a:cubicBezTo>
                <a:cubicBezTo>
                  <a:pt x="9846143" y="3214519"/>
                  <a:pt x="9576819" y="3124257"/>
                  <a:pt x="9466298" y="2902445"/>
                </a:cubicBezTo>
                <a:cubicBezTo>
                  <a:pt x="9355776" y="2680632"/>
                  <a:pt x="9445908" y="2411265"/>
                  <a:pt x="9667612" y="2300797"/>
                </a:cubicBezTo>
                <a:cubicBezTo>
                  <a:pt x="9723039" y="2273180"/>
                  <a:pt x="9781442" y="2258108"/>
                  <a:pt x="9839594" y="2254502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905650"/>
                </a:lnTo>
                <a:lnTo>
                  <a:pt x="12120967" y="1946472"/>
                </a:lnTo>
                <a:cubicBezTo>
                  <a:pt x="11788993" y="2117297"/>
                  <a:pt x="11440569" y="2113011"/>
                  <a:pt x="11074409" y="2037484"/>
                </a:cubicBezTo>
                <a:cubicBezTo>
                  <a:pt x="10676141" y="1955619"/>
                  <a:pt x="10268686" y="1894040"/>
                  <a:pt x="9864198" y="1887351"/>
                </a:cubicBezTo>
                <a:cubicBezTo>
                  <a:pt x="9489288" y="1881370"/>
                  <a:pt x="9236088" y="2162088"/>
                  <a:pt x="8991754" y="2414137"/>
                </a:cubicBezTo>
                <a:cubicBezTo>
                  <a:pt x="8382906" y="3042437"/>
                  <a:pt x="7692220" y="3226501"/>
                  <a:pt x="6991607" y="2871396"/>
                </a:cubicBezTo>
                <a:cubicBezTo>
                  <a:pt x="6719890" y="2733681"/>
                  <a:pt x="6491795" y="2484385"/>
                  <a:pt x="6284486" y="2249958"/>
                </a:cubicBezTo>
                <a:cubicBezTo>
                  <a:pt x="5728685" y="1621250"/>
                  <a:pt x="5040511" y="1603258"/>
                  <a:pt x="4389548" y="1928103"/>
                </a:cubicBezTo>
                <a:cubicBezTo>
                  <a:pt x="3927375" y="2159626"/>
                  <a:pt x="3488974" y="2444363"/>
                  <a:pt x="3011452" y="2635981"/>
                </a:cubicBezTo>
                <a:cubicBezTo>
                  <a:pt x="1974772" y="3054168"/>
                  <a:pt x="970194" y="3035245"/>
                  <a:pt x="83366" y="2439064"/>
                </a:cubicBezTo>
                <a:lnTo>
                  <a:pt x="0" y="2378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3EB12-53B7-6347-9FCC-2D908231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917055"/>
          </a:xfrm>
        </p:spPr>
        <p:txBody>
          <a:bodyPr>
            <a:normAutofit/>
          </a:bodyPr>
          <a:lstStyle/>
          <a:p>
            <a:r>
              <a:rPr lang="en-GB" sz="4000" dirty="0"/>
              <a:t>Summarise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167C43-043C-F51A-06B7-A21558656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460196"/>
              </p:ext>
            </p:extLst>
          </p:nvPr>
        </p:nvGraphicFramePr>
        <p:xfrm>
          <a:off x="609600" y="1607574"/>
          <a:ext cx="10972800" cy="4534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448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66A9-313A-9446-89EC-1CDD10A4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917055"/>
          </a:xfrm>
        </p:spPr>
        <p:txBody>
          <a:bodyPr>
            <a:normAutofit/>
          </a:bodyPr>
          <a:lstStyle/>
          <a:p>
            <a:r>
              <a:rPr lang="en-GB" sz="4000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318DFE-2B0D-770C-85B3-E8DD4A4C2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100734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32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A8CE-DC50-A143-A374-F836406A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930774"/>
          </a:xfrm>
        </p:spPr>
        <p:txBody>
          <a:bodyPr>
            <a:normAutofit/>
          </a:bodyPr>
          <a:lstStyle/>
          <a:p>
            <a:r>
              <a:rPr lang="en-GB" sz="4000" dirty="0"/>
              <a:t>Body paragraph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24CA8D-DB7F-2A3C-1A8E-43F040F4D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312218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40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5803-C06D-2146-86CD-19C1B33F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03086"/>
            <a:ext cx="10972800" cy="961300"/>
          </a:xfrm>
        </p:spPr>
        <p:txBody>
          <a:bodyPr>
            <a:normAutofit/>
          </a:bodyPr>
          <a:lstStyle/>
          <a:p>
            <a:r>
              <a:rPr lang="en-GB" sz="4000" dirty="0"/>
              <a:t>Conclusion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819D61-544A-4265-2597-9575480D7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036415"/>
              </p:ext>
            </p:extLst>
          </p:nvPr>
        </p:nvGraphicFramePr>
        <p:xfrm>
          <a:off x="609600" y="963955"/>
          <a:ext cx="10972800" cy="561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757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504A-9446-CA4D-AE18-DC4972F8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2306"/>
          </a:xfrm>
        </p:spPr>
        <p:txBody>
          <a:bodyPr>
            <a:normAutofit/>
          </a:bodyPr>
          <a:lstStyle/>
          <a:p>
            <a:r>
              <a:rPr lang="en-GB" sz="4000" dirty="0"/>
              <a:t>Summary phrases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6508-45DB-B847-A9A6-D07DAB934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6204"/>
            <a:ext cx="10972800" cy="6217989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MY" dirty="0"/>
              <a:t>This article is divided into two / three parts. First...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MY" dirty="0"/>
              <a:t>While the title might suggest...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The tone appears to be...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The author challenges the notion that...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The author tries to find a more middle ground / make more modest claims...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The article begins with a short historical overview of...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The author's article examines the...To do this, the author first...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The author develops / suggests a theoretical / pedagogical model to…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The approach taken by the author provides the opportunity to examine...in a qualitative / quantitative research framework that nicely complements...</a:t>
            </a:r>
          </a:p>
          <a:p>
            <a:pPr marL="342900" indent="-342900" fontAlgn="base">
              <a:buFont typeface="Wingdings" pitchFamily="2" charset="2"/>
              <a:buChar char="ü"/>
            </a:pPr>
            <a:r>
              <a:rPr lang="en-MY" dirty="0"/>
              <a:t>Title is intended to encourage students / researchers to...</a:t>
            </a:r>
            <a:br>
              <a:rPr lang="en-MY" dirty="0"/>
            </a:br>
            <a:endParaRPr lang="en-MY" dirty="0"/>
          </a:p>
          <a:p>
            <a:pPr marL="342900" indent="-342900">
              <a:buFont typeface="Wingdings" pitchFamily="2" charset="2"/>
              <a:buChar char="ü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25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4363-FEB2-E24F-A5A7-912A7363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Giving opinion phrases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735A-5DDF-E840-B254-AB04DB24E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en-MY" dirty="0"/>
              <a:t>In my opinion/view, …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MY" dirty="0"/>
              <a:t>For me, …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MY" dirty="0"/>
              <a:t>I think/believe/feel that …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MY" dirty="0"/>
              <a:t>I would say that …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MY" dirty="0"/>
              <a:t>It seems to me that …</a:t>
            </a:r>
          </a:p>
          <a:p>
            <a:endParaRPr lang="en-MY" dirty="0"/>
          </a:p>
          <a:p>
            <a:pPr marL="342900" indent="-342900">
              <a:buFont typeface="Wingdings" pitchFamily="2" charset="2"/>
              <a:buChar char="ü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045676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854</Words>
  <Application>Microsoft Macintosh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Posterama</vt:lpstr>
      <vt:lpstr>Wingdings</vt:lpstr>
      <vt:lpstr>SplashVTI</vt:lpstr>
      <vt:lpstr>ACADEMIC WRITING</vt:lpstr>
      <vt:lpstr>Elements of short review </vt:lpstr>
      <vt:lpstr>Reading the text</vt:lpstr>
      <vt:lpstr>Summarise </vt:lpstr>
      <vt:lpstr>Introduction</vt:lpstr>
      <vt:lpstr>Body paragraph</vt:lpstr>
      <vt:lpstr>Conclusion </vt:lpstr>
      <vt:lpstr>Summary phrases</vt:lpstr>
      <vt:lpstr>Giving opinion phrases</vt:lpstr>
      <vt:lpstr>Evaluation phrases - positive</vt:lpstr>
      <vt:lpstr>Evaluation phrases - negative</vt:lpstr>
      <vt:lpstr>Conclusion phrases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WRITING</dc:title>
  <dc:creator>NORLIDA ARIFFIN</dc:creator>
  <cp:lastModifiedBy>NORLIDA ARIFFIN</cp:lastModifiedBy>
  <cp:revision>8</cp:revision>
  <dcterms:created xsi:type="dcterms:W3CDTF">2022-05-26T06:21:02Z</dcterms:created>
  <dcterms:modified xsi:type="dcterms:W3CDTF">2022-06-03T01:29:51Z</dcterms:modified>
</cp:coreProperties>
</file>