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78" r:id="rId4"/>
    <p:sldId id="279" r:id="rId5"/>
    <p:sldId id="280" r:id="rId6"/>
    <p:sldId id="281" r:id="rId7"/>
    <p:sldId id="282" r:id="rId8"/>
    <p:sldId id="283" r:id="rId9"/>
    <p:sldId id="284" r:id="rId10"/>
    <p:sldId id="285" r:id="rId11"/>
    <p:sldId id="286" r:id="rId12"/>
    <p:sldId id="289" r:id="rId13"/>
    <p:sldId id="288" r:id="rId14"/>
    <p:sldId id="275" r:id="rId15"/>
    <p:sldId id="287" r:id="rId16"/>
    <p:sldId id="290" r:id="rId17"/>
    <p:sldId id="29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1" d="100"/>
          <a:sy n="121" d="100"/>
        </p:scale>
        <p:origin x="20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B9D22-C624-49B0-A193-5578224B4CC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70FA5B7-B1E4-4FB7-9214-2C380A326C83}">
      <dgm:prSet/>
      <dgm:spPr/>
      <dgm:t>
        <a:bodyPr/>
        <a:lstStyle/>
        <a:p>
          <a:r>
            <a:rPr lang="en-MY" b="1"/>
            <a:t>Position</a:t>
          </a:r>
          <a:r>
            <a:rPr lang="en-MY"/>
            <a:t>: It's essential to determine which side of the argument you are taking. For example, you may be arguing that tobacco products or cannabis should be made illegal. Make a point to express why you took your initial position. For example, you may provide exact reasons to show how tobacco products may be damaging people’s health.</a:t>
          </a:r>
          <a:endParaRPr lang="en-US"/>
        </a:p>
      </dgm:t>
    </dgm:pt>
    <dgm:pt modelId="{7CE64D3D-9132-4DDC-B1A6-89FA0A33C828}" type="parTrans" cxnId="{DE559251-4CD6-49F4-911D-52CDDEB466C2}">
      <dgm:prSet/>
      <dgm:spPr/>
      <dgm:t>
        <a:bodyPr/>
        <a:lstStyle/>
        <a:p>
          <a:endParaRPr lang="en-US"/>
        </a:p>
      </dgm:t>
    </dgm:pt>
    <dgm:pt modelId="{6AFBD4DD-5A58-4553-8984-B3DB47CE2075}" type="sibTrans" cxnId="{DE559251-4CD6-49F4-911D-52CDDEB466C2}">
      <dgm:prSet/>
      <dgm:spPr/>
      <dgm:t>
        <a:bodyPr/>
        <a:lstStyle/>
        <a:p>
          <a:endParaRPr lang="en-US"/>
        </a:p>
      </dgm:t>
    </dgm:pt>
    <dgm:pt modelId="{6DEEC251-D34F-491A-9805-ADA6DA5320DB}">
      <dgm:prSet/>
      <dgm:spPr/>
      <dgm:t>
        <a:bodyPr/>
        <a:lstStyle/>
        <a:p>
          <a:r>
            <a:rPr lang="en-MY" b="1" dirty="0"/>
            <a:t>Evidence</a:t>
          </a:r>
          <a:r>
            <a:rPr lang="en-MY" dirty="0"/>
            <a:t>: This is where you should provide factual substantiation for your reasons from outside resources. It is very important to give citations and references for where you gathered your evidence. If there is no proof, the evidence may not be taken into account. For example, you could cite health studies or scientific papers related to the effects of tobacco products on peoples’ health to prove your statement.</a:t>
          </a:r>
          <a:endParaRPr lang="en-US" dirty="0"/>
        </a:p>
      </dgm:t>
    </dgm:pt>
    <dgm:pt modelId="{8120BF86-0406-4267-8C85-241C4F21223E}" type="parTrans" cxnId="{27F027BA-040F-44C8-B948-9EE19B20E3F9}">
      <dgm:prSet/>
      <dgm:spPr/>
      <dgm:t>
        <a:bodyPr/>
        <a:lstStyle/>
        <a:p>
          <a:endParaRPr lang="en-US"/>
        </a:p>
      </dgm:t>
    </dgm:pt>
    <dgm:pt modelId="{E5387A98-7837-4E65-BCB4-BEF1B4877CE4}" type="sibTrans" cxnId="{27F027BA-040F-44C8-B948-9EE19B20E3F9}">
      <dgm:prSet/>
      <dgm:spPr/>
      <dgm:t>
        <a:bodyPr/>
        <a:lstStyle/>
        <a:p>
          <a:endParaRPr lang="en-US"/>
        </a:p>
      </dgm:t>
    </dgm:pt>
    <dgm:pt modelId="{709BE946-489D-4B5F-AF36-143931FA8099}">
      <dgm:prSet/>
      <dgm:spPr/>
      <dgm:t>
        <a:bodyPr/>
        <a:lstStyle/>
        <a:p>
          <a:r>
            <a:rPr lang="en-MY" b="1"/>
            <a:t>Counterarguments</a:t>
          </a:r>
          <a:r>
            <a:rPr lang="en-MY"/>
            <a:t>: This is where you need to present the other side of the issue. Provide the opposing argument from your point of view. After stating these counterarguments, you should state why they are false, weak, or ineffective by presenting further evidence.</a:t>
          </a:r>
          <a:endParaRPr lang="en-US"/>
        </a:p>
      </dgm:t>
    </dgm:pt>
    <dgm:pt modelId="{8474144E-F693-4194-9749-A5652E86D2CD}" type="parTrans" cxnId="{B5FA699D-3D86-4596-AC17-6E7078E60D7F}">
      <dgm:prSet/>
      <dgm:spPr/>
      <dgm:t>
        <a:bodyPr/>
        <a:lstStyle/>
        <a:p>
          <a:endParaRPr lang="en-US"/>
        </a:p>
      </dgm:t>
    </dgm:pt>
    <dgm:pt modelId="{B9CF9257-A35A-4020-A709-5B48DF8514DD}" type="sibTrans" cxnId="{B5FA699D-3D86-4596-AC17-6E7078E60D7F}">
      <dgm:prSet/>
      <dgm:spPr/>
      <dgm:t>
        <a:bodyPr/>
        <a:lstStyle/>
        <a:p>
          <a:endParaRPr lang="en-US"/>
        </a:p>
      </dgm:t>
    </dgm:pt>
    <dgm:pt modelId="{317B495F-3DED-C64F-8C77-5716EFADB9F1}" type="pres">
      <dgm:prSet presAssocID="{E6BB9D22-C624-49B0-A193-5578224B4CC5}" presName="vert0" presStyleCnt="0">
        <dgm:presLayoutVars>
          <dgm:dir/>
          <dgm:animOne val="branch"/>
          <dgm:animLvl val="lvl"/>
        </dgm:presLayoutVars>
      </dgm:prSet>
      <dgm:spPr/>
    </dgm:pt>
    <dgm:pt modelId="{F2F15C8A-E44F-4E48-901C-F948D4DA48DD}" type="pres">
      <dgm:prSet presAssocID="{170FA5B7-B1E4-4FB7-9214-2C380A326C83}" presName="thickLine" presStyleLbl="alignNode1" presStyleIdx="0" presStyleCnt="3"/>
      <dgm:spPr/>
    </dgm:pt>
    <dgm:pt modelId="{D9574400-B7E7-5143-A0A9-7F82E8CB1308}" type="pres">
      <dgm:prSet presAssocID="{170FA5B7-B1E4-4FB7-9214-2C380A326C83}" presName="horz1" presStyleCnt="0"/>
      <dgm:spPr/>
    </dgm:pt>
    <dgm:pt modelId="{A740C88C-CEC0-5E4E-8993-1A7F5CC64B1D}" type="pres">
      <dgm:prSet presAssocID="{170FA5B7-B1E4-4FB7-9214-2C380A326C83}" presName="tx1" presStyleLbl="revTx" presStyleIdx="0" presStyleCnt="3"/>
      <dgm:spPr/>
    </dgm:pt>
    <dgm:pt modelId="{E8EB97A6-8433-D64C-ACBF-F075BCDA89D3}" type="pres">
      <dgm:prSet presAssocID="{170FA5B7-B1E4-4FB7-9214-2C380A326C83}" presName="vert1" presStyleCnt="0"/>
      <dgm:spPr/>
    </dgm:pt>
    <dgm:pt modelId="{5D5BC32D-0AAB-084C-9F61-B636125CBB5A}" type="pres">
      <dgm:prSet presAssocID="{6DEEC251-D34F-491A-9805-ADA6DA5320DB}" presName="thickLine" presStyleLbl="alignNode1" presStyleIdx="1" presStyleCnt="3"/>
      <dgm:spPr/>
    </dgm:pt>
    <dgm:pt modelId="{85E02247-E831-5F4B-8345-E9CBE271BD7E}" type="pres">
      <dgm:prSet presAssocID="{6DEEC251-D34F-491A-9805-ADA6DA5320DB}" presName="horz1" presStyleCnt="0"/>
      <dgm:spPr/>
    </dgm:pt>
    <dgm:pt modelId="{1FF49412-3926-934B-9D07-566881526046}" type="pres">
      <dgm:prSet presAssocID="{6DEEC251-D34F-491A-9805-ADA6DA5320DB}" presName="tx1" presStyleLbl="revTx" presStyleIdx="1" presStyleCnt="3"/>
      <dgm:spPr/>
    </dgm:pt>
    <dgm:pt modelId="{6A839521-5F2D-8746-897B-75021E57EBFE}" type="pres">
      <dgm:prSet presAssocID="{6DEEC251-D34F-491A-9805-ADA6DA5320DB}" presName="vert1" presStyleCnt="0"/>
      <dgm:spPr/>
    </dgm:pt>
    <dgm:pt modelId="{DA1B8968-11E9-1640-B558-92F361ADEF59}" type="pres">
      <dgm:prSet presAssocID="{709BE946-489D-4B5F-AF36-143931FA8099}" presName="thickLine" presStyleLbl="alignNode1" presStyleIdx="2" presStyleCnt="3"/>
      <dgm:spPr/>
    </dgm:pt>
    <dgm:pt modelId="{E174C383-36FC-074F-91A3-E207A40AFCD2}" type="pres">
      <dgm:prSet presAssocID="{709BE946-489D-4B5F-AF36-143931FA8099}" presName="horz1" presStyleCnt="0"/>
      <dgm:spPr/>
    </dgm:pt>
    <dgm:pt modelId="{840CC409-F242-7C45-821E-D5717E45BCB7}" type="pres">
      <dgm:prSet presAssocID="{709BE946-489D-4B5F-AF36-143931FA8099}" presName="tx1" presStyleLbl="revTx" presStyleIdx="2" presStyleCnt="3"/>
      <dgm:spPr/>
    </dgm:pt>
    <dgm:pt modelId="{A71B3422-7458-6C43-BCDC-7E699D6432DE}" type="pres">
      <dgm:prSet presAssocID="{709BE946-489D-4B5F-AF36-143931FA8099}" presName="vert1" presStyleCnt="0"/>
      <dgm:spPr/>
    </dgm:pt>
  </dgm:ptLst>
  <dgm:cxnLst>
    <dgm:cxn modelId="{D4CFFC45-B33D-FC4B-8504-F63244C38590}" type="presOf" srcId="{6DEEC251-D34F-491A-9805-ADA6DA5320DB}" destId="{1FF49412-3926-934B-9D07-566881526046}" srcOrd="0" destOrd="0" presId="urn:microsoft.com/office/officeart/2008/layout/LinedList"/>
    <dgm:cxn modelId="{DE559251-4CD6-49F4-911D-52CDDEB466C2}" srcId="{E6BB9D22-C624-49B0-A193-5578224B4CC5}" destId="{170FA5B7-B1E4-4FB7-9214-2C380A326C83}" srcOrd="0" destOrd="0" parTransId="{7CE64D3D-9132-4DDC-B1A6-89FA0A33C828}" sibTransId="{6AFBD4DD-5A58-4553-8984-B3DB47CE2075}"/>
    <dgm:cxn modelId="{5EFB0A7A-76EA-CD4D-AD75-E832680217D9}" type="presOf" srcId="{E6BB9D22-C624-49B0-A193-5578224B4CC5}" destId="{317B495F-3DED-C64F-8C77-5716EFADB9F1}" srcOrd="0" destOrd="0" presId="urn:microsoft.com/office/officeart/2008/layout/LinedList"/>
    <dgm:cxn modelId="{B5FA699D-3D86-4596-AC17-6E7078E60D7F}" srcId="{E6BB9D22-C624-49B0-A193-5578224B4CC5}" destId="{709BE946-489D-4B5F-AF36-143931FA8099}" srcOrd="2" destOrd="0" parTransId="{8474144E-F693-4194-9749-A5652E86D2CD}" sibTransId="{B9CF9257-A35A-4020-A709-5B48DF8514DD}"/>
    <dgm:cxn modelId="{27F027BA-040F-44C8-B948-9EE19B20E3F9}" srcId="{E6BB9D22-C624-49B0-A193-5578224B4CC5}" destId="{6DEEC251-D34F-491A-9805-ADA6DA5320DB}" srcOrd="1" destOrd="0" parTransId="{8120BF86-0406-4267-8C85-241C4F21223E}" sibTransId="{E5387A98-7837-4E65-BCB4-BEF1B4877CE4}"/>
    <dgm:cxn modelId="{F738ABDD-4C51-CF4F-B4A6-B86683A826EA}" type="presOf" srcId="{170FA5B7-B1E4-4FB7-9214-2C380A326C83}" destId="{A740C88C-CEC0-5E4E-8993-1A7F5CC64B1D}" srcOrd="0" destOrd="0" presId="urn:microsoft.com/office/officeart/2008/layout/LinedList"/>
    <dgm:cxn modelId="{7DDF29F3-01D4-4F40-979C-8315B0736722}" type="presOf" srcId="{709BE946-489D-4B5F-AF36-143931FA8099}" destId="{840CC409-F242-7C45-821E-D5717E45BCB7}" srcOrd="0" destOrd="0" presId="urn:microsoft.com/office/officeart/2008/layout/LinedList"/>
    <dgm:cxn modelId="{FC59D78B-78C2-C34C-B08E-36EE14304C8A}" type="presParOf" srcId="{317B495F-3DED-C64F-8C77-5716EFADB9F1}" destId="{F2F15C8A-E44F-4E48-901C-F948D4DA48DD}" srcOrd="0" destOrd="0" presId="urn:microsoft.com/office/officeart/2008/layout/LinedList"/>
    <dgm:cxn modelId="{58A064D2-C6C3-3145-B900-0EE579B9E2D3}" type="presParOf" srcId="{317B495F-3DED-C64F-8C77-5716EFADB9F1}" destId="{D9574400-B7E7-5143-A0A9-7F82E8CB1308}" srcOrd="1" destOrd="0" presId="urn:microsoft.com/office/officeart/2008/layout/LinedList"/>
    <dgm:cxn modelId="{66E37A54-AA3F-7940-A044-83E15B09D9D6}" type="presParOf" srcId="{D9574400-B7E7-5143-A0A9-7F82E8CB1308}" destId="{A740C88C-CEC0-5E4E-8993-1A7F5CC64B1D}" srcOrd="0" destOrd="0" presId="urn:microsoft.com/office/officeart/2008/layout/LinedList"/>
    <dgm:cxn modelId="{389E7CE5-6A90-A04E-8A9D-6A40BF4BA320}" type="presParOf" srcId="{D9574400-B7E7-5143-A0A9-7F82E8CB1308}" destId="{E8EB97A6-8433-D64C-ACBF-F075BCDA89D3}" srcOrd="1" destOrd="0" presId="urn:microsoft.com/office/officeart/2008/layout/LinedList"/>
    <dgm:cxn modelId="{58C44DDE-C839-2A4C-9EB7-8E6E8DA5668B}" type="presParOf" srcId="{317B495F-3DED-C64F-8C77-5716EFADB9F1}" destId="{5D5BC32D-0AAB-084C-9F61-B636125CBB5A}" srcOrd="2" destOrd="0" presId="urn:microsoft.com/office/officeart/2008/layout/LinedList"/>
    <dgm:cxn modelId="{6888F07A-8D98-0945-90A6-B5FFF172365B}" type="presParOf" srcId="{317B495F-3DED-C64F-8C77-5716EFADB9F1}" destId="{85E02247-E831-5F4B-8345-E9CBE271BD7E}" srcOrd="3" destOrd="0" presId="urn:microsoft.com/office/officeart/2008/layout/LinedList"/>
    <dgm:cxn modelId="{8E00E6EC-B258-FF41-9BFB-3DF0A0977B22}" type="presParOf" srcId="{85E02247-E831-5F4B-8345-E9CBE271BD7E}" destId="{1FF49412-3926-934B-9D07-566881526046}" srcOrd="0" destOrd="0" presId="urn:microsoft.com/office/officeart/2008/layout/LinedList"/>
    <dgm:cxn modelId="{23F8C8C5-EFFF-F940-9FF7-B6DE864C3DB1}" type="presParOf" srcId="{85E02247-E831-5F4B-8345-E9CBE271BD7E}" destId="{6A839521-5F2D-8746-897B-75021E57EBFE}" srcOrd="1" destOrd="0" presId="urn:microsoft.com/office/officeart/2008/layout/LinedList"/>
    <dgm:cxn modelId="{5F8D5A66-F7A6-284C-9577-F1B74D1A2270}" type="presParOf" srcId="{317B495F-3DED-C64F-8C77-5716EFADB9F1}" destId="{DA1B8968-11E9-1640-B558-92F361ADEF59}" srcOrd="4" destOrd="0" presId="urn:microsoft.com/office/officeart/2008/layout/LinedList"/>
    <dgm:cxn modelId="{3C97FE2E-CEB6-E645-91BE-95E4E13C85E4}" type="presParOf" srcId="{317B495F-3DED-C64F-8C77-5716EFADB9F1}" destId="{E174C383-36FC-074F-91A3-E207A40AFCD2}" srcOrd="5" destOrd="0" presId="urn:microsoft.com/office/officeart/2008/layout/LinedList"/>
    <dgm:cxn modelId="{A01CEF45-840D-7141-B932-145B2419A440}" type="presParOf" srcId="{E174C383-36FC-074F-91A3-E207A40AFCD2}" destId="{840CC409-F242-7C45-821E-D5717E45BCB7}" srcOrd="0" destOrd="0" presId="urn:microsoft.com/office/officeart/2008/layout/LinedList"/>
    <dgm:cxn modelId="{2FFFE83C-6E22-AF4D-9A3E-659443FB341D}" type="presParOf" srcId="{E174C383-36FC-074F-91A3-E207A40AFCD2}" destId="{A71B3422-7458-6C43-BCDC-7E699D6432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00ACB4-032A-4B75-BD74-89A93B069D8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E718E3-2DF8-4A9C-AA29-DDE646DCBF57}">
      <dgm:prSet custT="1"/>
      <dgm:spPr/>
      <dgm:t>
        <a:bodyPr/>
        <a:lstStyle/>
        <a:p>
          <a:r>
            <a:rPr lang="en-MY" sz="2000" dirty="0"/>
            <a:t>If you are including a word-for-word quote from another work, you must enclose the quote in quotation marks and add the page number or numbers to your citation. </a:t>
          </a:r>
          <a:endParaRPr lang="en-US" sz="2000" dirty="0"/>
        </a:p>
      </dgm:t>
    </dgm:pt>
    <dgm:pt modelId="{A7C38568-9EDF-4E37-912E-AEC21751BE2B}" type="parTrans" cxnId="{00A76617-5968-4864-A79F-0BBDCE3E2987}">
      <dgm:prSet/>
      <dgm:spPr/>
      <dgm:t>
        <a:bodyPr/>
        <a:lstStyle/>
        <a:p>
          <a:endParaRPr lang="en-US" sz="2000"/>
        </a:p>
      </dgm:t>
    </dgm:pt>
    <dgm:pt modelId="{4E23150C-ADB3-4FF8-B092-50D4CE87A60F}" type="sibTrans" cxnId="{00A76617-5968-4864-A79F-0BBDCE3E2987}">
      <dgm:prSet/>
      <dgm:spPr/>
      <dgm:t>
        <a:bodyPr/>
        <a:lstStyle/>
        <a:p>
          <a:endParaRPr lang="en-US" sz="2000"/>
        </a:p>
      </dgm:t>
    </dgm:pt>
    <dgm:pt modelId="{76EEE5EB-7F66-4400-AC0E-E6D35EC4B10B}">
      <dgm:prSet custT="1"/>
      <dgm:spPr/>
      <dgm:t>
        <a:bodyPr/>
        <a:lstStyle/>
        <a:p>
          <a:r>
            <a:rPr lang="en-MY" sz="2000"/>
            <a:t>You may also optionally include a page or paragraph number when it would help the reader locate the relevant information in a long or complex text, even when you have paraphrased instead of quoting. </a:t>
          </a:r>
          <a:endParaRPr lang="en-US" sz="2000"/>
        </a:p>
      </dgm:t>
    </dgm:pt>
    <dgm:pt modelId="{ACE8D22C-2CBD-4DB1-9501-34EC52591E67}" type="parTrans" cxnId="{95752F47-F244-4D54-8B4C-3C0977E1EE70}">
      <dgm:prSet/>
      <dgm:spPr/>
      <dgm:t>
        <a:bodyPr/>
        <a:lstStyle/>
        <a:p>
          <a:endParaRPr lang="en-US" sz="2000"/>
        </a:p>
      </dgm:t>
    </dgm:pt>
    <dgm:pt modelId="{92B88DAD-59E4-406D-99C2-7D1AC2A03717}" type="sibTrans" cxnId="{95752F47-F244-4D54-8B4C-3C0977E1EE70}">
      <dgm:prSet/>
      <dgm:spPr/>
      <dgm:t>
        <a:bodyPr/>
        <a:lstStyle/>
        <a:p>
          <a:endParaRPr lang="en-US" sz="2000"/>
        </a:p>
      </dgm:t>
    </dgm:pt>
    <dgm:pt modelId="{03DC90BD-54CC-4E32-A913-6FA5D6772753}">
      <dgm:prSet custT="1"/>
      <dgm:spPr/>
      <dgm:t>
        <a:bodyPr/>
        <a:lstStyle/>
        <a:p>
          <a:r>
            <a:rPr lang="en-MY" sz="2000"/>
            <a:t>If your quote spans more than one page in the source, use the abbreviation "pp." instead of "p.": (Pitcan et al., 2018, pp. 170-171).</a:t>
          </a:r>
          <a:endParaRPr lang="en-US" sz="2000"/>
        </a:p>
      </dgm:t>
    </dgm:pt>
    <dgm:pt modelId="{7E024028-F2AE-4125-8C27-53250D512537}" type="parTrans" cxnId="{CDC2D87E-FA40-4321-BA22-03437A08759B}">
      <dgm:prSet/>
      <dgm:spPr/>
      <dgm:t>
        <a:bodyPr/>
        <a:lstStyle/>
        <a:p>
          <a:endParaRPr lang="en-US" sz="2000"/>
        </a:p>
      </dgm:t>
    </dgm:pt>
    <dgm:pt modelId="{E4143B0F-4A67-4F71-A112-CB305FA9DC8E}" type="sibTrans" cxnId="{CDC2D87E-FA40-4321-BA22-03437A08759B}">
      <dgm:prSet/>
      <dgm:spPr/>
      <dgm:t>
        <a:bodyPr/>
        <a:lstStyle/>
        <a:p>
          <a:endParaRPr lang="en-US" sz="2000"/>
        </a:p>
      </dgm:t>
    </dgm:pt>
    <dgm:pt modelId="{F3C9FD71-3571-4DAF-81CA-033AE6B3AF32}" type="pres">
      <dgm:prSet presAssocID="{1C00ACB4-032A-4B75-BD74-89A93B069D86}" presName="root" presStyleCnt="0">
        <dgm:presLayoutVars>
          <dgm:dir/>
          <dgm:resizeHandles val="exact"/>
        </dgm:presLayoutVars>
      </dgm:prSet>
      <dgm:spPr/>
    </dgm:pt>
    <dgm:pt modelId="{476EC998-CFD6-4C6A-919F-737EC8E8FF72}" type="pres">
      <dgm:prSet presAssocID="{8EE718E3-2DF8-4A9C-AA29-DDE646DCBF57}" presName="compNode" presStyleCnt="0"/>
      <dgm:spPr/>
    </dgm:pt>
    <dgm:pt modelId="{7924967B-1691-46CE-BD44-73A1B5C8DEB3}" type="pres">
      <dgm:prSet presAssocID="{8EE718E3-2DF8-4A9C-AA29-DDE646DCBF57}" presName="bgRect" presStyleLbl="bgShp" presStyleIdx="0" presStyleCnt="3"/>
      <dgm:spPr/>
    </dgm:pt>
    <dgm:pt modelId="{074E2B24-A339-4B00-A1DF-1CE020D64471}" type="pres">
      <dgm:prSet presAssocID="{8EE718E3-2DF8-4A9C-AA29-DDE646DCBF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Quotation Mark"/>
        </a:ext>
      </dgm:extLst>
    </dgm:pt>
    <dgm:pt modelId="{13C7638E-9517-480B-9380-3DA03D2F1CDE}" type="pres">
      <dgm:prSet presAssocID="{8EE718E3-2DF8-4A9C-AA29-DDE646DCBF57}" presName="spaceRect" presStyleCnt="0"/>
      <dgm:spPr/>
    </dgm:pt>
    <dgm:pt modelId="{D61AEA82-AAFA-4580-99A2-DAA6F2972E32}" type="pres">
      <dgm:prSet presAssocID="{8EE718E3-2DF8-4A9C-AA29-DDE646DCBF57}" presName="parTx" presStyleLbl="revTx" presStyleIdx="0" presStyleCnt="3">
        <dgm:presLayoutVars>
          <dgm:chMax val="0"/>
          <dgm:chPref val="0"/>
        </dgm:presLayoutVars>
      </dgm:prSet>
      <dgm:spPr/>
    </dgm:pt>
    <dgm:pt modelId="{E5C9EEF8-A1CD-4823-A28B-5C893006F8E7}" type="pres">
      <dgm:prSet presAssocID="{4E23150C-ADB3-4FF8-B092-50D4CE87A60F}" presName="sibTrans" presStyleCnt="0"/>
      <dgm:spPr/>
    </dgm:pt>
    <dgm:pt modelId="{33A265F9-29F1-4AE7-B2B4-C88A30015394}" type="pres">
      <dgm:prSet presAssocID="{76EEE5EB-7F66-4400-AC0E-E6D35EC4B10B}" presName="compNode" presStyleCnt="0"/>
      <dgm:spPr/>
    </dgm:pt>
    <dgm:pt modelId="{F8A491B6-695D-4CA6-92DD-B300CB31338F}" type="pres">
      <dgm:prSet presAssocID="{76EEE5EB-7F66-4400-AC0E-E6D35EC4B10B}" presName="bgRect" presStyleLbl="bgShp" presStyleIdx="1" presStyleCnt="3"/>
      <dgm:spPr/>
    </dgm:pt>
    <dgm:pt modelId="{4F60A146-93E4-491E-AD05-C2814164405D}" type="pres">
      <dgm:prSet presAssocID="{76EEE5EB-7F66-4400-AC0E-E6D35EC4B1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7F163258-C8DE-4666-93D0-F7DE13AEFAF7}" type="pres">
      <dgm:prSet presAssocID="{76EEE5EB-7F66-4400-AC0E-E6D35EC4B10B}" presName="spaceRect" presStyleCnt="0"/>
      <dgm:spPr/>
    </dgm:pt>
    <dgm:pt modelId="{189D168F-3278-4C64-A5D9-5F037844D997}" type="pres">
      <dgm:prSet presAssocID="{76EEE5EB-7F66-4400-AC0E-E6D35EC4B10B}" presName="parTx" presStyleLbl="revTx" presStyleIdx="1" presStyleCnt="3">
        <dgm:presLayoutVars>
          <dgm:chMax val="0"/>
          <dgm:chPref val="0"/>
        </dgm:presLayoutVars>
      </dgm:prSet>
      <dgm:spPr/>
    </dgm:pt>
    <dgm:pt modelId="{FF837DC2-34C8-4B7F-82B0-5D6A0B3A4450}" type="pres">
      <dgm:prSet presAssocID="{92B88DAD-59E4-406D-99C2-7D1AC2A03717}" presName="sibTrans" presStyleCnt="0"/>
      <dgm:spPr/>
    </dgm:pt>
    <dgm:pt modelId="{326CA1B9-4F4B-429F-A07C-8634FCECE8D9}" type="pres">
      <dgm:prSet presAssocID="{03DC90BD-54CC-4E32-A913-6FA5D6772753}" presName="compNode" presStyleCnt="0"/>
      <dgm:spPr/>
    </dgm:pt>
    <dgm:pt modelId="{21C789EA-0ED1-447B-BAB5-A5EDD8B64F54}" type="pres">
      <dgm:prSet presAssocID="{03DC90BD-54CC-4E32-A913-6FA5D6772753}" presName="bgRect" presStyleLbl="bgShp" presStyleIdx="2" presStyleCnt="3"/>
      <dgm:spPr/>
    </dgm:pt>
    <dgm:pt modelId="{2AB88688-1FBC-49C7-907C-5A837AC66CAD}" type="pres">
      <dgm:prSet presAssocID="{03DC90BD-54CC-4E32-A913-6FA5D67727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02100052-0900-4B7A-B4DD-5ACAF0F1EB9A}" type="pres">
      <dgm:prSet presAssocID="{03DC90BD-54CC-4E32-A913-6FA5D6772753}" presName="spaceRect" presStyleCnt="0"/>
      <dgm:spPr/>
    </dgm:pt>
    <dgm:pt modelId="{6784BD7B-B0A7-45A1-AB3A-5CE73FEEDA5D}" type="pres">
      <dgm:prSet presAssocID="{03DC90BD-54CC-4E32-A913-6FA5D6772753}" presName="parTx" presStyleLbl="revTx" presStyleIdx="2" presStyleCnt="3">
        <dgm:presLayoutVars>
          <dgm:chMax val="0"/>
          <dgm:chPref val="0"/>
        </dgm:presLayoutVars>
      </dgm:prSet>
      <dgm:spPr/>
    </dgm:pt>
  </dgm:ptLst>
  <dgm:cxnLst>
    <dgm:cxn modelId="{00A76617-5968-4864-A79F-0BBDCE3E2987}" srcId="{1C00ACB4-032A-4B75-BD74-89A93B069D86}" destId="{8EE718E3-2DF8-4A9C-AA29-DDE646DCBF57}" srcOrd="0" destOrd="0" parTransId="{A7C38568-9EDF-4E37-912E-AEC21751BE2B}" sibTransId="{4E23150C-ADB3-4FF8-B092-50D4CE87A60F}"/>
    <dgm:cxn modelId="{F129493F-431E-46DA-8C90-F80DBE812D31}" type="presOf" srcId="{8EE718E3-2DF8-4A9C-AA29-DDE646DCBF57}" destId="{D61AEA82-AAFA-4580-99A2-DAA6F2972E32}" srcOrd="0" destOrd="0" presId="urn:microsoft.com/office/officeart/2018/2/layout/IconVerticalSolidList"/>
    <dgm:cxn modelId="{95752F47-F244-4D54-8B4C-3C0977E1EE70}" srcId="{1C00ACB4-032A-4B75-BD74-89A93B069D86}" destId="{76EEE5EB-7F66-4400-AC0E-E6D35EC4B10B}" srcOrd="1" destOrd="0" parTransId="{ACE8D22C-2CBD-4DB1-9501-34EC52591E67}" sibTransId="{92B88DAD-59E4-406D-99C2-7D1AC2A03717}"/>
    <dgm:cxn modelId="{90FE2A4C-6FE8-4B6F-ACFA-E47EF04EDAE3}" type="presOf" srcId="{1C00ACB4-032A-4B75-BD74-89A93B069D86}" destId="{F3C9FD71-3571-4DAF-81CA-033AE6B3AF32}" srcOrd="0" destOrd="0" presId="urn:microsoft.com/office/officeart/2018/2/layout/IconVerticalSolidList"/>
    <dgm:cxn modelId="{01E3F661-1009-435A-AAFE-96FE98742814}" type="presOf" srcId="{03DC90BD-54CC-4E32-A913-6FA5D6772753}" destId="{6784BD7B-B0A7-45A1-AB3A-5CE73FEEDA5D}" srcOrd="0" destOrd="0" presId="urn:microsoft.com/office/officeart/2018/2/layout/IconVerticalSolidList"/>
    <dgm:cxn modelId="{CDC2D87E-FA40-4321-BA22-03437A08759B}" srcId="{1C00ACB4-032A-4B75-BD74-89A93B069D86}" destId="{03DC90BD-54CC-4E32-A913-6FA5D6772753}" srcOrd="2" destOrd="0" parTransId="{7E024028-F2AE-4125-8C27-53250D512537}" sibTransId="{E4143B0F-4A67-4F71-A112-CB305FA9DC8E}"/>
    <dgm:cxn modelId="{D86CEFFC-B25F-4125-B256-AC4E44E0CEBE}" type="presOf" srcId="{76EEE5EB-7F66-4400-AC0E-E6D35EC4B10B}" destId="{189D168F-3278-4C64-A5D9-5F037844D997}" srcOrd="0" destOrd="0" presId="urn:microsoft.com/office/officeart/2018/2/layout/IconVerticalSolidList"/>
    <dgm:cxn modelId="{9842BD49-BCA9-493B-9C97-4B4A8E3701FE}" type="presParOf" srcId="{F3C9FD71-3571-4DAF-81CA-033AE6B3AF32}" destId="{476EC998-CFD6-4C6A-919F-737EC8E8FF72}" srcOrd="0" destOrd="0" presId="urn:microsoft.com/office/officeart/2018/2/layout/IconVerticalSolidList"/>
    <dgm:cxn modelId="{F2AF37C7-F9CC-4CD9-B6A3-22351632A5A8}" type="presParOf" srcId="{476EC998-CFD6-4C6A-919F-737EC8E8FF72}" destId="{7924967B-1691-46CE-BD44-73A1B5C8DEB3}" srcOrd="0" destOrd="0" presId="urn:microsoft.com/office/officeart/2018/2/layout/IconVerticalSolidList"/>
    <dgm:cxn modelId="{FA480AAC-AE66-4E2C-B663-1936896FDAAE}" type="presParOf" srcId="{476EC998-CFD6-4C6A-919F-737EC8E8FF72}" destId="{074E2B24-A339-4B00-A1DF-1CE020D64471}" srcOrd="1" destOrd="0" presId="urn:microsoft.com/office/officeart/2018/2/layout/IconVerticalSolidList"/>
    <dgm:cxn modelId="{7F2BF43B-D2FB-4E46-AE8A-A79A5F83EAD8}" type="presParOf" srcId="{476EC998-CFD6-4C6A-919F-737EC8E8FF72}" destId="{13C7638E-9517-480B-9380-3DA03D2F1CDE}" srcOrd="2" destOrd="0" presId="urn:microsoft.com/office/officeart/2018/2/layout/IconVerticalSolidList"/>
    <dgm:cxn modelId="{4B42B257-C6BE-49DB-880A-6F981849F1EB}" type="presParOf" srcId="{476EC998-CFD6-4C6A-919F-737EC8E8FF72}" destId="{D61AEA82-AAFA-4580-99A2-DAA6F2972E32}" srcOrd="3" destOrd="0" presId="urn:microsoft.com/office/officeart/2018/2/layout/IconVerticalSolidList"/>
    <dgm:cxn modelId="{CEB7B572-95ED-4379-9956-1AFBD866EFBB}" type="presParOf" srcId="{F3C9FD71-3571-4DAF-81CA-033AE6B3AF32}" destId="{E5C9EEF8-A1CD-4823-A28B-5C893006F8E7}" srcOrd="1" destOrd="0" presId="urn:microsoft.com/office/officeart/2018/2/layout/IconVerticalSolidList"/>
    <dgm:cxn modelId="{5170ADDC-D813-4924-BB7D-701167C98A15}" type="presParOf" srcId="{F3C9FD71-3571-4DAF-81CA-033AE6B3AF32}" destId="{33A265F9-29F1-4AE7-B2B4-C88A30015394}" srcOrd="2" destOrd="0" presId="urn:microsoft.com/office/officeart/2018/2/layout/IconVerticalSolidList"/>
    <dgm:cxn modelId="{5971D6CD-2E23-4228-8468-8EC5A40C5A70}" type="presParOf" srcId="{33A265F9-29F1-4AE7-B2B4-C88A30015394}" destId="{F8A491B6-695D-4CA6-92DD-B300CB31338F}" srcOrd="0" destOrd="0" presId="urn:microsoft.com/office/officeart/2018/2/layout/IconVerticalSolidList"/>
    <dgm:cxn modelId="{6B064E37-23E0-4EA6-AFFA-D539E9A68FC1}" type="presParOf" srcId="{33A265F9-29F1-4AE7-B2B4-C88A30015394}" destId="{4F60A146-93E4-491E-AD05-C2814164405D}" srcOrd="1" destOrd="0" presId="urn:microsoft.com/office/officeart/2018/2/layout/IconVerticalSolidList"/>
    <dgm:cxn modelId="{34DAFAD1-D7AB-4C91-A3C9-9D27E9FF31A2}" type="presParOf" srcId="{33A265F9-29F1-4AE7-B2B4-C88A30015394}" destId="{7F163258-C8DE-4666-93D0-F7DE13AEFAF7}" srcOrd="2" destOrd="0" presId="urn:microsoft.com/office/officeart/2018/2/layout/IconVerticalSolidList"/>
    <dgm:cxn modelId="{2909C9FB-973A-4D2F-9DA9-7DA3165542E5}" type="presParOf" srcId="{33A265F9-29F1-4AE7-B2B4-C88A30015394}" destId="{189D168F-3278-4C64-A5D9-5F037844D997}" srcOrd="3" destOrd="0" presId="urn:microsoft.com/office/officeart/2018/2/layout/IconVerticalSolidList"/>
    <dgm:cxn modelId="{2EEC0457-12FE-4286-8184-F4C418D8B71B}" type="presParOf" srcId="{F3C9FD71-3571-4DAF-81CA-033AE6B3AF32}" destId="{FF837DC2-34C8-4B7F-82B0-5D6A0B3A4450}" srcOrd="3" destOrd="0" presId="urn:microsoft.com/office/officeart/2018/2/layout/IconVerticalSolidList"/>
    <dgm:cxn modelId="{A74DC580-4B18-4CC0-93A7-17E6AD223459}" type="presParOf" srcId="{F3C9FD71-3571-4DAF-81CA-033AE6B3AF32}" destId="{326CA1B9-4F4B-429F-A07C-8634FCECE8D9}" srcOrd="4" destOrd="0" presId="urn:microsoft.com/office/officeart/2018/2/layout/IconVerticalSolidList"/>
    <dgm:cxn modelId="{1A7860A6-B970-44ED-95BF-7D1866E4032F}" type="presParOf" srcId="{326CA1B9-4F4B-429F-A07C-8634FCECE8D9}" destId="{21C789EA-0ED1-447B-BAB5-A5EDD8B64F54}" srcOrd="0" destOrd="0" presId="urn:microsoft.com/office/officeart/2018/2/layout/IconVerticalSolidList"/>
    <dgm:cxn modelId="{B041DB92-1408-4573-A208-4FF8C25BC3E4}" type="presParOf" srcId="{326CA1B9-4F4B-429F-A07C-8634FCECE8D9}" destId="{2AB88688-1FBC-49C7-907C-5A837AC66CAD}" srcOrd="1" destOrd="0" presId="urn:microsoft.com/office/officeart/2018/2/layout/IconVerticalSolidList"/>
    <dgm:cxn modelId="{BC49BBBB-B786-4E04-810B-C9D54F30BE4C}" type="presParOf" srcId="{326CA1B9-4F4B-429F-A07C-8634FCECE8D9}" destId="{02100052-0900-4B7A-B4DD-5ACAF0F1EB9A}" srcOrd="2" destOrd="0" presId="urn:microsoft.com/office/officeart/2018/2/layout/IconVerticalSolidList"/>
    <dgm:cxn modelId="{98AD40D9-7192-4C30-A0E8-29E3640B8D16}" type="presParOf" srcId="{326CA1B9-4F4B-429F-A07C-8634FCECE8D9}" destId="{6784BD7B-B0A7-45A1-AB3A-5CE73FEEDA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8C0E-4239-4044-BE0C-B85AB6A389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1BCA87-645E-4AA0-9E79-AE6FAC02868D}">
      <dgm:prSet custT="1"/>
      <dgm:spPr/>
      <dgm:t>
        <a:bodyPr/>
        <a:lstStyle/>
        <a:p>
          <a:r>
            <a:rPr lang="en-MY" sz="2000" dirty="0"/>
            <a:t>Synthesizing simply means combining. Instead of summarizing the main points of each source in turn, you put together the ideas and findings of multiple sources in order to make an overall point.</a:t>
          </a:r>
          <a:endParaRPr lang="en-US" sz="2000" dirty="0"/>
        </a:p>
      </dgm:t>
    </dgm:pt>
    <dgm:pt modelId="{D4637888-CB65-460D-879C-FE751030BE05}" type="parTrans" cxnId="{C87C7F7C-C610-475C-85E3-9903C03CFD29}">
      <dgm:prSet/>
      <dgm:spPr/>
      <dgm:t>
        <a:bodyPr/>
        <a:lstStyle/>
        <a:p>
          <a:endParaRPr lang="en-US" sz="2000"/>
        </a:p>
      </dgm:t>
    </dgm:pt>
    <dgm:pt modelId="{67871C73-6859-40FA-9A79-D7E7566322E6}" type="sibTrans" cxnId="{C87C7F7C-C610-475C-85E3-9903C03CFD29}">
      <dgm:prSet/>
      <dgm:spPr/>
      <dgm:t>
        <a:bodyPr/>
        <a:lstStyle/>
        <a:p>
          <a:endParaRPr lang="en-US" sz="2000"/>
        </a:p>
      </dgm:t>
    </dgm:pt>
    <dgm:pt modelId="{C58F49EF-ABBF-4348-9253-3E0EB682000F}">
      <dgm:prSet custT="1"/>
      <dgm:spPr/>
      <dgm:t>
        <a:bodyPr/>
        <a:lstStyle/>
        <a:p>
          <a:r>
            <a:rPr lang="en-MY" sz="2000"/>
            <a:t>At the most basic level, this involves looking for similarities and differences between your sources. Your synthesis should show the reader where the sources overlap and where they diverge.</a:t>
          </a:r>
          <a:endParaRPr lang="en-US" sz="2000"/>
        </a:p>
      </dgm:t>
    </dgm:pt>
    <dgm:pt modelId="{9B9A88C1-28DD-4719-82AC-9C1FF9411112}" type="parTrans" cxnId="{74267744-1FAF-411F-83BD-57B1DFD3ADD2}">
      <dgm:prSet/>
      <dgm:spPr/>
      <dgm:t>
        <a:bodyPr/>
        <a:lstStyle/>
        <a:p>
          <a:endParaRPr lang="en-US" sz="2000"/>
        </a:p>
      </dgm:t>
    </dgm:pt>
    <dgm:pt modelId="{AF2AFE60-06AE-4B95-9AFA-D54F5BD63347}" type="sibTrans" cxnId="{74267744-1FAF-411F-83BD-57B1DFD3ADD2}">
      <dgm:prSet/>
      <dgm:spPr/>
      <dgm:t>
        <a:bodyPr/>
        <a:lstStyle/>
        <a:p>
          <a:endParaRPr lang="en-US" sz="2000"/>
        </a:p>
      </dgm:t>
    </dgm:pt>
    <dgm:pt modelId="{9CA38AE7-927D-4F10-8E0F-515222537B9E}" type="pres">
      <dgm:prSet presAssocID="{0E6F8C0E-4239-4044-BE0C-B85AB6A38999}" presName="root" presStyleCnt="0">
        <dgm:presLayoutVars>
          <dgm:dir/>
          <dgm:resizeHandles val="exact"/>
        </dgm:presLayoutVars>
      </dgm:prSet>
      <dgm:spPr/>
    </dgm:pt>
    <dgm:pt modelId="{1FC58CED-B730-4F6B-BA00-C645C142E534}" type="pres">
      <dgm:prSet presAssocID="{0E6F8C0E-4239-4044-BE0C-B85AB6A38999}" presName="container" presStyleCnt="0">
        <dgm:presLayoutVars>
          <dgm:dir/>
          <dgm:resizeHandles val="exact"/>
        </dgm:presLayoutVars>
      </dgm:prSet>
      <dgm:spPr/>
    </dgm:pt>
    <dgm:pt modelId="{4944E0D5-CDDD-4E31-AFA3-4850CFF68B3D}" type="pres">
      <dgm:prSet presAssocID="{691BCA87-645E-4AA0-9E79-AE6FAC02868D}" presName="compNode" presStyleCnt="0"/>
      <dgm:spPr/>
    </dgm:pt>
    <dgm:pt modelId="{01AB46FE-7A9D-4042-B707-F70FE1AB3DE0}" type="pres">
      <dgm:prSet presAssocID="{691BCA87-645E-4AA0-9E79-AE6FAC02868D}" presName="iconBgRect" presStyleLbl="bgShp" presStyleIdx="0" presStyleCnt="2"/>
      <dgm:spPr/>
    </dgm:pt>
    <dgm:pt modelId="{F90BDDE1-D02B-4CF1-B905-E1554843CFED}" type="pres">
      <dgm:prSet presAssocID="{691BCA87-645E-4AA0-9E79-AE6FAC0286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2B1C779-D5F1-41AF-9924-5B0CCC3C4F5B}" type="pres">
      <dgm:prSet presAssocID="{691BCA87-645E-4AA0-9E79-AE6FAC02868D}" presName="spaceRect" presStyleCnt="0"/>
      <dgm:spPr/>
    </dgm:pt>
    <dgm:pt modelId="{512FF0AF-1D52-4206-96DB-35509BAD1F45}" type="pres">
      <dgm:prSet presAssocID="{691BCA87-645E-4AA0-9E79-AE6FAC02868D}" presName="textRect" presStyleLbl="revTx" presStyleIdx="0" presStyleCnt="2">
        <dgm:presLayoutVars>
          <dgm:chMax val="1"/>
          <dgm:chPref val="1"/>
        </dgm:presLayoutVars>
      </dgm:prSet>
      <dgm:spPr/>
    </dgm:pt>
    <dgm:pt modelId="{27A78C55-C658-4244-8160-FF55A43BFB09}" type="pres">
      <dgm:prSet presAssocID="{67871C73-6859-40FA-9A79-D7E7566322E6}" presName="sibTrans" presStyleLbl="sibTrans2D1" presStyleIdx="0" presStyleCnt="0"/>
      <dgm:spPr/>
    </dgm:pt>
    <dgm:pt modelId="{423B92DE-7F25-4E79-939C-46ABB5F02A31}" type="pres">
      <dgm:prSet presAssocID="{C58F49EF-ABBF-4348-9253-3E0EB682000F}" presName="compNode" presStyleCnt="0"/>
      <dgm:spPr/>
    </dgm:pt>
    <dgm:pt modelId="{DC2D9C5F-0C67-4A28-B589-E0FC733F73E4}" type="pres">
      <dgm:prSet presAssocID="{C58F49EF-ABBF-4348-9253-3E0EB682000F}" presName="iconBgRect" presStyleLbl="bgShp" presStyleIdx="1" presStyleCnt="2"/>
      <dgm:spPr/>
    </dgm:pt>
    <dgm:pt modelId="{385796F9-F264-4244-9DCA-246CC9FF6B0B}" type="pres">
      <dgm:prSet presAssocID="{C58F49EF-ABBF-4348-9253-3E0EB68200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874976D3-D7CB-42A9-A3B9-5335F222243A}" type="pres">
      <dgm:prSet presAssocID="{C58F49EF-ABBF-4348-9253-3E0EB682000F}" presName="spaceRect" presStyleCnt="0"/>
      <dgm:spPr/>
    </dgm:pt>
    <dgm:pt modelId="{B778A3BC-5D24-41BB-AF2C-D83DB41C2DBB}" type="pres">
      <dgm:prSet presAssocID="{C58F49EF-ABBF-4348-9253-3E0EB682000F}" presName="textRect" presStyleLbl="revTx" presStyleIdx="1" presStyleCnt="2">
        <dgm:presLayoutVars>
          <dgm:chMax val="1"/>
          <dgm:chPref val="1"/>
        </dgm:presLayoutVars>
      </dgm:prSet>
      <dgm:spPr/>
    </dgm:pt>
  </dgm:ptLst>
  <dgm:cxnLst>
    <dgm:cxn modelId="{DFB65842-FBF0-4840-902C-7EBAB2D48080}" type="presOf" srcId="{67871C73-6859-40FA-9A79-D7E7566322E6}" destId="{27A78C55-C658-4244-8160-FF55A43BFB09}" srcOrd="0" destOrd="0" presId="urn:microsoft.com/office/officeart/2018/2/layout/IconCircleList"/>
    <dgm:cxn modelId="{74267744-1FAF-411F-83BD-57B1DFD3ADD2}" srcId="{0E6F8C0E-4239-4044-BE0C-B85AB6A38999}" destId="{C58F49EF-ABBF-4348-9253-3E0EB682000F}" srcOrd="1" destOrd="0" parTransId="{9B9A88C1-28DD-4719-82AC-9C1FF9411112}" sibTransId="{AF2AFE60-06AE-4B95-9AFA-D54F5BD63347}"/>
    <dgm:cxn modelId="{5E112A5E-BE99-40B8-8689-8EE920368747}" type="presOf" srcId="{0E6F8C0E-4239-4044-BE0C-B85AB6A38999}" destId="{9CA38AE7-927D-4F10-8E0F-515222537B9E}" srcOrd="0" destOrd="0" presId="urn:microsoft.com/office/officeart/2018/2/layout/IconCircleList"/>
    <dgm:cxn modelId="{DFB9AB68-1C3D-4586-9F7F-52C6FB1FFD5E}" type="presOf" srcId="{691BCA87-645E-4AA0-9E79-AE6FAC02868D}" destId="{512FF0AF-1D52-4206-96DB-35509BAD1F45}" srcOrd="0" destOrd="0" presId="urn:microsoft.com/office/officeart/2018/2/layout/IconCircleList"/>
    <dgm:cxn modelId="{C87C7F7C-C610-475C-85E3-9903C03CFD29}" srcId="{0E6F8C0E-4239-4044-BE0C-B85AB6A38999}" destId="{691BCA87-645E-4AA0-9E79-AE6FAC02868D}" srcOrd="0" destOrd="0" parTransId="{D4637888-CB65-460D-879C-FE751030BE05}" sibTransId="{67871C73-6859-40FA-9A79-D7E7566322E6}"/>
    <dgm:cxn modelId="{F5CFF891-A63A-46FA-AA8E-F1716DD477C0}" type="presOf" srcId="{C58F49EF-ABBF-4348-9253-3E0EB682000F}" destId="{B778A3BC-5D24-41BB-AF2C-D83DB41C2DBB}" srcOrd="0" destOrd="0" presId="urn:microsoft.com/office/officeart/2018/2/layout/IconCircleList"/>
    <dgm:cxn modelId="{EC19008C-6FE3-4BA1-908B-60C05887F054}" type="presParOf" srcId="{9CA38AE7-927D-4F10-8E0F-515222537B9E}" destId="{1FC58CED-B730-4F6B-BA00-C645C142E534}" srcOrd="0" destOrd="0" presId="urn:microsoft.com/office/officeart/2018/2/layout/IconCircleList"/>
    <dgm:cxn modelId="{B69F74AB-FFD4-4F96-92E5-753B428E625C}" type="presParOf" srcId="{1FC58CED-B730-4F6B-BA00-C645C142E534}" destId="{4944E0D5-CDDD-4E31-AFA3-4850CFF68B3D}" srcOrd="0" destOrd="0" presId="urn:microsoft.com/office/officeart/2018/2/layout/IconCircleList"/>
    <dgm:cxn modelId="{F52E78ED-B825-478A-84D1-63EA0A652EF3}" type="presParOf" srcId="{4944E0D5-CDDD-4E31-AFA3-4850CFF68B3D}" destId="{01AB46FE-7A9D-4042-B707-F70FE1AB3DE0}" srcOrd="0" destOrd="0" presId="urn:microsoft.com/office/officeart/2018/2/layout/IconCircleList"/>
    <dgm:cxn modelId="{D313F19B-138F-42E7-91F4-21AE15C3685F}" type="presParOf" srcId="{4944E0D5-CDDD-4E31-AFA3-4850CFF68B3D}" destId="{F90BDDE1-D02B-4CF1-B905-E1554843CFED}" srcOrd="1" destOrd="0" presId="urn:microsoft.com/office/officeart/2018/2/layout/IconCircleList"/>
    <dgm:cxn modelId="{67BEFA20-7748-4215-A690-38CE4EA9917C}" type="presParOf" srcId="{4944E0D5-CDDD-4E31-AFA3-4850CFF68B3D}" destId="{B2B1C779-D5F1-41AF-9924-5B0CCC3C4F5B}" srcOrd="2" destOrd="0" presId="urn:microsoft.com/office/officeart/2018/2/layout/IconCircleList"/>
    <dgm:cxn modelId="{4D309760-0FCD-49D1-A648-A64AD143B8E4}" type="presParOf" srcId="{4944E0D5-CDDD-4E31-AFA3-4850CFF68B3D}" destId="{512FF0AF-1D52-4206-96DB-35509BAD1F45}" srcOrd="3" destOrd="0" presId="urn:microsoft.com/office/officeart/2018/2/layout/IconCircleList"/>
    <dgm:cxn modelId="{959668E8-D1AF-4D54-AAE2-7ECA76D913C2}" type="presParOf" srcId="{1FC58CED-B730-4F6B-BA00-C645C142E534}" destId="{27A78C55-C658-4244-8160-FF55A43BFB09}" srcOrd="1" destOrd="0" presId="urn:microsoft.com/office/officeart/2018/2/layout/IconCircleList"/>
    <dgm:cxn modelId="{7D6CC078-5074-43F1-93BF-194A3DBC0ECA}" type="presParOf" srcId="{1FC58CED-B730-4F6B-BA00-C645C142E534}" destId="{423B92DE-7F25-4E79-939C-46ABB5F02A31}" srcOrd="2" destOrd="0" presId="urn:microsoft.com/office/officeart/2018/2/layout/IconCircleList"/>
    <dgm:cxn modelId="{FB0EC5F6-CF09-425B-A1C4-FDA8DEBA4BB1}" type="presParOf" srcId="{423B92DE-7F25-4E79-939C-46ABB5F02A31}" destId="{DC2D9C5F-0C67-4A28-B589-E0FC733F73E4}" srcOrd="0" destOrd="0" presId="urn:microsoft.com/office/officeart/2018/2/layout/IconCircleList"/>
    <dgm:cxn modelId="{F7CE46AE-1C58-45F8-86AE-C299DFCFF06E}" type="presParOf" srcId="{423B92DE-7F25-4E79-939C-46ABB5F02A31}" destId="{385796F9-F264-4244-9DCA-246CC9FF6B0B}" srcOrd="1" destOrd="0" presId="urn:microsoft.com/office/officeart/2018/2/layout/IconCircleList"/>
    <dgm:cxn modelId="{CE6085A0-02A4-40E9-8322-622516E6E889}" type="presParOf" srcId="{423B92DE-7F25-4E79-939C-46ABB5F02A31}" destId="{874976D3-D7CB-42A9-A3B9-5335F222243A}" srcOrd="2" destOrd="0" presId="urn:microsoft.com/office/officeart/2018/2/layout/IconCircleList"/>
    <dgm:cxn modelId="{8C9EE77C-A6E1-4E76-829B-A556B129CD2E}" type="presParOf" srcId="{423B92DE-7F25-4E79-939C-46ABB5F02A31}" destId="{B778A3BC-5D24-41BB-AF2C-D83DB41C2DB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227E47-25C4-47C7-AAAF-0DE5C09854EB}" type="doc">
      <dgm:prSet loTypeId="urn:microsoft.com/office/officeart/2016/7/layout/VerticalDownArrowProcess" loCatId="process" qsTypeId="urn:microsoft.com/office/officeart/2005/8/quickstyle/simple4" qsCatId="simple" csTypeId="urn:microsoft.com/office/officeart/2005/8/colors/accent2_2" csCatId="accent2"/>
      <dgm:spPr/>
      <dgm:t>
        <a:bodyPr/>
        <a:lstStyle/>
        <a:p>
          <a:endParaRPr lang="en-US"/>
        </a:p>
      </dgm:t>
    </dgm:pt>
    <dgm:pt modelId="{C9A539AA-0727-4C58-B1E9-9FB6812F5B61}">
      <dgm:prSet/>
      <dgm:spPr/>
      <dgm:t>
        <a:bodyPr/>
        <a:lstStyle/>
        <a:p>
          <a:r>
            <a:rPr lang="en-US"/>
            <a:t>Step 1</a:t>
          </a:r>
        </a:p>
      </dgm:t>
    </dgm:pt>
    <dgm:pt modelId="{98E6C100-747C-47EE-9444-5F72BB39D53B}" type="parTrans" cxnId="{A667693C-F1C5-44B0-92EB-6389FDB0418C}">
      <dgm:prSet/>
      <dgm:spPr/>
      <dgm:t>
        <a:bodyPr/>
        <a:lstStyle/>
        <a:p>
          <a:endParaRPr lang="en-US"/>
        </a:p>
      </dgm:t>
    </dgm:pt>
    <dgm:pt modelId="{37ADBB16-128B-4E78-8C47-971471C7BC21}" type="sibTrans" cxnId="{A667693C-F1C5-44B0-92EB-6389FDB0418C}">
      <dgm:prSet/>
      <dgm:spPr/>
      <dgm:t>
        <a:bodyPr/>
        <a:lstStyle/>
        <a:p>
          <a:endParaRPr lang="en-US"/>
        </a:p>
      </dgm:t>
    </dgm:pt>
    <dgm:pt modelId="{2DEAFA57-B46C-4038-BDBE-885EE9B67842}">
      <dgm:prSet custT="1"/>
      <dgm:spPr/>
      <dgm:t>
        <a:bodyPr/>
        <a:lstStyle/>
        <a:p>
          <a:r>
            <a:rPr lang="en-US" sz="2000"/>
            <a:t>Synthesizing begins with making sure you have understood the main idea of each source.</a:t>
          </a:r>
        </a:p>
      </dgm:t>
    </dgm:pt>
    <dgm:pt modelId="{102C8BF1-9648-45E4-90A2-5EB1561A95B5}" type="parTrans" cxnId="{EB12A071-AE0C-40D7-84A9-A129E503528E}">
      <dgm:prSet/>
      <dgm:spPr/>
      <dgm:t>
        <a:bodyPr/>
        <a:lstStyle/>
        <a:p>
          <a:endParaRPr lang="en-US"/>
        </a:p>
      </dgm:t>
    </dgm:pt>
    <dgm:pt modelId="{80496EAD-6C4A-4F6E-9E51-7B62899D92B7}" type="sibTrans" cxnId="{EB12A071-AE0C-40D7-84A9-A129E503528E}">
      <dgm:prSet/>
      <dgm:spPr/>
      <dgm:t>
        <a:bodyPr/>
        <a:lstStyle/>
        <a:p>
          <a:endParaRPr lang="en-US"/>
        </a:p>
      </dgm:t>
    </dgm:pt>
    <dgm:pt modelId="{41D009C0-1407-4B7B-96E7-7ECB07B9E9EA}">
      <dgm:prSet/>
      <dgm:spPr/>
      <dgm:t>
        <a:bodyPr/>
        <a:lstStyle/>
        <a:p>
          <a:r>
            <a:rPr lang="en-US"/>
            <a:t>Step 2</a:t>
          </a:r>
        </a:p>
      </dgm:t>
    </dgm:pt>
    <dgm:pt modelId="{9F0E0613-0136-4ECE-B41D-BC7DAF146BFD}" type="parTrans" cxnId="{DC3E19CF-4F5A-4142-8F89-EFEB6C99511D}">
      <dgm:prSet/>
      <dgm:spPr/>
      <dgm:t>
        <a:bodyPr/>
        <a:lstStyle/>
        <a:p>
          <a:endParaRPr lang="en-US"/>
        </a:p>
      </dgm:t>
    </dgm:pt>
    <dgm:pt modelId="{A9274004-5920-49E1-9B83-6882DC5A7412}" type="sibTrans" cxnId="{DC3E19CF-4F5A-4142-8F89-EFEB6C99511D}">
      <dgm:prSet/>
      <dgm:spPr/>
      <dgm:t>
        <a:bodyPr/>
        <a:lstStyle/>
        <a:p>
          <a:endParaRPr lang="en-US"/>
        </a:p>
      </dgm:t>
    </dgm:pt>
    <dgm:pt modelId="{292A9338-D3F1-4BE2-A544-BAB5D0249049}">
      <dgm:prSet/>
      <dgm:spPr/>
      <dgm:t>
        <a:bodyPr/>
        <a:lstStyle/>
        <a:p>
          <a:r>
            <a:rPr lang="en-US"/>
            <a:t>Extract appropriate pieces of information from each source, information that relates to your insight in some way (supporting it, negating it, offering additional detail).</a:t>
          </a:r>
        </a:p>
      </dgm:t>
    </dgm:pt>
    <dgm:pt modelId="{AB5A6A31-6C44-4F5C-81B2-68302A64D875}" type="parTrans" cxnId="{3FBDE45E-9231-49F1-AD78-D6E344FC3062}">
      <dgm:prSet/>
      <dgm:spPr/>
      <dgm:t>
        <a:bodyPr/>
        <a:lstStyle/>
        <a:p>
          <a:endParaRPr lang="en-US"/>
        </a:p>
      </dgm:t>
    </dgm:pt>
    <dgm:pt modelId="{C83A5913-2CD3-4C6F-8B80-301F2F286D7D}" type="sibTrans" cxnId="{3FBDE45E-9231-49F1-AD78-D6E344FC3062}">
      <dgm:prSet/>
      <dgm:spPr/>
      <dgm:t>
        <a:bodyPr/>
        <a:lstStyle/>
        <a:p>
          <a:endParaRPr lang="en-US"/>
        </a:p>
      </dgm:t>
    </dgm:pt>
    <dgm:pt modelId="{F0CF0BC8-706A-49A5-8BF2-55DDA63E39CD}">
      <dgm:prSet/>
      <dgm:spPr/>
      <dgm:t>
        <a:bodyPr/>
        <a:lstStyle/>
        <a:p>
          <a:r>
            <a:rPr lang="en-US"/>
            <a:t>Step 3</a:t>
          </a:r>
        </a:p>
      </dgm:t>
    </dgm:pt>
    <dgm:pt modelId="{7D9BB5F7-A71A-4735-BECE-81E22C33F0DC}" type="parTrans" cxnId="{952B0C29-4A5F-4451-B785-5A80B7F6C242}">
      <dgm:prSet/>
      <dgm:spPr/>
      <dgm:t>
        <a:bodyPr/>
        <a:lstStyle/>
        <a:p>
          <a:endParaRPr lang="en-US"/>
        </a:p>
      </dgm:t>
    </dgm:pt>
    <dgm:pt modelId="{9F013E71-73C2-44DD-ABED-10E47698E720}" type="sibTrans" cxnId="{952B0C29-4A5F-4451-B785-5A80B7F6C242}">
      <dgm:prSet/>
      <dgm:spPr/>
      <dgm:t>
        <a:bodyPr/>
        <a:lstStyle/>
        <a:p>
          <a:endParaRPr lang="en-US"/>
        </a:p>
      </dgm:t>
    </dgm:pt>
    <dgm:pt modelId="{D63632E2-F842-4908-86E5-0B2620A32B3E}">
      <dgm:prSet/>
      <dgm:spPr/>
      <dgm:t>
        <a:bodyPr/>
        <a:lstStyle/>
        <a:p>
          <a:r>
            <a:rPr lang="en-US"/>
            <a:t>You react to those pieces of information and relate them to your insight, to create something new–your own reasoned argument.</a:t>
          </a:r>
        </a:p>
      </dgm:t>
    </dgm:pt>
    <dgm:pt modelId="{31F068D4-40B3-4DCA-86AA-232849472FBC}" type="parTrans" cxnId="{1BBDC3D9-3D92-46AF-8ABE-831A5DB90FD6}">
      <dgm:prSet/>
      <dgm:spPr/>
      <dgm:t>
        <a:bodyPr/>
        <a:lstStyle/>
        <a:p>
          <a:endParaRPr lang="en-US"/>
        </a:p>
      </dgm:t>
    </dgm:pt>
    <dgm:pt modelId="{931E264C-41F3-4677-9D31-8AEF015139B8}" type="sibTrans" cxnId="{1BBDC3D9-3D92-46AF-8ABE-831A5DB90FD6}">
      <dgm:prSet/>
      <dgm:spPr/>
      <dgm:t>
        <a:bodyPr/>
        <a:lstStyle/>
        <a:p>
          <a:endParaRPr lang="en-US"/>
        </a:p>
      </dgm:t>
    </dgm:pt>
    <dgm:pt modelId="{97DA4D06-2793-A642-AFDB-BA5FAB293BCC}" type="pres">
      <dgm:prSet presAssocID="{B2227E47-25C4-47C7-AAAF-0DE5C09854EB}" presName="Name0" presStyleCnt="0">
        <dgm:presLayoutVars>
          <dgm:dir/>
          <dgm:animLvl val="lvl"/>
          <dgm:resizeHandles val="exact"/>
        </dgm:presLayoutVars>
      </dgm:prSet>
      <dgm:spPr/>
    </dgm:pt>
    <dgm:pt modelId="{69C97C22-42FA-6C47-81DA-E8661E5B96D5}" type="pres">
      <dgm:prSet presAssocID="{F0CF0BC8-706A-49A5-8BF2-55DDA63E39CD}" presName="boxAndChildren" presStyleCnt="0"/>
      <dgm:spPr/>
    </dgm:pt>
    <dgm:pt modelId="{C9445E78-2B46-084C-AC46-83767D62002F}" type="pres">
      <dgm:prSet presAssocID="{F0CF0BC8-706A-49A5-8BF2-55DDA63E39CD}" presName="parentTextBox" presStyleLbl="alignNode1" presStyleIdx="0" presStyleCnt="3"/>
      <dgm:spPr/>
    </dgm:pt>
    <dgm:pt modelId="{CB155484-F08D-1546-9DE7-2BB0C0DFAA11}" type="pres">
      <dgm:prSet presAssocID="{F0CF0BC8-706A-49A5-8BF2-55DDA63E39CD}" presName="descendantBox" presStyleLbl="bgAccFollowNode1" presStyleIdx="0" presStyleCnt="3"/>
      <dgm:spPr/>
    </dgm:pt>
    <dgm:pt modelId="{EF7F2E06-BF62-4645-9EE0-B4B5DF6DF476}" type="pres">
      <dgm:prSet presAssocID="{A9274004-5920-49E1-9B83-6882DC5A7412}" presName="sp" presStyleCnt="0"/>
      <dgm:spPr/>
    </dgm:pt>
    <dgm:pt modelId="{80E87596-9BEA-5248-9146-9C8911FA444D}" type="pres">
      <dgm:prSet presAssocID="{41D009C0-1407-4B7B-96E7-7ECB07B9E9EA}" presName="arrowAndChildren" presStyleCnt="0"/>
      <dgm:spPr/>
    </dgm:pt>
    <dgm:pt modelId="{15756D37-CEC9-FE40-A3F2-D15BE95D7E5A}" type="pres">
      <dgm:prSet presAssocID="{41D009C0-1407-4B7B-96E7-7ECB07B9E9EA}" presName="parentTextArrow" presStyleLbl="node1" presStyleIdx="0" presStyleCnt="0"/>
      <dgm:spPr/>
    </dgm:pt>
    <dgm:pt modelId="{C95E2CDF-0929-DE40-8175-399FD064B8D7}" type="pres">
      <dgm:prSet presAssocID="{41D009C0-1407-4B7B-96E7-7ECB07B9E9EA}" presName="arrow" presStyleLbl="alignNode1" presStyleIdx="1" presStyleCnt="3"/>
      <dgm:spPr/>
    </dgm:pt>
    <dgm:pt modelId="{5B0E22AD-86EC-DF41-AA17-7E8FE1B982E3}" type="pres">
      <dgm:prSet presAssocID="{41D009C0-1407-4B7B-96E7-7ECB07B9E9EA}" presName="descendantArrow" presStyleLbl="bgAccFollowNode1" presStyleIdx="1" presStyleCnt="3"/>
      <dgm:spPr/>
    </dgm:pt>
    <dgm:pt modelId="{927E4BBF-5444-A14A-94B0-456B3D63EA17}" type="pres">
      <dgm:prSet presAssocID="{37ADBB16-128B-4E78-8C47-971471C7BC21}" presName="sp" presStyleCnt="0"/>
      <dgm:spPr/>
    </dgm:pt>
    <dgm:pt modelId="{74D34F28-5336-904D-88F7-FC98DBA54002}" type="pres">
      <dgm:prSet presAssocID="{C9A539AA-0727-4C58-B1E9-9FB6812F5B61}" presName="arrowAndChildren" presStyleCnt="0"/>
      <dgm:spPr/>
    </dgm:pt>
    <dgm:pt modelId="{897DD2E6-696A-0F4D-97E6-C7D747555BC1}" type="pres">
      <dgm:prSet presAssocID="{C9A539AA-0727-4C58-B1E9-9FB6812F5B61}" presName="parentTextArrow" presStyleLbl="node1" presStyleIdx="0" presStyleCnt="0"/>
      <dgm:spPr/>
    </dgm:pt>
    <dgm:pt modelId="{C66012AE-1DBF-F945-AB4B-1D2E94B0394C}" type="pres">
      <dgm:prSet presAssocID="{C9A539AA-0727-4C58-B1E9-9FB6812F5B61}" presName="arrow" presStyleLbl="alignNode1" presStyleIdx="2" presStyleCnt="3"/>
      <dgm:spPr/>
    </dgm:pt>
    <dgm:pt modelId="{9DD9530B-DBCF-1144-BFB0-7BDE5B5CE42C}" type="pres">
      <dgm:prSet presAssocID="{C9A539AA-0727-4C58-B1E9-9FB6812F5B61}" presName="descendantArrow" presStyleLbl="bgAccFollowNode1" presStyleIdx="2" presStyleCnt="3"/>
      <dgm:spPr/>
    </dgm:pt>
  </dgm:ptLst>
  <dgm:cxnLst>
    <dgm:cxn modelId="{C2853117-A436-1C4A-82F1-91D2C31A12F7}" type="presOf" srcId="{292A9338-D3F1-4BE2-A544-BAB5D0249049}" destId="{5B0E22AD-86EC-DF41-AA17-7E8FE1B982E3}" srcOrd="0" destOrd="0" presId="urn:microsoft.com/office/officeart/2016/7/layout/VerticalDownArrowProcess"/>
    <dgm:cxn modelId="{952B0C29-4A5F-4451-B785-5A80B7F6C242}" srcId="{B2227E47-25C4-47C7-AAAF-0DE5C09854EB}" destId="{F0CF0BC8-706A-49A5-8BF2-55DDA63E39CD}" srcOrd="2" destOrd="0" parTransId="{7D9BB5F7-A71A-4735-BECE-81E22C33F0DC}" sibTransId="{9F013E71-73C2-44DD-ABED-10E47698E720}"/>
    <dgm:cxn modelId="{A667693C-F1C5-44B0-92EB-6389FDB0418C}" srcId="{B2227E47-25C4-47C7-AAAF-0DE5C09854EB}" destId="{C9A539AA-0727-4C58-B1E9-9FB6812F5B61}" srcOrd="0" destOrd="0" parTransId="{98E6C100-747C-47EE-9444-5F72BB39D53B}" sibTransId="{37ADBB16-128B-4E78-8C47-971471C7BC21}"/>
    <dgm:cxn modelId="{A8DA1E40-325E-7342-8BA1-0F2E90503D96}" type="presOf" srcId="{C9A539AA-0727-4C58-B1E9-9FB6812F5B61}" destId="{C66012AE-1DBF-F945-AB4B-1D2E94B0394C}" srcOrd="1" destOrd="0" presId="urn:microsoft.com/office/officeart/2016/7/layout/VerticalDownArrowProcess"/>
    <dgm:cxn modelId="{24F78140-9B8D-A840-81E8-2B7DF5925A5B}" type="presOf" srcId="{41D009C0-1407-4B7B-96E7-7ECB07B9E9EA}" destId="{C95E2CDF-0929-DE40-8175-399FD064B8D7}" srcOrd="1" destOrd="0" presId="urn:microsoft.com/office/officeart/2016/7/layout/VerticalDownArrowProcess"/>
    <dgm:cxn modelId="{98764B55-CAA0-D847-9DAC-05451FDC3357}" type="presOf" srcId="{B2227E47-25C4-47C7-AAAF-0DE5C09854EB}" destId="{97DA4D06-2793-A642-AFDB-BA5FAB293BCC}" srcOrd="0" destOrd="0" presId="urn:microsoft.com/office/officeart/2016/7/layout/VerticalDownArrowProcess"/>
    <dgm:cxn modelId="{4671AB5B-7B0A-2542-A1FF-B0B90F5EFEBD}" type="presOf" srcId="{D63632E2-F842-4908-86E5-0B2620A32B3E}" destId="{CB155484-F08D-1546-9DE7-2BB0C0DFAA11}" srcOrd="0" destOrd="0" presId="urn:microsoft.com/office/officeart/2016/7/layout/VerticalDownArrowProcess"/>
    <dgm:cxn modelId="{3FBDE45E-9231-49F1-AD78-D6E344FC3062}" srcId="{41D009C0-1407-4B7B-96E7-7ECB07B9E9EA}" destId="{292A9338-D3F1-4BE2-A544-BAB5D0249049}" srcOrd="0" destOrd="0" parTransId="{AB5A6A31-6C44-4F5C-81B2-68302A64D875}" sibTransId="{C83A5913-2CD3-4C6F-8B80-301F2F286D7D}"/>
    <dgm:cxn modelId="{3541A262-E2D7-2641-8D9F-83B8DA4DC464}" type="presOf" srcId="{2DEAFA57-B46C-4038-BDBE-885EE9B67842}" destId="{9DD9530B-DBCF-1144-BFB0-7BDE5B5CE42C}" srcOrd="0" destOrd="0" presId="urn:microsoft.com/office/officeart/2016/7/layout/VerticalDownArrowProcess"/>
    <dgm:cxn modelId="{EB12A071-AE0C-40D7-84A9-A129E503528E}" srcId="{C9A539AA-0727-4C58-B1E9-9FB6812F5B61}" destId="{2DEAFA57-B46C-4038-BDBE-885EE9B67842}" srcOrd="0" destOrd="0" parTransId="{102C8BF1-9648-45E4-90A2-5EB1561A95B5}" sibTransId="{80496EAD-6C4A-4F6E-9E51-7B62899D92B7}"/>
    <dgm:cxn modelId="{FD57ABAD-5E84-3646-BC14-FCC1F88F5920}" type="presOf" srcId="{F0CF0BC8-706A-49A5-8BF2-55DDA63E39CD}" destId="{C9445E78-2B46-084C-AC46-83767D62002F}" srcOrd="0" destOrd="0" presId="urn:microsoft.com/office/officeart/2016/7/layout/VerticalDownArrowProcess"/>
    <dgm:cxn modelId="{0D5B4BAF-CFB5-4441-9B58-5A7C45013D6E}" type="presOf" srcId="{41D009C0-1407-4B7B-96E7-7ECB07B9E9EA}" destId="{15756D37-CEC9-FE40-A3F2-D15BE95D7E5A}" srcOrd="0" destOrd="0" presId="urn:microsoft.com/office/officeart/2016/7/layout/VerticalDownArrowProcess"/>
    <dgm:cxn modelId="{DC3E19CF-4F5A-4142-8F89-EFEB6C99511D}" srcId="{B2227E47-25C4-47C7-AAAF-0DE5C09854EB}" destId="{41D009C0-1407-4B7B-96E7-7ECB07B9E9EA}" srcOrd="1" destOrd="0" parTransId="{9F0E0613-0136-4ECE-B41D-BC7DAF146BFD}" sibTransId="{A9274004-5920-49E1-9B83-6882DC5A7412}"/>
    <dgm:cxn modelId="{1BBDC3D9-3D92-46AF-8ABE-831A5DB90FD6}" srcId="{F0CF0BC8-706A-49A5-8BF2-55DDA63E39CD}" destId="{D63632E2-F842-4908-86E5-0B2620A32B3E}" srcOrd="0" destOrd="0" parTransId="{31F068D4-40B3-4DCA-86AA-232849472FBC}" sibTransId="{931E264C-41F3-4677-9D31-8AEF015139B8}"/>
    <dgm:cxn modelId="{E61A02F5-20ED-1749-ABAB-7AB95B3F4E4C}" type="presOf" srcId="{C9A539AA-0727-4C58-B1E9-9FB6812F5B61}" destId="{897DD2E6-696A-0F4D-97E6-C7D747555BC1}" srcOrd="0" destOrd="0" presId="urn:microsoft.com/office/officeart/2016/7/layout/VerticalDownArrowProcess"/>
    <dgm:cxn modelId="{77A23543-DC7A-EF43-AD29-20B939651E83}" type="presParOf" srcId="{97DA4D06-2793-A642-AFDB-BA5FAB293BCC}" destId="{69C97C22-42FA-6C47-81DA-E8661E5B96D5}" srcOrd="0" destOrd="0" presId="urn:microsoft.com/office/officeart/2016/7/layout/VerticalDownArrowProcess"/>
    <dgm:cxn modelId="{F0FA5DF7-BCC7-2145-8341-1EEBFCD54950}" type="presParOf" srcId="{69C97C22-42FA-6C47-81DA-E8661E5B96D5}" destId="{C9445E78-2B46-084C-AC46-83767D62002F}" srcOrd="0" destOrd="0" presId="urn:microsoft.com/office/officeart/2016/7/layout/VerticalDownArrowProcess"/>
    <dgm:cxn modelId="{5F43BA94-D298-3C4C-BFB1-0C7D8FDA24A3}" type="presParOf" srcId="{69C97C22-42FA-6C47-81DA-E8661E5B96D5}" destId="{CB155484-F08D-1546-9DE7-2BB0C0DFAA11}" srcOrd="1" destOrd="0" presId="urn:microsoft.com/office/officeart/2016/7/layout/VerticalDownArrowProcess"/>
    <dgm:cxn modelId="{B6590DE1-BBE1-CD41-8993-7FABEDE80150}" type="presParOf" srcId="{97DA4D06-2793-A642-AFDB-BA5FAB293BCC}" destId="{EF7F2E06-BF62-4645-9EE0-B4B5DF6DF476}" srcOrd="1" destOrd="0" presId="urn:microsoft.com/office/officeart/2016/7/layout/VerticalDownArrowProcess"/>
    <dgm:cxn modelId="{059701F8-CE95-FB48-BF08-3464422A7F86}" type="presParOf" srcId="{97DA4D06-2793-A642-AFDB-BA5FAB293BCC}" destId="{80E87596-9BEA-5248-9146-9C8911FA444D}" srcOrd="2" destOrd="0" presId="urn:microsoft.com/office/officeart/2016/7/layout/VerticalDownArrowProcess"/>
    <dgm:cxn modelId="{ACF64310-2BB7-3640-9C5D-DA4EEF08C4C5}" type="presParOf" srcId="{80E87596-9BEA-5248-9146-9C8911FA444D}" destId="{15756D37-CEC9-FE40-A3F2-D15BE95D7E5A}" srcOrd="0" destOrd="0" presId="urn:microsoft.com/office/officeart/2016/7/layout/VerticalDownArrowProcess"/>
    <dgm:cxn modelId="{BC035651-260D-DB43-BAC7-9723AE9B714C}" type="presParOf" srcId="{80E87596-9BEA-5248-9146-9C8911FA444D}" destId="{C95E2CDF-0929-DE40-8175-399FD064B8D7}" srcOrd="1" destOrd="0" presId="urn:microsoft.com/office/officeart/2016/7/layout/VerticalDownArrowProcess"/>
    <dgm:cxn modelId="{BEFD5D6F-8BB7-5641-A2C1-C0A0CEE51923}" type="presParOf" srcId="{80E87596-9BEA-5248-9146-9C8911FA444D}" destId="{5B0E22AD-86EC-DF41-AA17-7E8FE1B982E3}" srcOrd="2" destOrd="0" presId="urn:microsoft.com/office/officeart/2016/7/layout/VerticalDownArrowProcess"/>
    <dgm:cxn modelId="{7FB685BB-8B08-7B49-8565-68A5A8B711E9}" type="presParOf" srcId="{97DA4D06-2793-A642-AFDB-BA5FAB293BCC}" destId="{927E4BBF-5444-A14A-94B0-456B3D63EA17}" srcOrd="3" destOrd="0" presId="urn:microsoft.com/office/officeart/2016/7/layout/VerticalDownArrowProcess"/>
    <dgm:cxn modelId="{642366EF-2343-E44C-99C5-6853A6C6FB5A}" type="presParOf" srcId="{97DA4D06-2793-A642-AFDB-BA5FAB293BCC}" destId="{74D34F28-5336-904D-88F7-FC98DBA54002}" srcOrd="4" destOrd="0" presId="urn:microsoft.com/office/officeart/2016/7/layout/VerticalDownArrowProcess"/>
    <dgm:cxn modelId="{822E44FF-C414-7E41-B8BE-DC05E3728C00}" type="presParOf" srcId="{74D34F28-5336-904D-88F7-FC98DBA54002}" destId="{897DD2E6-696A-0F4D-97E6-C7D747555BC1}" srcOrd="0" destOrd="0" presId="urn:microsoft.com/office/officeart/2016/7/layout/VerticalDownArrowProcess"/>
    <dgm:cxn modelId="{0FC9C20E-381F-1347-8D70-1F692B5339A0}" type="presParOf" srcId="{74D34F28-5336-904D-88F7-FC98DBA54002}" destId="{C66012AE-1DBF-F945-AB4B-1D2E94B0394C}" srcOrd="1" destOrd="0" presId="urn:microsoft.com/office/officeart/2016/7/layout/VerticalDownArrowProcess"/>
    <dgm:cxn modelId="{630A117F-DE65-5C4D-9CB2-BF499FB2CCD9}" type="presParOf" srcId="{74D34F28-5336-904D-88F7-FC98DBA54002}" destId="{9DD9530B-DBCF-1144-BFB0-7BDE5B5CE42C}"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28922-1745-445F-B2C4-CF25A3CF2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B7163F-6CDE-4DBD-9D32-EB318A3B53BF}">
      <dgm:prSet/>
      <dgm:spPr/>
      <dgm:t>
        <a:bodyPr/>
        <a:lstStyle/>
        <a:p>
          <a:r>
            <a:rPr lang="en-US"/>
            <a:t>Look at what others say about the topic</a:t>
          </a:r>
        </a:p>
      </dgm:t>
    </dgm:pt>
    <dgm:pt modelId="{366E4C48-D610-467D-A40D-EAD5D86C37D6}" type="parTrans" cxnId="{B759BAB0-7E6A-4A90-B896-4B4CD9187F9C}">
      <dgm:prSet/>
      <dgm:spPr/>
      <dgm:t>
        <a:bodyPr/>
        <a:lstStyle/>
        <a:p>
          <a:endParaRPr lang="en-US"/>
        </a:p>
      </dgm:t>
    </dgm:pt>
    <dgm:pt modelId="{6DDB0A6E-AF70-481F-88D2-2384163C63B6}" type="sibTrans" cxnId="{B759BAB0-7E6A-4A90-B896-4B4CD9187F9C}">
      <dgm:prSet/>
      <dgm:spPr/>
      <dgm:t>
        <a:bodyPr/>
        <a:lstStyle/>
        <a:p>
          <a:endParaRPr lang="en-US"/>
        </a:p>
      </dgm:t>
    </dgm:pt>
    <dgm:pt modelId="{17EE8495-8E74-4B68-B6B5-A441E105D9DE}">
      <dgm:prSet/>
      <dgm:spPr/>
      <dgm:t>
        <a:bodyPr/>
        <a:lstStyle/>
        <a:p>
          <a:r>
            <a:rPr lang="en-US"/>
            <a:t>Get each main idea</a:t>
          </a:r>
        </a:p>
      </dgm:t>
    </dgm:pt>
    <dgm:pt modelId="{F662F076-684B-48EA-93DD-C3F524A98078}" type="parTrans" cxnId="{504102B1-0BE8-4697-924B-5DD14A1E72A6}">
      <dgm:prSet/>
      <dgm:spPr/>
      <dgm:t>
        <a:bodyPr/>
        <a:lstStyle/>
        <a:p>
          <a:endParaRPr lang="en-US"/>
        </a:p>
      </dgm:t>
    </dgm:pt>
    <dgm:pt modelId="{49767043-CE8C-4299-8685-DAC35CC22F7B}" type="sibTrans" cxnId="{504102B1-0BE8-4697-924B-5DD14A1E72A6}">
      <dgm:prSet/>
      <dgm:spPr/>
      <dgm:t>
        <a:bodyPr/>
        <a:lstStyle/>
        <a:p>
          <a:endParaRPr lang="en-US"/>
        </a:p>
      </dgm:t>
    </dgm:pt>
    <dgm:pt modelId="{A78F5DF2-ECBA-4283-8507-959BB60D4613}">
      <dgm:prSet/>
      <dgm:spPr/>
      <dgm:t>
        <a:bodyPr/>
        <a:lstStyle/>
        <a:p>
          <a:r>
            <a:rPr lang="en-US"/>
            <a:t>Identify how the points of view are similar or different</a:t>
          </a:r>
        </a:p>
      </dgm:t>
    </dgm:pt>
    <dgm:pt modelId="{107770DB-515F-4E61-B3BF-FFA2621577A9}" type="parTrans" cxnId="{26E746C3-33A8-4743-B52E-8ACBD797505C}">
      <dgm:prSet/>
      <dgm:spPr/>
      <dgm:t>
        <a:bodyPr/>
        <a:lstStyle/>
        <a:p>
          <a:endParaRPr lang="en-US"/>
        </a:p>
      </dgm:t>
    </dgm:pt>
    <dgm:pt modelId="{21FEDF3E-1748-45F2-9D94-BC0248497E87}" type="sibTrans" cxnId="{26E746C3-33A8-4743-B52E-8ACBD797505C}">
      <dgm:prSet/>
      <dgm:spPr/>
      <dgm:t>
        <a:bodyPr/>
        <a:lstStyle/>
        <a:p>
          <a:endParaRPr lang="en-US"/>
        </a:p>
      </dgm:t>
    </dgm:pt>
    <dgm:pt modelId="{F446CA05-82BF-4526-BB69-3A2D82EAF68F}">
      <dgm:prSet/>
      <dgm:spPr/>
      <dgm:t>
        <a:bodyPr/>
        <a:lstStyle/>
        <a:p>
          <a:r>
            <a:rPr lang="en-US"/>
            <a:t>Come out with a general statement  that expresses the relationships among the individual source</a:t>
          </a:r>
        </a:p>
      </dgm:t>
    </dgm:pt>
    <dgm:pt modelId="{A26CC685-67DC-4E65-AA3F-888C24B52366}" type="parTrans" cxnId="{B76B0147-A46D-4679-B4C7-C230CE866DD0}">
      <dgm:prSet/>
      <dgm:spPr/>
      <dgm:t>
        <a:bodyPr/>
        <a:lstStyle/>
        <a:p>
          <a:endParaRPr lang="en-US"/>
        </a:p>
      </dgm:t>
    </dgm:pt>
    <dgm:pt modelId="{796FE5A3-6EA3-495B-BB1A-8F4A3546AE86}" type="sibTrans" cxnId="{B76B0147-A46D-4679-B4C7-C230CE866DD0}">
      <dgm:prSet/>
      <dgm:spPr/>
      <dgm:t>
        <a:bodyPr/>
        <a:lstStyle/>
        <a:p>
          <a:endParaRPr lang="en-US"/>
        </a:p>
      </dgm:t>
    </dgm:pt>
    <dgm:pt modelId="{0A60FF1B-A470-44B6-A97F-951E05DA2280}">
      <dgm:prSet/>
      <dgm:spPr/>
      <dgm:t>
        <a:bodyPr/>
        <a:lstStyle/>
        <a:p>
          <a:r>
            <a:rPr lang="en-US"/>
            <a:t>Add your own point of view to the statement (agree/ disagree/ persuade)</a:t>
          </a:r>
        </a:p>
      </dgm:t>
    </dgm:pt>
    <dgm:pt modelId="{5FB1DA8E-79E9-41AE-A938-BA6590AB3AE3}" type="parTrans" cxnId="{AC16A19A-AD90-4B17-ABD9-029A73DF51CD}">
      <dgm:prSet/>
      <dgm:spPr/>
      <dgm:t>
        <a:bodyPr/>
        <a:lstStyle/>
        <a:p>
          <a:endParaRPr lang="en-US"/>
        </a:p>
      </dgm:t>
    </dgm:pt>
    <dgm:pt modelId="{C0DDC5A5-F0A5-40AB-A731-89D1DDC06F34}" type="sibTrans" cxnId="{AC16A19A-AD90-4B17-ABD9-029A73DF51CD}">
      <dgm:prSet/>
      <dgm:spPr/>
      <dgm:t>
        <a:bodyPr/>
        <a:lstStyle/>
        <a:p>
          <a:endParaRPr lang="en-US"/>
        </a:p>
      </dgm:t>
    </dgm:pt>
    <dgm:pt modelId="{728F497F-F8DC-4A44-B66C-62AD454CCC09}" type="pres">
      <dgm:prSet presAssocID="{8B528922-1745-445F-B2C4-CF25A3CF216C}" presName="root" presStyleCnt="0">
        <dgm:presLayoutVars>
          <dgm:dir/>
          <dgm:resizeHandles val="exact"/>
        </dgm:presLayoutVars>
      </dgm:prSet>
      <dgm:spPr/>
    </dgm:pt>
    <dgm:pt modelId="{7C326BAB-DC31-45AE-AE93-DB83D8CDB2B9}" type="pres">
      <dgm:prSet presAssocID="{A2B7163F-6CDE-4DBD-9D32-EB318A3B53BF}" presName="compNode" presStyleCnt="0"/>
      <dgm:spPr/>
    </dgm:pt>
    <dgm:pt modelId="{6C5A19A7-94EB-4C69-8D0E-54C064D58067}" type="pres">
      <dgm:prSet presAssocID="{A2B7163F-6CDE-4DBD-9D32-EB318A3B53BF}" presName="bgRect" presStyleLbl="bgShp" presStyleIdx="0" presStyleCnt="5"/>
      <dgm:spPr/>
    </dgm:pt>
    <dgm:pt modelId="{D5494DCA-C2CA-4692-9E1E-B0878EA033EE}" type="pres">
      <dgm:prSet presAssocID="{A2B7163F-6CDE-4DBD-9D32-EB318A3B53B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D5E1879-05FE-40EF-92CE-60B5FE7400EA}" type="pres">
      <dgm:prSet presAssocID="{A2B7163F-6CDE-4DBD-9D32-EB318A3B53BF}" presName="spaceRect" presStyleCnt="0"/>
      <dgm:spPr/>
    </dgm:pt>
    <dgm:pt modelId="{D9BDB349-0AB2-4684-8495-04E03DB8AB4A}" type="pres">
      <dgm:prSet presAssocID="{A2B7163F-6CDE-4DBD-9D32-EB318A3B53BF}" presName="parTx" presStyleLbl="revTx" presStyleIdx="0" presStyleCnt="5">
        <dgm:presLayoutVars>
          <dgm:chMax val="0"/>
          <dgm:chPref val="0"/>
        </dgm:presLayoutVars>
      </dgm:prSet>
      <dgm:spPr/>
    </dgm:pt>
    <dgm:pt modelId="{595A1BE3-C9B3-4027-B3F4-8583B6D20C23}" type="pres">
      <dgm:prSet presAssocID="{6DDB0A6E-AF70-481F-88D2-2384163C63B6}" presName="sibTrans" presStyleCnt="0"/>
      <dgm:spPr/>
    </dgm:pt>
    <dgm:pt modelId="{93D977C9-B2ED-4670-B0AC-995C7A81701A}" type="pres">
      <dgm:prSet presAssocID="{17EE8495-8E74-4B68-B6B5-A441E105D9DE}" presName="compNode" presStyleCnt="0"/>
      <dgm:spPr/>
    </dgm:pt>
    <dgm:pt modelId="{2F016CA6-DDC7-4C47-8E01-2AAB1A778D23}" type="pres">
      <dgm:prSet presAssocID="{17EE8495-8E74-4B68-B6B5-A441E105D9DE}" presName="bgRect" presStyleLbl="bgShp" presStyleIdx="1" presStyleCnt="5"/>
      <dgm:spPr/>
    </dgm:pt>
    <dgm:pt modelId="{D8E193C9-2093-4887-B219-B56ACB6639C9}" type="pres">
      <dgm:prSet presAssocID="{17EE8495-8E74-4B68-B6B5-A441E105D9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4DAB6F38-DD6A-4608-A1DF-5ACEC3CA35FD}" type="pres">
      <dgm:prSet presAssocID="{17EE8495-8E74-4B68-B6B5-A441E105D9DE}" presName="spaceRect" presStyleCnt="0"/>
      <dgm:spPr/>
    </dgm:pt>
    <dgm:pt modelId="{8DCC3D38-AA21-44D9-BEC6-61690D8E1540}" type="pres">
      <dgm:prSet presAssocID="{17EE8495-8E74-4B68-B6B5-A441E105D9DE}" presName="parTx" presStyleLbl="revTx" presStyleIdx="1" presStyleCnt="5">
        <dgm:presLayoutVars>
          <dgm:chMax val="0"/>
          <dgm:chPref val="0"/>
        </dgm:presLayoutVars>
      </dgm:prSet>
      <dgm:spPr/>
    </dgm:pt>
    <dgm:pt modelId="{2464322D-5A80-4507-9EA7-7D87D1129137}" type="pres">
      <dgm:prSet presAssocID="{49767043-CE8C-4299-8685-DAC35CC22F7B}" presName="sibTrans" presStyleCnt="0"/>
      <dgm:spPr/>
    </dgm:pt>
    <dgm:pt modelId="{87E36DE0-B979-4D86-8A91-61593108D91A}" type="pres">
      <dgm:prSet presAssocID="{A78F5DF2-ECBA-4283-8507-959BB60D4613}" presName="compNode" presStyleCnt="0"/>
      <dgm:spPr/>
    </dgm:pt>
    <dgm:pt modelId="{7D8FFFDD-807C-4CF6-804A-A989209E4319}" type="pres">
      <dgm:prSet presAssocID="{A78F5DF2-ECBA-4283-8507-959BB60D4613}" presName="bgRect" presStyleLbl="bgShp" presStyleIdx="2" presStyleCnt="5"/>
      <dgm:spPr/>
    </dgm:pt>
    <dgm:pt modelId="{2255A023-F331-4A55-A1DC-B8DAA23E22DD}" type="pres">
      <dgm:prSet presAssocID="{A78F5DF2-ECBA-4283-8507-959BB60D46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4354E8C-D3B7-4D2B-96C7-56152755887C}" type="pres">
      <dgm:prSet presAssocID="{A78F5DF2-ECBA-4283-8507-959BB60D4613}" presName="spaceRect" presStyleCnt="0"/>
      <dgm:spPr/>
    </dgm:pt>
    <dgm:pt modelId="{6DEC89AB-14D8-4448-AFA1-5B66AFDA9711}" type="pres">
      <dgm:prSet presAssocID="{A78F5DF2-ECBA-4283-8507-959BB60D4613}" presName="parTx" presStyleLbl="revTx" presStyleIdx="2" presStyleCnt="5">
        <dgm:presLayoutVars>
          <dgm:chMax val="0"/>
          <dgm:chPref val="0"/>
        </dgm:presLayoutVars>
      </dgm:prSet>
      <dgm:spPr/>
    </dgm:pt>
    <dgm:pt modelId="{38D3DC2A-43A9-43D0-9E93-ADE50EC9A160}" type="pres">
      <dgm:prSet presAssocID="{21FEDF3E-1748-45F2-9D94-BC0248497E87}" presName="sibTrans" presStyleCnt="0"/>
      <dgm:spPr/>
    </dgm:pt>
    <dgm:pt modelId="{8F2879E5-9014-4588-BD73-19BD5FC0CAEA}" type="pres">
      <dgm:prSet presAssocID="{F446CA05-82BF-4526-BB69-3A2D82EAF68F}" presName="compNode" presStyleCnt="0"/>
      <dgm:spPr/>
    </dgm:pt>
    <dgm:pt modelId="{B609B1B2-2F01-4B10-83C5-199D2B5CE696}" type="pres">
      <dgm:prSet presAssocID="{F446CA05-82BF-4526-BB69-3A2D82EAF68F}" presName="bgRect" presStyleLbl="bgShp" presStyleIdx="3" presStyleCnt="5"/>
      <dgm:spPr/>
    </dgm:pt>
    <dgm:pt modelId="{EC586448-1AAD-4E09-BECA-F0F127497BF8}" type="pres">
      <dgm:prSet presAssocID="{F446CA05-82BF-4526-BB69-3A2D82EAF6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4EAB5B60-AA82-493F-BD16-56678AEFFB98}" type="pres">
      <dgm:prSet presAssocID="{F446CA05-82BF-4526-BB69-3A2D82EAF68F}" presName="spaceRect" presStyleCnt="0"/>
      <dgm:spPr/>
    </dgm:pt>
    <dgm:pt modelId="{7C658C5D-92BF-4259-BC61-AA352A53BE5F}" type="pres">
      <dgm:prSet presAssocID="{F446CA05-82BF-4526-BB69-3A2D82EAF68F}" presName="parTx" presStyleLbl="revTx" presStyleIdx="3" presStyleCnt="5">
        <dgm:presLayoutVars>
          <dgm:chMax val="0"/>
          <dgm:chPref val="0"/>
        </dgm:presLayoutVars>
      </dgm:prSet>
      <dgm:spPr/>
    </dgm:pt>
    <dgm:pt modelId="{50B943A3-5FAB-422B-9403-69C5732C45A5}" type="pres">
      <dgm:prSet presAssocID="{796FE5A3-6EA3-495B-BB1A-8F4A3546AE86}" presName="sibTrans" presStyleCnt="0"/>
      <dgm:spPr/>
    </dgm:pt>
    <dgm:pt modelId="{E82F367E-605D-4688-8843-96D7EB4CED93}" type="pres">
      <dgm:prSet presAssocID="{0A60FF1B-A470-44B6-A97F-951E05DA2280}" presName="compNode" presStyleCnt="0"/>
      <dgm:spPr/>
    </dgm:pt>
    <dgm:pt modelId="{996B48F5-8E8C-4CC7-A60F-E6179E7497D2}" type="pres">
      <dgm:prSet presAssocID="{0A60FF1B-A470-44B6-A97F-951E05DA2280}" presName="bgRect" presStyleLbl="bgShp" presStyleIdx="4" presStyleCnt="5"/>
      <dgm:spPr/>
    </dgm:pt>
    <dgm:pt modelId="{B9F1837D-DC36-4BD4-A2B7-FCE55A766D22}" type="pres">
      <dgm:prSet presAssocID="{0A60FF1B-A470-44B6-A97F-951E05DA22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xclamation Mark"/>
        </a:ext>
      </dgm:extLst>
    </dgm:pt>
    <dgm:pt modelId="{9BA23D5C-1A46-4D5A-A5BC-16412E3FA9BA}" type="pres">
      <dgm:prSet presAssocID="{0A60FF1B-A470-44B6-A97F-951E05DA2280}" presName="spaceRect" presStyleCnt="0"/>
      <dgm:spPr/>
    </dgm:pt>
    <dgm:pt modelId="{3B1A771C-9944-4CE8-9D79-E3F6B7922FE4}" type="pres">
      <dgm:prSet presAssocID="{0A60FF1B-A470-44B6-A97F-951E05DA2280}" presName="parTx" presStyleLbl="revTx" presStyleIdx="4" presStyleCnt="5">
        <dgm:presLayoutVars>
          <dgm:chMax val="0"/>
          <dgm:chPref val="0"/>
        </dgm:presLayoutVars>
      </dgm:prSet>
      <dgm:spPr/>
    </dgm:pt>
  </dgm:ptLst>
  <dgm:cxnLst>
    <dgm:cxn modelId="{B3ACED04-06CC-48AB-84B9-75CCF5D9E9C4}" type="presOf" srcId="{0A60FF1B-A470-44B6-A97F-951E05DA2280}" destId="{3B1A771C-9944-4CE8-9D79-E3F6B7922FE4}" srcOrd="0" destOrd="0" presId="urn:microsoft.com/office/officeart/2018/2/layout/IconVerticalSolidList"/>
    <dgm:cxn modelId="{5C06460E-0DE6-43CA-918A-16076E481B0F}" type="presOf" srcId="{A2B7163F-6CDE-4DBD-9D32-EB318A3B53BF}" destId="{D9BDB349-0AB2-4684-8495-04E03DB8AB4A}" srcOrd="0" destOrd="0" presId="urn:microsoft.com/office/officeart/2018/2/layout/IconVerticalSolidList"/>
    <dgm:cxn modelId="{B76B0147-A46D-4679-B4C7-C230CE866DD0}" srcId="{8B528922-1745-445F-B2C4-CF25A3CF216C}" destId="{F446CA05-82BF-4526-BB69-3A2D82EAF68F}" srcOrd="3" destOrd="0" parTransId="{A26CC685-67DC-4E65-AA3F-888C24B52366}" sibTransId="{796FE5A3-6EA3-495B-BB1A-8F4A3546AE86}"/>
    <dgm:cxn modelId="{5FCC7A7E-DD84-4B97-83F1-D2C7CEA722E1}" type="presOf" srcId="{8B528922-1745-445F-B2C4-CF25A3CF216C}" destId="{728F497F-F8DC-4A44-B66C-62AD454CCC09}" srcOrd="0" destOrd="0" presId="urn:microsoft.com/office/officeart/2018/2/layout/IconVerticalSolidList"/>
    <dgm:cxn modelId="{C2DDA197-D72C-41B3-ACEB-1FD8DA0D8E9F}" type="presOf" srcId="{17EE8495-8E74-4B68-B6B5-A441E105D9DE}" destId="{8DCC3D38-AA21-44D9-BEC6-61690D8E1540}" srcOrd="0" destOrd="0" presId="urn:microsoft.com/office/officeart/2018/2/layout/IconVerticalSolidList"/>
    <dgm:cxn modelId="{AC16A19A-AD90-4B17-ABD9-029A73DF51CD}" srcId="{8B528922-1745-445F-B2C4-CF25A3CF216C}" destId="{0A60FF1B-A470-44B6-A97F-951E05DA2280}" srcOrd="4" destOrd="0" parTransId="{5FB1DA8E-79E9-41AE-A938-BA6590AB3AE3}" sibTransId="{C0DDC5A5-F0A5-40AB-A731-89D1DDC06F34}"/>
    <dgm:cxn modelId="{B759BAB0-7E6A-4A90-B896-4B4CD9187F9C}" srcId="{8B528922-1745-445F-B2C4-CF25A3CF216C}" destId="{A2B7163F-6CDE-4DBD-9D32-EB318A3B53BF}" srcOrd="0" destOrd="0" parTransId="{366E4C48-D610-467D-A40D-EAD5D86C37D6}" sibTransId="{6DDB0A6E-AF70-481F-88D2-2384163C63B6}"/>
    <dgm:cxn modelId="{504102B1-0BE8-4697-924B-5DD14A1E72A6}" srcId="{8B528922-1745-445F-B2C4-CF25A3CF216C}" destId="{17EE8495-8E74-4B68-B6B5-A441E105D9DE}" srcOrd="1" destOrd="0" parTransId="{F662F076-684B-48EA-93DD-C3F524A98078}" sibTransId="{49767043-CE8C-4299-8685-DAC35CC22F7B}"/>
    <dgm:cxn modelId="{C7970CC2-8A19-4C02-B112-CF28FC3DFB89}" type="presOf" srcId="{A78F5DF2-ECBA-4283-8507-959BB60D4613}" destId="{6DEC89AB-14D8-4448-AFA1-5B66AFDA9711}" srcOrd="0" destOrd="0" presId="urn:microsoft.com/office/officeart/2018/2/layout/IconVerticalSolidList"/>
    <dgm:cxn modelId="{26E746C3-33A8-4743-B52E-8ACBD797505C}" srcId="{8B528922-1745-445F-B2C4-CF25A3CF216C}" destId="{A78F5DF2-ECBA-4283-8507-959BB60D4613}" srcOrd="2" destOrd="0" parTransId="{107770DB-515F-4E61-B3BF-FFA2621577A9}" sibTransId="{21FEDF3E-1748-45F2-9D94-BC0248497E87}"/>
    <dgm:cxn modelId="{D23451C9-21C0-44EC-A552-44525A2F6BC0}" type="presOf" srcId="{F446CA05-82BF-4526-BB69-3A2D82EAF68F}" destId="{7C658C5D-92BF-4259-BC61-AA352A53BE5F}" srcOrd="0" destOrd="0" presId="urn:microsoft.com/office/officeart/2018/2/layout/IconVerticalSolidList"/>
    <dgm:cxn modelId="{BF0B670B-40DE-4A50-927C-16F6B8E43A65}" type="presParOf" srcId="{728F497F-F8DC-4A44-B66C-62AD454CCC09}" destId="{7C326BAB-DC31-45AE-AE93-DB83D8CDB2B9}" srcOrd="0" destOrd="0" presId="urn:microsoft.com/office/officeart/2018/2/layout/IconVerticalSolidList"/>
    <dgm:cxn modelId="{7F6E9B5D-BAFA-48DF-A6E3-1F25BE87CCD4}" type="presParOf" srcId="{7C326BAB-DC31-45AE-AE93-DB83D8CDB2B9}" destId="{6C5A19A7-94EB-4C69-8D0E-54C064D58067}" srcOrd="0" destOrd="0" presId="urn:microsoft.com/office/officeart/2018/2/layout/IconVerticalSolidList"/>
    <dgm:cxn modelId="{54F03910-F6AD-4F17-8803-4F43716C86E3}" type="presParOf" srcId="{7C326BAB-DC31-45AE-AE93-DB83D8CDB2B9}" destId="{D5494DCA-C2CA-4692-9E1E-B0878EA033EE}" srcOrd="1" destOrd="0" presId="urn:microsoft.com/office/officeart/2018/2/layout/IconVerticalSolidList"/>
    <dgm:cxn modelId="{63CB2A71-419A-4645-B9F3-1C9BEE44E565}" type="presParOf" srcId="{7C326BAB-DC31-45AE-AE93-DB83D8CDB2B9}" destId="{3D5E1879-05FE-40EF-92CE-60B5FE7400EA}" srcOrd="2" destOrd="0" presId="urn:microsoft.com/office/officeart/2018/2/layout/IconVerticalSolidList"/>
    <dgm:cxn modelId="{37A8DAC7-41CE-419D-8690-A588D82B27AE}" type="presParOf" srcId="{7C326BAB-DC31-45AE-AE93-DB83D8CDB2B9}" destId="{D9BDB349-0AB2-4684-8495-04E03DB8AB4A}" srcOrd="3" destOrd="0" presId="urn:microsoft.com/office/officeart/2018/2/layout/IconVerticalSolidList"/>
    <dgm:cxn modelId="{8BEEDB03-9E0C-49DC-AEE7-DDB4DFE4BDCF}" type="presParOf" srcId="{728F497F-F8DC-4A44-B66C-62AD454CCC09}" destId="{595A1BE3-C9B3-4027-B3F4-8583B6D20C23}" srcOrd="1" destOrd="0" presId="urn:microsoft.com/office/officeart/2018/2/layout/IconVerticalSolidList"/>
    <dgm:cxn modelId="{B08E5C4E-EF5F-4338-8B79-AA5047E86188}" type="presParOf" srcId="{728F497F-F8DC-4A44-B66C-62AD454CCC09}" destId="{93D977C9-B2ED-4670-B0AC-995C7A81701A}" srcOrd="2" destOrd="0" presId="urn:microsoft.com/office/officeart/2018/2/layout/IconVerticalSolidList"/>
    <dgm:cxn modelId="{88B9D4CE-D9EE-4ED4-B4B3-A0D0AC3962BA}" type="presParOf" srcId="{93D977C9-B2ED-4670-B0AC-995C7A81701A}" destId="{2F016CA6-DDC7-4C47-8E01-2AAB1A778D23}" srcOrd="0" destOrd="0" presId="urn:microsoft.com/office/officeart/2018/2/layout/IconVerticalSolidList"/>
    <dgm:cxn modelId="{6E3BF947-B268-446B-AD9F-314983CBDBAB}" type="presParOf" srcId="{93D977C9-B2ED-4670-B0AC-995C7A81701A}" destId="{D8E193C9-2093-4887-B219-B56ACB6639C9}" srcOrd="1" destOrd="0" presId="urn:microsoft.com/office/officeart/2018/2/layout/IconVerticalSolidList"/>
    <dgm:cxn modelId="{CD131C68-334F-44A5-BFE1-E3566B750326}" type="presParOf" srcId="{93D977C9-B2ED-4670-B0AC-995C7A81701A}" destId="{4DAB6F38-DD6A-4608-A1DF-5ACEC3CA35FD}" srcOrd="2" destOrd="0" presId="urn:microsoft.com/office/officeart/2018/2/layout/IconVerticalSolidList"/>
    <dgm:cxn modelId="{7AACB112-2CF6-48C1-81E3-549A53AAFB22}" type="presParOf" srcId="{93D977C9-B2ED-4670-B0AC-995C7A81701A}" destId="{8DCC3D38-AA21-44D9-BEC6-61690D8E1540}" srcOrd="3" destOrd="0" presId="urn:microsoft.com/office/officeart/2018/2/layout/IconVerticalSolidList"/>
    <dgm:cxn modelId="{389FE233-7199-45EF-A6BD-6183728AFF89}" type="presParOf" srcId="{728F497F-F8DC-4A44-B66C-62AD454CCC09}" destId="{2464322D-5A80-4507-9EA7-7D87D1129137}" srcOrd="3" destOrd="0" presId="urn:microsoft.com/office/officeart/2018/2/layout/IconVerticalSolidList"/>
    <dgm:cxn modelId="{5E0C7D41-A7CB-4A07-9FDD-AC2A45386AEF}" type="presParOf" srcId="{728F497F-F8DC-4A44-B66C-62AD454CCC09}" destId="{87E36DE0-B979-4D86-8A91-61593108D91A}" srcOrd="4" destOrd="0" presId="urn:microsoft.com/office/officeart/2018/2/layout/IconVerticalSolidList"/>
    <dgm:cxn modelId="{85365791-AAFA-4FB8-A7AF-2B680ECC3D27}" type="presParOf" srcId="{87E36DE0-B979-4D86-8A91-61593108D91A}" destId="{7D8FFFDD-807C-4CF6-804A-A989209E4319}" srcOrd="0" destOrd="0" presId="urn:microsoft.com/office/officeart/2018/2/layout/IconVerticalSolidList"/>
    <dgm:cxn modelId="{41FD626A-995E-4CE5-99B2-2CF28945B065}" type="presParOf" srcId="{87E36DE0-B979-4D86-8A91-61593108D91A}" destId="{2255A023-F331-4A55-A1DC-B8DAA23E22DD}" srcOrd="1" destOrd="0" presId="urn:microsoft.com/office/officeart/2018/2/layout/IconVerticalSolidList"/>
    <dgm:cxn modelId="{82C5D068-9534-41D7-9D3F-080A0519C868}" type="presParOf" srcId="{87E36DE0-B979-4D86-8A91-61593108D91A}" destId="{74354E8C-D3B7-4D2B-96C7-56152755887C}" srcOrd="2" destOrd="0" presId="urn:microsoft.com/office/officeart/2018/2/layout/IconVerticalSolidList"/>
    <dgm:cxn modelId="{4E1A8342-BA6A-421B-B8B2-5DBC14E29FE3}" type="presParOf" srcId="{87E36DE0-B979-4D86-8A91-61593108D91A}" destId="{6DEC89AB-14D8-4448-AFA1-5B66AFDA9711}" srcOrd="3" destOrd="0" presId="urn:microsoft.com/office/officeart/2018/2/layout/IconVerticalSolidList"/>
    <dgm:cxn modelId="{0C9D20F8-10D2-499E-BE44-157034448E86}" type="presParOf" srcId="{728F497F-F8DC-4A44-B66C-62AD454CCC09}" destId="{38D3DC2A-43A9-43D0-9E93-ADE50EC9A160}" srcOrd="5" destOrd="0" presId="urn:microsoft.com/office/officeart/2018/2/layout/IconVerticalSolidList"/>
    <dgm:cxn modelId="{DB0E4E1C-4270-4F72-8444-0B0B88740C74}" type="presParOf" srcId="{728F497F-F8DC-4A44-B66C-62AD454CCC09}" destId="{8F2879E5-9014-4588-BD73-19BD5FC0CAEA}" srcOrd="6" destOrd="0" presId="urn:microsoft.com/office/officeart/2018/2/layout/IconVerticalSolidList"/>
    <dgm:cxn modelId="{6B60EC18-A698-4D0A-86B4-15C476E9B718}" type="presParOf" srcId="{8F2879E5-9014-4588-BD73-19BD5FC0CAEA}" destId="{B609B1B2-2F01-4B10-83C5-199D2B5CE696}" srcOrd="0" destOrd="0" presId="urn:microsoft.com/office/officeart/2018/2/layout/IconVerticalSolidList"/>
    <dgm:cxn modelId="{F41741CA-89F0-4A71-9C04-88AA609D3BD3}" type="presParOf" srcId="{8F2879E5-9014-4588-BD73-19BD5FC0CAEA}" destId="{EC586448-1AAD-4E09-BECA-F0F127497BF8}" srcOrd="1" destOrd="0" presId="urn:microsoft.com/office/officeart/2018/2/layout/IconVerticalSolidList"/>
    <dgm:cxn modelId="{913957FD-D044-46C5-A79C-21A4A9C0E3E2}" type="presParOf" srcId="{8F2879E5-9014-4588-BD73-19BD5FC0CAEA}" destId="{4EAB5B60-AA82-493F-BD16-56678AEFFB98}" srcOrd="2" destOrd="0" presId="urn:microsoft.com/office/officeart/2018/2/layout/IconVerticalSolidList"/>
    <dgm:cxn modelId="{54CCBD48-DE3A-445F-8352-5EE37BB6B2F7}" type="presParOf" srcId="{8F2879E5-9014-4588-BD73-19BD5FC0CAEA}" destId="{7C658C5D-92BF-4259-BC61-AA352A53BE5F}" srcOrd="3" destOrd="0" presId="urn:microsoft.com/office/officeart/2018/2/layout/IconVerticalSolidList"/>
    <dgm:cxn modelId="{80376183-8CFB-42D2-8CAD-9E5502128BE2}" type="presParOf" srcId="{728F497F-F8DC-4A44-B66C-62AD454CCC09}" destId="{50B943A3-5FAB-422B-9403-69C5732C45A5}" srcOrd="7" destOrd="0" presId="urn:microsoft.com/office/officeart/2018/2/layout/IconVerticalSolidList"/>
    <dgm:cxn modelId="{7248F5C8-F627-4CBE-B4FC-84714B3E338B}" type="presParOf" srcId="{728F497F-F8DC-4A44-B66C-62AD454CCC09}" destId="{E82F367E-605D-4688-8843-96D7EB4CED93}" srcOrd="8" destOrd="0" presId="urn:microsoft.com/office/officeart/2018/2/layout/IconVerticalSolidList"/>
    <dgm:cxn modelId="{008078C9-6457-4EDA-8B31-7E063A6D4896}" type="presParOf" srcId="{E82F367E-605D-4688-8843-96D7EB4CED93}" destId="{996B48F5-8E8C-4CC7-A60F-E6179E7497D2}" srcOrd="0" destOrd="0" presId="urn:microsoft.com/office/officeart/2018/2/layout/IconVerticalSolidList"/>
    <dgm:cxn modelId="{B0970F59-C34C-482B-A7D6-4C7D5C1356CD}" type="presParOf" srcId="{E82F367E-605D-4688-8843-96D7EB4CED93}" destId="{B9F1837D-DC36-4BD4-A2B7-FCE55A766D22}" srcOrd="1" destOrd="0" presId="urn:microsoft.com/office/officeart/2018/2/layout/IconVerticalSolidList"/>
    <dgm:cxn modelId="{91A59CF6-3CD9-4DB9-BD79-3390B631BF39}" type="presParOf" srcId="{E82F367E-605D-4688-8843-96D7EB4CED93}" destId="{9BA23D5C-1A46-4D5A-A5BC-16412E3FA9BA}" srcOrd="2" destOrd="0" presId="urn:microsoft.com/office/officeart/2018/2/layout/IconVerticalSolidList"/>
    <dgm:cxn modelId="{F6CAFCB0-D895-4A35-A05B-5B686E6C1513}" type="presParOf" srcId="{E82F367E-605D-4688-8843-96D7EB4CED93}" destId="{3B1A771C-9944-4CE8-9D79-E3F6B7922F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8F5265-DF48-43A9-9453-3E8B69FE43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5845BA3-33A9-405D-B786-EF0AF5B22B6A}">
      <dgm:prSet/>
      <dgm:spPr/>
      <dgm:t>
        <a:bodyPr/>
        <a:lstStyle/>
        <a:p>
          <a:pPr>
            <a:lnSpc>
              <a:spcPct val="100000"/>
            </a:lnSpc>
          </a:pPr>
          <a:r>
            <a:rPr lang="en-MY"/>
            <a:t>as an alternative to a direct quotation</a:t>
          </a:r>
          <a:endParaRPr lang="en-US"/>
        </a:p>
      </dgm:t>
    </dgm:pt>
    <dgm:pt modelId="{D5EF440A-23A7-4715-9661-71F6E3FF96B0}" type="parTrans" cxnId="{B0A0C6D2-26D1-4DB0-9BF2-4CCFAD0355B9}">
      <dgm:prSet/>
      <dgm:spPr/>
      <dgm:t>
        <a:bodyPr/>
        <a:lstStyle/>
        <a:p>
          <a:endParaRPr lang="en-US"/>
        </a:p>
      </dgm:t>
    </dgm:pt>
    <dgm:pt modelId="{7213EF88-269B-45B8-8FD2-89B3AF8C08F0}" type="sibTrans" cxnId="{B0A0C6D2-26D1-4DB0-9BF2-4CCFAD0355B9}">
      <dgm:prSet/>
      <dgm:spPr/>
      <dgm:t>
        <a:bodyPr/>
        <a:lstStyle/>
        <a:p>
          <a:endParaRPr lang="en-US"/>
        </a:p>
      </dgm:t>
    </dgm:pt>
    <dgm:pt modelId="{D1AD9A01-C476-4E61-A9C7-2CC387BFCBDF}">
      <dgm:prSet/>
      <dgm:spPr/>
      <dgm:t>
        <a:bodyPr/>
        <a:lstStyle/>
        <a:p>
          <a:pPr>
            <a:lnSpc>
              <a:spcPct val="100000"/>
            </a:lnSpc>
          </a:pPr>
          <a:r>
            <a:rPr lang="en-MY"/>
            <a:t>to rewrite someone else's ideas without changing the meaning</a:t>
          </a:r>
          <a:endParaRPr lang="en-US"/>
        </a:p>
      </dgm:t>
    </dgm:pt>
    <dgm:pt modelId="{9BE1D7C0-321B-4DC5-B63F-38BD0EADAE97}" type="parTrans" cxnId="{93E32E96-FD57-4FF0-A427-944C93D56670}">
      <dgm:prSet/>
      <dgm:spPr/>
      <dgm:t>
        <a:bodyPr/>
        <a:lstStyle/>
        <a:p>
          <a:endParaRPr lang="en-US"/>
        </a:p>
      </dgm:t>
    </dgm:pt>
    <dgm:pt modelId="{7249BB14-37F5-4339-B15B-ADCAE872D069}" type="sibTrans" cxnId="{93E32E96-FD57-4FF0-A427-944C93D56670}">
      <dgm:prSet/>
      <dgm:spPr/>
      <dgm:t>
        <a:bodyPr/>
        <a:lstStyle/>
        <a:p>
          <a:endParaRPr lang="en-US"/>
        </a:p>
      </dgm:t>
    </dgm:pt>
    <dgm:pt modelId="{61919057-AD85-494B-AF8C-063B3A53B365}">
      <dgm:prSet/>
      <dgm:spPr/>
      <dgm:t>
        <a:bodyPr/>
        <a:lstStyle/>
        <a:p>
          <a:pPr>
            <a:lnSpc>
              <a:spcPct val="100000"/>
            </a:lnSpc>
          </a:pPr>
          <a:r>
            <a:rPr lang="en-MY"/>
            <a:t>to express someone else's ideas in your own words</a:t>
          </a:r>
          <a:endParaRPr lang="en-US"/>
        </a:p>
      </dgm:t>
    </dgm:pt>
    <dgm:pt modelId="{1B4D46CF-E9BD-4423-AB53-A1A1E79F34C2}" type="parTrans" cxnId="{F2C95587-CD13-4F48-9EC2-B6BFC266B230}">
      <dgm:prSet/>
      <dgm:spPr/>
      <dgm:t>
        <a:bodyPr/>
        <a:lstStyle/>
        <a:p>
          <a:endParaRPr lang="en-US"/>
        </a:p>
      </dgm:t>
    </dgm:pt>
    <dgm:pt modelId="{D1E89F39-827F-44CE-ABE1-CD10B959AD16}" type="sibTrans" cxnId="{F2C95587-CD13-4F48-9EC2-B6BFC266B230}">
      <dgm:prSet/>
      <dgm:spPr/>
      <dgm:t>
        <a:bodyPr/>
        <a:lstStyle/>
        <a:p>
          <a:endParaRPr lang="en-US"/>
        </a:p>
      </dgm:t>
    </dgm:pt>
    <dgm:pt modelId="{EE14AE3F-7D0E-4857-B358-52355B439A67}">
      <dgm:prSet/>
      <dgm:spPr/>
      <dgm:t>
        <a:bodyPr/>
        <a:lstStyle/>
        <a:p>
          <a:pPr>
            <a:lnSpc>
              <a:spcPct val="100000"/>
            </a:lnSpc>
          </a:pPr>
          <a:r>
            <a:rPr lang="en-MY"/>
            <a:t>to support claims in, or provide evidence for, your writing.</a:t>
          </a:r>
          <a:endParaRPr lang="en-US"/>
        </a:p>
      </dgm:t>
    </dgm:pt>
    <dgm:pt modelId="{3DE07E39-C7DC-4EBE-B29D-889E86FB8A20}" type="parTrans" cxnId="{6697A0A7-DADB-4FB6-BED4-1CD7FE39F7A6}">
      <dgm:prSet/>
      <dgm:spPr/>
      <dgm:t>
        <a:bodyPr/>
        <a:lstStyle/>
        <a:p>
          <a:endParaRPr lang="en-US"/>
        </a:p>
      </dgm:t>
    </dgm:pt>
    <dgm:pt modelId="{899B387C-8EBE-4C6A-9DE7-1870723BAFE2}" type="sibTrans" cxnId="{6697A0A7-DADB-4FB6-BED4-1CD7FE39F7A6}">
      <dgm:prSet/>
      <dgm:spPr/>
      <dgm:t>
        <a:bodyPr/>
        <a:lstStyle/>
        <a:p>
          <a:endParaRPr lang="en-US"/>
        </a:p>
      </dgm:t>
    </dgm:pt>
    <dgm:pt modelId="{A7BC15AB-255C-4B65-BE76-87DD536124A2}" type="pres">
      <dgm:prSet presAssocID="{1A8F5265-DF48-43A9-9453-3E8B69FE4333}" presName="root" presStyleCnt="0">
        <dgm:presLayoutVars>
          <dgm:dir/>
          <dgm:resizeHandles val="exact"/>
        </dgm:presLayoutVars>
      </dgm:prSet>
      <dgm:spPr/>
    </dgm:pt>
    <dgm:pt modelId="{655DEFF4-46CE-4AF3-A191-3800F2477457}" type="pres">
      <dgm:prSet presAssocID="{E5845BA3-33A9-405D-B786-EF0AF5B22B6A}" presName="compNode" presStyleCnt="0"/>
      <dgm:spPr/>
    </dgm:pt>
    <dgm:pt modelId="{13BD045C-ECC1-4F8A-9F0D-ABBE14147E0C}" type="pres">
      <dgm:prSet presAssocID="{E5845BA3-33A9-405D-B786-EF0AF5B22B6A}" presName="bgRect" presStyleLbl="bgShp" presStyleIdx="0" presStyleCnt="4"/>
      <dgm:spPr/>
    </dgm:pt>
    <dgm:pt modelId="{D310617F-7EAB-471F-9FF2-EAA93A11C06E}" type="pres">
      <dgm:prSet presAssocID="{E5845BA3-33A9-405D-B786-EF0AF5B22B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F982FC97-CE09-4DC1-80CD-966BB0D1384D}" type="pres">
      <dgm:prSet presAssocID="{E5845BA3-33A9-405D-B786-EF0AF5B22B6A}" presName="spaceRect" presStyleCnt="0"/>
      <dgm:spPr/>
    </dgm:pt>
    <dgm:pt modelId="{630D2B2E-0C76-46FD-979E-6C1D93D2D6F6}" type="pres">
      <dgm:prSet presAssocID="{E5845BA3-33A9-405D-B786-EF0AF5B22B6A}" presName="parTx" presStyleLbl="revTx" presStyleIdx="0" presStyleCnt="4">
        <dgm:presLayoutVars>
          <dgm:chMax val="0"/>
          <dgm:chPref val="0"/>
        </dgm:presLayoutVars>
      </dgm:prSet>
      <dgm:spPr/>
    </dgm:pt>
    <dgm:pt modelId="{6465FAED-312F-4A28-83A0-881EEF7466A0}" type="pres">
      <dgm:prSet presAssocID="{7213EF88-269B-45B8-8FD2-89B3AF8C08F0}" presName="sibTrans" presStyleCnt="0"/>
      <dgm:spPr/>
    </dgm:pt>
    <dgm:pt modelId="{37E48B16-7135-43FF-B8D7-29C96B58FB27}" type="pres">
      <dgm:prSet presAssocID="{D1AD9A01-C476-4E61-A9C7-2CC387BFCBDF}" presName="compNode" presStyleCnt="0"/>
      <dgm:spPr/>
    </dgm:pt>
    <dgm:pt modelId="{6CA04C49-3F64-45E6-94B2-78E3A8CF5946}" type="pres">
      <dgm:prSet presAssocID="{D1AD9A01-C476-4E61-A9C7-2CC387BFCBDF}" presName="bgRect" presStyleLbl="bgShp" presStyleIdx="1" presStyleCnt="4"/>
      <dgm:spPr/>
    </dgm:pt>
    <dgm:pt modelId="{89F24CE2-1660-4E69-B424-901015B0E4F3}" type="pres">
      <dgm:prSet presAssocID="{D1AD9A01-C476-4E61-A9C7-2CC387BFCB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26FBC6CC-31B2-4E35-B904-1ADE30A702EF}" type="pres">
      <dgm:prSet presAssocID="{D1AD9A01-C476-4E61-A9C7-2CC387BFCBDF}" presName="spaceRect" presStyleCnt="0"/>
      <dgm:spPr/>
    </dgm:pt>
    <dgm:pt modelId="{600C9465-7C47-477E-A4E0-B74C3FCA0D5C}" type="pres">
      <dgm:prSet presAssocID="{D1AD9A01-C476-4E61-A9C7-2CC387BFCBDF}" presName="parTx" presStyleLbl="revTx" presStyleIdx="1" presStyleCnt="4">
        <dgm:presLayoutVars>
          <dgm:chMax val="0"/>
          <dgm:chPref val="0"/>
        </dgm:presLayoutVars>
      </dgm:prSet>
      <dgm:spPr/>
    </dgm:pt>
    <dgm:pt modelId="{16DDBCC2-58C9-408B-9E88-7275C7E2EB31}" type="pres">
      <dgm:prSet presAssocID="{7249BB14-37F5-4339-B15B-ADCAE872D069}" presName="sibTrans" presStyleCnt="0"/>
      <dgm:spPr/>
    </dgm:pt>
    <dgm:pt modelId="{E3566D9D-2C04-4B44-B1A9-8732B703CF80}" type="pres">
      <dgm:prSet presAssocID="{61919057-AD85-494B-AF8C-063B3A53B365}" presName="compNode" presStyleCnt="0"/>
      <dgm:spPr/>
    </dgm:pt>
    <dgm:pt modelId="{525653F7-3126-4AC2-BB25-2E56AC2D1081}" type="pres">
      <dgm:prSet presAssocID="{61919057-AD85-494B-AF8C-063B3A53B365}" presName="bgRect" presStyleLbl="bgShp" presStyleIdx="2" presStyleCnt="4"/>
      <dgm:spPr/>
    </dgm:pt>
    <dgm:pt modelId="{FBC46D07-CA00-40B4-B742-BD0BCA524B99}" type="pres">
      <dgm:prSet presAssocID="{61919057-AD85-494B-AF8C-063B3A53B3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91EE4285-58DE-49FF-BA48-0A2E0E6ED889}" type="pres">
      <dgm:prSet presAssocID="{61919057-AD85-494B-AF8C-063B3A53B365}" presName="spaceRect" presStyleCnt="0"/>
      <dgm:spPr/>
    </dgm:pt>
    <dgm:pt modelId="{3DB301B4-B459-49E1-8D34-C72FD184EDA0}" type="pres">
      <dgm:prSet presAssocID="{61919057-AD85-494B-AF8C-063B3A53B365}" presName="parTx" presStyleLbl="revTx" presStyleIdx="2" presStyleCnt="4">
        <dgm:presLayoutVars>
          <dgm:chMax val="0"/>
          <dgm:chPref val="0"/>
        </dgm:presLayoutVars>
      </dgm:prSet>
      <dgm:spPr/>
    </dgm:pt>
    <dgm:pt modelId="{A62EB864-9C8B-4328-829A-D23893D62425}" type="pres">
      <dgm:prSet presAssocID="{D1E89F39-827F-44CE-ABE1-CD10B959AD16}" presName="sibTrans" presStyleCnt="0"/>
      <dgm:spPr/>
    </dgm:pt>
    <dgm:pt modelId="{1943D0BE-35CD-48DE-8161-9DBE102A1E01}" type="pres">
      <dgm:prSet presAssocID="{EE14AE3F-7D0E-4857-B358-52355B439A67}" presName="compNode" presStyleCnt="0"/>
      <dgm:spPr/>
    </dgm:pt>
    <dgm:pt modelId="{BDC4236F-E872-4EE8-AA4E-CB1D54107AD2}" type="pres">
      <dgm:prSet presAssocID="{EE14AE3F-7D0E-4857-B358-52355B439A67}" presName="bgRect" presStyleLbl="bgShp" presStyleIdx="3" presStyleCnt="4"/>
      <dgm:spPr/>
    </dgm:pt>
    <dgm:pt modelId="{408FA548-BBF8-4B32-829E-48776AD2DD1E}" type="pres">
      <dgm:prSet presAssocID="{EE14AE3F-7D0E-4857-B358-52355B439A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3701DE16-C9E6-4CFA-97B9-0FDFA8646B9F}" type="pres">
      <dgm:prSet presAssocID="{EE14AE3F-7D0E-4857-B358-52355B439A67}" presName="spaceRect" presStyleCnt="0"/>
      <dgm:spPr/>
    </dgm:pt>
    <dgm:pt modelId="{26C47A73-94DC-40F7-AE7D-BD85E0FBC35F}" type="pres">
      <dgm:prSet presAssocID="{EE14AE3F-7D0E-4857-B358-52355B439A67}" presName="parTx" presStyleLbl="revTx" presStyleIdx="3" presStyleCnt="4">
        <dgm:presLayoutVars>
          <dgm:chMax val="0"/>
          <dgm:chPref val="0"/>
        </dgm:presLayoutVars>
      </dgm:prSet>
      <dgm:spPr/>
    </dgm:pt>
  </dgm:ptLst>
  <dgm:cxnLst>
    <dgm:cxn modelId="{132CA827-D40B-4B2F-87A8-BAAEED0DFCD3}" type="presOf" srcId="{E5845BA3-33A9-405D-B786-EF0AF5B22B6A}" destId="{630D2B2E-0C76-46FD-979E-6C1D93D2D6F6}" srcOrd="0" destOrd="0" presId="urn:microsoft.com/office/officeart/2018/2/layout/IconVerticalSolidList"/>
    <dgm:cxn modelId="{F6FE3151-66C3-4B9B-825F-E5703EB2A83B}" type="presOf" srcId="{61919057-AD85-494B-AF8C-063B3A53B365}" destId="{3DB301B4-B459-49E1-8D34-C72FD184EDA0}" srcOrd="0" destOrd="0" presId="urn:microsoft.com/office/officeart/2018/2/layout/IconVerticalSolidList"/>
    <dgm:cxn modelId="{CDDDE56C-E574-4669-BA27-4222A8A3FF86}" type="presOf" srcId="{1A8F5265-DF48-43A9-9453-3E8B69FE4333}" destId="{A7BC15AB-255C-4B65-BE76-87DD536124A2}" srcOrd="0" destOrd="0" presId="urn:microsoft.com/office/officeart/2018/2/layout/IconVerticalSolidList"/>
    <dgm:cxn modelId="{224BCB6E-CFE1-4541-BAD1-711C0FAC406A}" type="presOf" srcId="{D1AD9A01-C476-4E61-A9C7-2CC387BFCBDF}" destId="{600C9465-7C47-477E-A4E0-B74C3FCA0D5C}" srcOrd="0" destOrd="0" presId="urn:microsoft.com/office/officeart/2018/2/layout/IconVerticalSolidList"/>
    <dgm:cxn modelId="{F2C95587-CD13-4F48-9EC2-B6BFC266B230}" srcId="{1A8F5265-DF48-43A9-9453-3E8B69FE4333}" destId="{61919057-AD85-494B-AF8C-063B3A53B365}" srcOrd="2" destOrd="0" parTransId="{1B4D46CF-E9BD-4423-AB53-A1A1E79F34C2}" sibTransId="{D1E89F39-827F-44CE-ABE1-CD10B959AD16}"/>
    <dgm:cxn modelId="{93E32E96-FD57-4FF0-A427-944C93D56670}" srcId="{1A8F5265-DF48-43A9-9453-3E8B69FE4333}" destId="{D1AD9A01-C476-4E61-A9C7-2CC387BFCBDF}" srcOrd="1" destOrd="0" parTransId="{9BE1D7C0-321B-4DC5-B63F-38BD0EADAE97}" sibTransId="{7249BB14-37F5-4339-B15B-ADCAE872D069}"/>
    <dgm:cxn modelId="{6697A0A7-DADB-4FB6-BED4-1CD7FE39F7A6}" srcId="{1A8F5265-DF48-43A9-9453-3E8B69FE4333}" destId="{EE14AE3F-7D0E-4857-B358-52355B439A67}" srcOrd="3" destOrd="0" parTransId="{3DE07E39-C7DC-4EBE-B29D-889E86FB8A20}" sibTransId="{899B387C-8EBE-4C6A-9DE7-1870723BAFE2}"/>
    <dgm:cxn modelId="{B0A0C6D2-26D1-4DB0-9BF2-4CCFAD0355B9}" srcId="{1A8F5265-DF48-43A9-9453-3E8B69FE4333}" destId="{E5845BA3-33A9-405D-B786-EF0AF5B22B6A}" srcOrd="0" destOrd="0" parTransId="{D5EF440A-23A7-4715-9661-71F6E3FF96B0}" sibTransId="{7213EF88-269B-45B8-8FD2-89B3AF8C08F0}"/>
    <dgm:cxn modelId="{0B892FFC-93F6-4E42-B2B4-B56F703D0255}" type="presOf" srcId="{EE14AE3F-7D0E-4857-B358-52355B439A67}" destId="{26C47A73-94DC-40F7-AE7D-BD85E0FBC35F}" srcOrd="0" destOrd="0" presId="urn:microsoft.com/office/officeart/2018/2/layout/IconVerticalSolidList"/>
    <dgm:cxn modelId="{06F4865A-33FD-4645-A42B-B7C338656CC6}" type="presParOf" srcId="{A7BC15AB-255C-4B65-BE76-87DD536124A2}" destId="{655DEFF4-46CE-4AF3-A191-3800F2477457}" srcOrd="0" destOrd="0" presId="urn:microsoft.com/office/officeart/2018/2/layout/IconVerticalSolidList"/>
    <dgm:cxn modelId="{74624432-8213-4A77-9BDC-660C7F164AC6}" type="presParOf" srcId="{655DEFF4-46CE-4AF3-A191-3800F2477457}" destId="{13BD045C-ECC1-4F8A-9F0D-ABBE14147E0C}" srcOrd="0" destOrd="0" presId="urn:microsoft.com/office/officeart/2018/2/layout/IconVerticalSolidList"/>
    <dgm:cxn modelId="{1C84BFF6-E7FE-4040-839B-3D5B36E0ADD4}" type="presParOf" srcId="{655DEFF4-46CE-4AF3-A191-3800F2477457}" destId="{D310617F-7EAB-471F-9FF2-EAA93A11C06E}" srcOrd="1" destOrd="0" presId="urn:microsoft.com/office/officeart/2018/2/layout/IconVerticalSolidList"/>
    <dgm:cxn modelId="{0B3C0758-AC70-43BB-9FEF-968DF0DB1F71}" type="presParOf" srcId="{655DEFF4-46CE-4AF3-A191-3800F2477457}" destId="{F982FC97-CE09-4DC1-80CD-966BB0D1384D}" srcOrd="2" destOrd="0" presId="urn:microsoft.com/office/officeart/2018/2/layout/IconVerticalSolidList"/>
    <dgm:cxn modelId="{AD9A715E-D21B-4A45-86C9-E104A3A0F787}" type="presParOf" srcId="{655DEFF4-46CE-4AF3-A191-3800F2477457}" destId="{630D2B2E-0C76-46FD-979E-6C1D93D2D6F6}" srcOrd="3" destOrd="0" presId="urn:microsoft.com/office/officeart/2018/2/layout/IconVerticalSolidList"/>
    <dgm:cxn modelId="{31406921-735A-4332-8F4E-FF0049AE5CBE}" type="presParOf" srcId="{A7BC15AB-255C-4B65-BE76-87DD536124A2}" destId="{6465FAED-312F-4A28-83A0-881EEF7466A0}" srcOrd="1" destOrd="0" presId="urn:microsoft.com/office/officeart/2018/2/layout/IconVerticalSolidList"/>
    <dgm:cxn modelId="{6E72B616-0B03-41D7-84E1-1C5D54EB2FB4}" type="presParOf" srcId="{A7BC15AB-255C-4B65-BE76-87DD536124A2}" destId="{37E48B16-7135-43FF-B8D7-29C96B58FB27}" srcOrd="2" destOrd="0" presId="urn:microsoft.com/office/officeart/2018/2/layout/IconVerticalSolidList"/>
    <dgm:cxn modelId="{649868DD-16A5-40E8-A0C5-81CAB0A2AA13}" type="presParOf" srcId="{37E48B16-7135-43FF-B8D7-29C96B58FB27}" destId="{6CA04C49-3F64-45E6-94B2-78E3A8CF5946}" srcOrd="0" destOrd="0" presId="urn:microsoft.com/office/officeart/2018/2/layout/IconVerticalSolidList"/>
    <dgm:cxn modelId="{0BBA646E-8752-4B84-A150-7C566B1A19DB}" type="presParOf" srcId="{37E48B16-7135-43FF-B8D7-29C96B58FB27}" destId="{89F24CE2-1660-4E69-B424-901015B0E4F3}" srcOrd="1" destOrd="0" presId="urn:microsoft.com/office/officeart/2018/2/layout/IconVerticalSolidList"/>
    <dgm:cxn modelId="{B452C2D3-F054-43DD-8C36-83521DB0828E}" type="presParOf" srcId="{37E48B16-7135-43FF-B8D7-29C96B58FB27}" destId="{26FBC6CC-31B2-4E35-B904-1ADE30A702EF}" srcOrd="2" destOrd="0" presId="urn:microsoft.com/office/officeart/2018/2/layout/IconVerticalSolidList"/>
    <dgm:cxn modelId="{36A37EEA-AAD4-4EA2-AF20-AF5AB21C0BDD}" type="presParOf" srcId="{37E48B16-7135-43FF-B8D7-29C96B58FB27}" destId="{600C9465-7C47-477E-A4E0-B74C3FCA0D5C}" srcOrd="3" destOrd="0" presId="urn:microsoft.com/office/officeart/2018/2/layout/IconVerticalSolidList"/>
    <dgm:cxn modelId="{E6C1BC1C-99AE-4D61-90F8-C6A0492F8D53}" type="presParOf" srcId="{A7BC15AB-255C-4B65-BE76-87DD536124A2}" destId="{16DDBCC2-58C9-408B-9E88-7275C7E2EB31}" srcOrd="3" destOrd="0" presId="urn:microsoft.com/office/officeart/2018/2/layout/IconVerticalSolidList"/>
    <dgm:cxn modelId="{278F8CDF-24D3-4D8B-ACC4-DA7AF00E814B}" type="presParOf" srcId="{A7BC15AB-255C-4B65-BE76-87DD536124A2}" destId="{E3566D9D-2C04-4B44-B1A9-8732B703CF80}" srcOrd="4" destOrd="0" presId="urn:microsoft.com/office/officeart/2018/2/layout/IconVerticalSolidList"/>
    <dgm:cxn modelId="{8CC4DE86-1FA8-4A5B-B357-D907FEAEF042}" type="presParOf" srcId="{E3566D9D-2C04-4B44-B1A9-8732B703CF80}" destId="{525653F7-3126-4AC2-BB25-2E56AC2D1081}" srcOrd="0" destOrd="0" presId="urn:microsoft.com/office/officeart/2018/2/layout/IconVerticalSolidList"/>
    <dgm:cxn modelId="{4915078B-9142-458A-85E6-4E2CDD093932}" type="presParOf" srcId="{E3566D9D-2C04-4B44-B1A9-8732B703CF80}" destId="{FBC46D07-CA00-40B4-B742-BD0BCA524B99}" srcOrd="1" destOrd="0" presId="urn:microsoft.com/office/officeart/2018/2/layout/IconVerticalSolidList"/>
    <dgm:cxn modelId="{4A55248A-7FA0-468A-A99A-EBE68D4002B6}" type="presParOf" srcId="{E3566D9D-2C04-4B44-B1A9-8732B703CF80}" destId="{91EE4285-58DE-49FF-BA48-0A2E0E6ED889}" srcOrd="2" destOrd="0" presId="urn:microsoft.com/office/officeart/2018/2/layout/IconVerticalSolidList"/>
    <dgm:cxn modelId="{20C9AA04-D1F6-4EC5-92C3-53B72F0F183B}" type="presParOf" srcId="{E3566D9D-2C04-4B44-B1A9-8732B703CF80}" destId="{3DB301B4-B459-49E1-8D34-C72FD184EDA0}" srcOrd="3" destOrd="0" presId="urn:microsoft.com/office/officeart/2018/2/layout/IconVerticalSolidList"/>
    <dgm:cxn modelId="{A0032D2D-60D7-469B-A629-3426A1E72870}" type="presParOf" srcId="{A7BC15AB-255C-4B65-BE76-87DD536124A2}" destId="{A62EB864-9C8B-4328-829A-D23893D62425}" srcOrd="5" destOrd="0" presId="urn:microsoft.com/office/officeart/2018/2/layout/IconVerticalSolidList"/>
    <dgm:cxn modelId="{EE570835-81C8-4641-B24C-5F3FD1BF8375}" type="presParOf" srcId="{A7BC15AB-255C-4B65-BE76-87DD536124A2}" destId="{1943D0BE-35CD-48DE-8161-9DBE102A1E01}" srcOrd="6" destOrd="0" presId="urn:microsoft.com/office/officeart/2018/2/layout/IconVerticalSolidList"/>
    <dgm:cxn modelId="{50E49738-6A95-4818-A58D-ACF4D3FD52A0}" type="presParOf" srcId="{1943D0BE-35CD-48DE-8161-9DBE102A1E01}" destId="{BDC4236F-E872-4EE8-AA4E-CB1D54107AD2}" srcOrd="0" destOrd="0" presId="urn:microsoft.com/office/officeart/2018/2/layout/IconVerticalSolidList"/>
    <dgm:cxn modelId="{C58E8A38-2BC8-41ED-9E30-88BBD5E870F8}" type="presParOf" srcId="{1943D0BE-35CD-48DE-8161-9DBE102A1E01}" destId="{408FA548-BBF8-4B32-829E-48776AD2DD1E}" srcOrd="1" destOrd="0" presId="urn:microsoft.com/office/officeart/2018/2/layout/IconVerticalSolidList"/>
    <dgm:cxn modelId="{61AA007B-F8C9-4031-A5C8-9A9162E65383}" type="presParOf" srcId="{1943D0BE-35CD-48DE-8161-9DBE102A1E01}" destId="{3701DE16-C9E6-4CFA-97B9-0FDFA8646B9F}" srcOrd="2" destOrd="0" presId="urn:microsoft.com/office/officeart/2018/2/layout/IconVerticalSolidList"/>
    <dgm:cxn modelId="{E0A90DEF-6B9E-47AC-B938-3AB3460354C6}" type="presParOf" srcId="{1943D0BE-35CD-48DE-8161-9DBE102A1E01}" destId="{26C47A73-94DC-40F7-AE7D-BD85E0FBC3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15C8A-E44F-4E48-901C-F948D4DA48DD}">
      <dsp:nvSpPr>
        <dsp:cNvPr id="0" name=""/>
        <dsp:cNvSpPr/>
      </dsp:nvSpPr>
      <dsp:spPr>
        <a:xfrm>
          <a:off x="0" y="2657"/>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0C88C-CEC0-5E4E-8993-1A7F5CC64B1D}">
      <dsp:nvSpPr>
        <dsp:cNvPr id="0" name=""/>
        <dsp:cNvSpPr/>
      </dsp:nvSpPr>
      <dsp:spPr>
        <a:xfrm>
          <a:off x="0" y="2657"/>
          <a:ext cx="10972800" cy="1812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MY" sz="2200" b="1" kern="1200"/>
            <a:t>Position</a:t>
          </a:r>
          <a:r>
            <a:rPr lang="en-MY" sz="2200" kern="1200"/>
            <a:t>: It's essential to determine which side of the argument you are taking. For example, you may be arguing that tobacco products or cannabis should be made illegal. Make a point to express why you took your initial position. For example, you may provide exact reasons to show how tobacco products may be damaging people’s health.</a:t>
          </a:r>
          <a:endParaRPr lang="en-US" sz="2200" kern="1200"/>
        </a:p>
      </dsp:txBody>
      <dsp:txXfrm>
        <a:off x="0" y="2657"/>
        <a:ext cx="10972800" cy="1812747"/>
      </dsp:txXfrm>
    </dsp:sp>
    <dsp:sp modelId="{5D5BC32D-0AAB-084C-9F61-B636125CBB5A}">
      <dsp:nvSpPr>
        <dsp:cNvPr id="0" name=""/>
        <dsp:cNvSpPr/>
      </dsp:nvSpPr>
      <dsp:spPr>
        <a:xfrm>
          <a:off x="0" y="1815405"/>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49412-3926-934B-9D07-566881526046}">
      <dsp:nvSpPr>
        <dsp:cNvPr id="0" name=""/>
        <dsp:cNvSpPr/>
      </dsp:nvSpPr>
      <dsp:spPr>
        <a:xfrm>
          <a:off x="0" y="1815405"/>
          <a:ext cx="10972800" cy="1812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MY" sz="2200" b="1" kern="1200" dirty="0"/>
            <a:t>Evidence</a:t>
          </a:r>
          <a:r>
            <a:rPr lang="en-MY" sz="2200" kern="1200" dirty="0"/>
            <a:t>: This is where you should provide factual substantiation for your reasons from outside resources. It is very important to give citations and references for where you gathered your evidence. If there is no proof, the evidence may not be taken into account. For example, you could cite health studies or scientific papers related to the effects of tobacco products on peoples’ health to prove your statement.</a:t>
          </a:r>
          <a:endParaRPr lang="en-US" sz="2200" kern="1200" dirty="0"/>
        </a:p>
      </dsp:txBody>
      <dsp:txXfrm>
        <a:off x="0" y="1815405"/>
        <a:ext cx="10972800" cy="1812747"/>
      </dsp:txXfrm>
    </dsp:sp>
    <dsp:sp modelId="{DA1B8968-11E9-1640-B558-92F361ADEF59}">
      <dsp:nvSpPr>
        <dsp:cNvPr id="0" name=""/>
        <dsp:cNvSpPr/>
      </dsp:nvSpPr>
      <dsp:spPr>
        <a:xfrm>
          <a:off x="0" y="3628153"/>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CC409-F242-7C45-821E-D5717E45BCB7}">
      <dsp:nvSpPr>
        <dsp:cNvPr id="0" name=""/>
        <dsp:cNvSpPr/>
      </dsp:nvSpPr>
      <dsp:spPr>
        <a:xfrm>
          <a:off x="0" y="3628153"/>
          <a:ext cx="10972800" cy="1812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MY" sz="2200" b="1" kern="1200"/>
            <a:t>Counterarguments</a:t>
          </a:r>
          <a:r>
            <a:rPr lang="en-MY" sz="2200" kern="1200"/>
            <a:t>: This is where you need to present the other side of the issue. Provide the opposing argument from your point of view. After stating these counterarguments, you should state why they are false, weak, or ineffective by presenting further evidence.</a:t>
          </a:r>
          <a:endParaRPr lang="en-US" sz="2200" kern="1200"/>
        </a:p>
      </dsp:txBody>
      <dsp:txXfrm>
        <a:off x="0" y="3628153"/>
        <a:ext cx="10972800" cy="1812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4967B-1691-46CE-BD44-73A1B5C8DEB3}">
      <dsp:nvSpPr>
        <dsp:cNvPr id="0" name=""/>
        <dsp:cNvSpPr/>
      </dsp:nvSpPr>
      <dsp:spPr>
        <a:xfrm>
          <a:off x="0" y="492"/>
          <a:ext cx="10972800" cy="11526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E2B24-A339-4B00-A1DF-1CE020D64471}">
      <dsp:nvSpPr>
        <dsp:cNvPr id="0" name=""/>
        <dsp:cNvSpPr/>
      </dsp:nvSpPr>
      <dsp:spPr>
        <a:xfrm>
          <a:off x="348690" y="259849"/>
          <a:ext cx="633983" cy="6339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1AEA82-AAFA-4580-99A2-DAA6F2972E32}">
      <dsp:nvSpPr>
        <dsp:cNvPr id="0" name=""/>
        <dsp:cNvSpPr/>
      </dsp:nvSpPr>
      <dsp:spPr>
        <a:xfrm>
          <a:off x="1331365" y="492"/>
          <a:ext cx="9641434" cy="115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94" tIns="121994" rIns="121994" bIns="121994" numCol="1" spcCol="1270" anchor="ctr" anchorCtr="0">
          <a:noAutofit/>
        </a:bodyPr>
        <a:lstStyle/>
        <a:p>
          <a:pPr marL="0" lvl="0" indent="0" algn="l" defTabSz="889000">
            <a:lnSpc>
              <a:spcPct val="90000"/>
            </a:lnSpc>
            <a:spcBef>
              <a:spcPct val="0"/>
            </a:spcBef>
            <a:spcAft>
              <a:spcPct val="35000"/>
            </a:spcAft>
            <a:buNone/>
          </a:pPr>
          <a:r>
            <a:rPr lang="en-MY" sz="2000" kern="1200" dirty="0"/>
            <a:t>If you are including a word-for-word quote from another work, you must enclose the quote in quotation marks and add the page number or numbers to your citation. </a:t>
          </a:r>
          <a:endParaRPr lang="en-US" sz="2000" kern="1200" dirty="0"/>
        </a:p>
      </dsp:txBody>
      <dsp:txXfrm>
        <a:off x="1331365" y="492"/>
        <a:ext cx="9641434" cy="1152697"/>
      </dsp:txXfrm>
    </dsp:sp>
    <dsp:sp modelId="{F8A491B6-695D-4CA6-92DD-B300CB31338F}">
      <dsp:nvSpPr>
        <dsp:cNvPr id="0" name=""/>
        <dsp:cNvSpPr/>
      </dsp:nvSpPr>
      <dsp:spPr>
        <a:xfrm>
          <a:off x="0" y="1441363"/>
          <a:ext cx="10972800" cy="115269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0A146-93E4-491E-AD05-C2814164405D}">
      <dsp:nvSpPr>
        <dsp:cNvPr id="0" name=""/>
        <dsp:cNvSpPr/>
      </dsp:nvSpPr>
      <dsp:spPr>
        <a:xfrm>
          <a:off x="348690" y="1700720"/>
          <a:ext cx="633983" cy="6339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D168F-3278-4C64-A5D9-5F037844D997}">
      <dsp:nvSpPr>
        <dsp:cNvPr id="0" name=""/>
        <dsp:cNvSpPr/>
      </dsp:nvSpPr>
      <dsp:spPr>
        <a:xfrm>
          <a:off x="1331365" y="1441363"/>
          <a:ext cx="9641434" cy="115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94" tIns="121994" rIns="121994" bIns="121994" numCol="1" spcCol="1270" anchor="ctr" anchorCtr="0">
          <a:noAutofit/>
        </a:bodyPr>
        <a:lstStyle/>
        <a:p>
          <a:pPr marL="0" lvl="0" indent="0" algn="l" defTabSz="889000">
            <a:lnSpc>
              <a:spcPct val="90000"/>
            </a:lnSpc>
            <a:spcBef>
              <a:spcPct val="0"/>
            </a:spcBef>
            <a:spcAft>
              <a:spcPct val="35000"/>
            </a:spcAft>
            <a:buNone/>
          </a:pPr>
          <a:r>
            <a:rPr lang="en-MY" sz="2000" kern="1200"/>
            <a:t>You may also optionally include a page or paragraph number when it would help the reader locate the relevant information in a long or complex text, even when you have paraphrased instead of quoting. </a:t>
          </a:r>
          <a:endParaRPr lang="en-US" sz="2000" kern="1200"/>
        </a:p>
      </dsp:txBody>
      <dsp:txXfrm>
        <a:off x="1331365" y="1441363"/>
        <a:ext cx="9641434" cy="1152697"/>
      </dsp:txXfrm>
    </dsp:sp>
    <dsp:sp modelId="{21C789EA-0ED1-447B-BAB5-A5EDD8B64F54}">
      <dsp:nvSpPr>
        <dsp:cNvPr id="0" name=""/>
        <dsp:cNvSpPr/>
      </dsp:nvSpPr>
      <dsp:spPr>
        <a:xfrm>
          <a:off x="0" y="2882235"/>
          <a:ext cx="10972800" cy="115269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88688-1FBC-49C7-907C-5A837AC66CAD}">
      <dsp:nvSpPr>
        <dsp:cNvPr id="0" name=""/>
        <dsp:cNvSpPr/>
      </dsp:nvSpPr>
      <dsp:spPr>
        <a:xfrm>
          <a:off x="348690" y="3141592"/>
          <a:ext cx="633983" cy="6339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84BD7B-B0A7-45A1-AB3A-5CE73FEEDA5D}">
      <dsp:nvSpPr>
        <dsp:cNvPr id="0" name=""/>
        <dsp:cNvSpPr/>
      </dsp:nvSpPr>
      <dsp:spPr>
        <a:xfrm>
          <a:off x="1331365" y="2882235"/>
          <a:ext cx="9641434" cy="115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94" tIns="121994" rIns="121994" bIns="121994" numCol="1" spcCol="1270" anchor="ctr" anchorCtr="0">
          <a:noAutofit/>
        </a:bodyPr>
        <a:lstStyle/>
        <a:p>
          <a:pPr marL="0" lvl="0" indent="0" algn="l" defTabSz="889000">
            <a:lnSpc>
              <a:spcPct val="90000"/>
            </a:lnSpc>
            <a:spcBef>
              <a:spcPct val="0"/>
            </a:spcBef>
            <a:spcAft>
              <a:spcPct val="35000"/>
            </a:spcAft>
            <a:buNone/>
          </a:pPr>
          <a:r>
            <a:rPr lang="en-MY" sz="2000" kern="1200"/>
            <a:t>If your quote spans more than one page in the source, use the abbreviation "pp." instead of "p.": (Pitcan et al., 2018, pp. 170-171).</a:t>
          </a:r>
          <a:endParaRPr lang="en-US" sz="2000" kern="1200"/>
        </a:p>
      </dsp:txBody>
      <dsp:txXfrm>
        <a:off x="1331365" y="2882235"/>
        <a:ext cx="9641434" cy="1152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B46FE-7A9D-4042-B707-F70FE1AB3DE0}">
      <dsp:nvSpPr>
        <dsp:cNvPr id="0" name=""/>
        <dsp:cNvSpPr/>
      </dsp:nvSpPr>
      <dsp:spPr>
        <a:xfrm>
          <a:off x="289845" y="1329752"/>
          <a:ext cx="1375920" cy="13759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BDDE1-D02B-4CF1-B905-E1554843CFED}">
      <dsp:nvSpPr>
        <dsp:cNvPr id="0" name=""/>
        <dsp:cNvSpPr/>
      </dsp:nvSpPr>
      <dsp:spPr>
        <a:xfrm>
          <a:off x="578788" y="1618695"/>
          <a:ext cx="798033" cy="798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2FF0AF-1D52-4206-96DB-35509BAD1F45}">
      <dsp:nvSpPr>
        <dsp:cNvPr id="0" name=""/>
        <dsp:cNvSpPr/>
      </dsp:nvSpPr>
      <dsp:spPr>
        <a:xfrm>
          <a:off x="1960605" y="1329752"/>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MY" sz="2000" kern="1200" dirty="0"/>
            <a:t>Synthesizing simply means combining. Instead of summarizing the main points of each source in turn, you put together the ideas and findings of multiple sources in order to make an overall point.</a:t>
          </a:r>
          <a:endParaRPr lang="en-US" sz="2000" kern="1200" dirty="0"/>
        </a:p>
      </dsp:txBody>
      <dsp:txXfrm>
        <a:off x="1960605" y="1329752"/>
        <a:ext cx="3243239" cy="1375920"/>
      </dsp:txXfrm>
    </dsp:sp>
    <dsp:sp modelId="{DC2D9C5F-0C67-4A28-B589-E0FC733F73E4}">
      <dsp:nvSpPr>
        <dsp:cNvPr id="0" name=""/>
        <dsp:cNvSpPr/>
      </dsp:nvSpPr>
      <dsp:spPr>
        <a:xfrm>
          <a:off x="5768955" y="1329752"/>
          <a:ext cx="1375920" cy="13759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796F9-F264-4244-9DCA-246CC9FF6B0B}">
      <dsp:nvSpPr>
        <dsp:cNvPr id="0" name=""/>
        <dsp:cNvSpPr/>
      </dsp:nvSpPr>
      <dsp:spPr>
        <a:xfrm>
          <a:off x="6057898" y="1618695"/>
          <a:ext cx="798033" cy="798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8A3BC-5D24-41BB-AF2C-D83DB41C2DBB}">
      <dsp:nvSpPr>
        <dsp:cNvPr id="0" name=""/>
        <dsp:cNvSpPr/>
      </dsp:nvSpPr>
      <dsp:spPr>
        <a:xfrm>
          <a:off x="7439715" y="1329752"/>
          <a:ext cx="3243239"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MY" sz="2000" kern="1200"/>
            <a:t>At the most basic level, this involves looking for similarities and differences between your sources. Your synthesis should show the reader where the sources overlap and where they diverge.</a:t>
          </a:r>
          <a:endParaRPr lang="en-US" sz="2000" kern="1200"/>
        </a:p>
      </dsp:txBody>
      <dsp:txXfrm>
        <a:off x="7439715" y="1329752"/>
        <a:ext cx="3243239" cy="1375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45E78-2B46-084C-AC46-83767D62002F}">
      <dsp:nvSpPr>
        <dsp:cNvPr id="0" name=""/>
        <dsp:cNvSpPr/>
      </dsp:nvSpPr>
      <dsp:spPr>
        <a:xfrm>
          <a:off x="0" y="3557045"/>
          <a:ext cx="2183375" cy="116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282" tIns="256032" rIns="155282" bIns="256032" numCol="1" spcCol="1270" anchor="ctr" anchorCtr="0">
          <a:noAutofit/>
        </a:bodyPr>
        <a:lstStyle/>
        <a:p>
          <a:pPr marL="0" lvl="0" indent="0" algn="ctr" defTabSz="1600200">
            <a:lnSpc>
              <a:spcPct val="90000"/>
            </a:lnSpc>
            <a:spcBef>
              <a:spcPct val="0"/>
            </a:spcBef>
            <a:spcAft>
              <a:spcPct val="35000"/>
            </a:spcAft>
            <a:buNone/>
          </a:pPr>
          <a:r>
            <a:rPr lang="en-US" sz="3600" kern="1200"/>
            <a:t>Step 3</a:t>
          </a:r>
        </a:p>
      </dsp:txBody>
      <dsp:txXfrm>
        <a:off x="0" y="3557045"/>
        <a:ext cx="2183375" cy="1167501"/>
      </dsp:txXfrm>
    </dsp:sp>
    <dsp:sp modelId="{CB155484-F08D-1546-9DE7-2BB0C0DFAA11}">
      <dsp:nvSpPr>
        <dsp:cNvPr id="0" name=""/>
        <dsp:cNvSpPr/>
      </dsp:nvSpPr>
      <dsp:spPr>
        <a:xfrm>
          <a:off x="2183375" y="3557045"/>
          <a:ext cx="6550125" cy="1167501"/>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2867" tIns="215900" rIns="132867" bIns="215900" numCol="1" spcCol="1270" anchor="ctr" anchorCtr="0">
          <a:noAutofit/>
        </a:bodyPr>
        <a:lstStyle/>
        <a:p>
          <a:pPr marL="0" lvl="0" indent="0" algn="l" defTabSz="755650">
            <a:lnSpc>
              <a:spcPct val="90000"/>
            </a:lnSpc>
            <a:spcBef>
              <a:spcPct val="0"/>
            </a:spcBef>
            <a:spcAft>
              <a:spcPct val="35000"/>
            </a:spcAft>
            <a:buNone/>
          </a:pPr>
          <a:r>
            <a:rPr lang="en-US" sz="1700" kern="1200"/>
            <a:t>You react to those pieces of information and relate them to your insight, to create something new–your own reasoned argument.</a:t>
          </a:r>
        </a:p>
      </dsp:txBody>
      <dsp:txXfrm>
        <a:off x="2183375" y="3557045"/>
        <a:ext cx="6550125" cy="1167501"/>
      </dsp:txXfrm>
    </dsp:sp>
    <dsp:sp modelId="{C95E2CDF-0929-DE40-8175-399FD064B8D7}">
      <dsp:nvSpPr>
        <dsp:cNvPr id="0" name=""/>
        <dsp:cNvSpPr/>
      </dsp:nvSpPr>
      <dsp:spPr>
        <a:xfrm rot="10800000">
          <a:off x="0" y="1778940"/>
          <a:ext cx="2183375" cy="1795617"/>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282" tIns="256032" rIns="155282" bIns="256032" numCol="1" spcCol="1270" anchor="ctr" anchorCtr="0">
          <a:noAutofit/>
        </a:bodyPr>
        <a:lstStyle/>
        <a:p>
          <a:pPr marL="0" lvl="0" indent="0" algn="ctr" defTabSz="1600200">
            <a:lnSpc>
              <a:spcPct val="90000"/>
            </a:lnSpc>
            <a:spcBef>
              <a:spcPct val="0"/>
            </a:spcBef>
            <a:spcAft>
              <a:spcPct val="35000"/>
            </a:spcAft>
            <a:buNone/>
          </a:pPr>
          <a:r>
            <a:rPr lang="en-US" sz="3600" kern="1200"/>
            <a:t>Step 2</a:t>
          </a:r>
        </a:p>
      </dsp:txBody>
      <dsp:txXfrm rot="-10800000">
        <a:off x="0" y="1778940"/>
        <a:ext cx="2183375" cy="1167151"/>
      </dsp:txXfrm>
    </dsp:sp>
    <dsp:sp modelId="{5B0E22AD-86EC-DF41-AA17-7E8FE1B982E3}">
      <dsp:nvSpPr>
        <dsp:cNvPr id="0" name=""/>
        <dsp:cNvSpPr/>
      </dsp:nvSpPr>
      <dsp:spPr>
        <a:xfrm>
          <a:off x="2183375" y="1778940"/>
          <a:ext cx="6550125" cy="1167151"/>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2867" tIns="215900" rIns="132867" bIns="215900" numCol="1" spcCol="1270" anchor="ctr" anchorCtr="0">
          <a:noAutofit/>
        </a:bodyPr>
        <a:lstStyle/>
        <a:p>
          <a:pPr marL="0" lvl="0" indent="0" algn="l" defTabSz="755650">
            <a:lnSpc>
              <a:spcPct val="90000"/>
            </a:lnSpc>
            <a:spcBef>
              <a:spcPct val="0"/>
            </a:spcBef>
            <a:spcAft>
              <a:spcPct val="35000"/>
            </a:spcAft>
            <a:buNone/>
          </a:pPr>
          <a:r>
            <a:rPr lang="en-US" sz="1700" kern="1200"/>
            <a:t>Extract appropriate pieces of information from each source, information that relates to your insight in some way (supporting it, negating it, offering additional detail).</a:t>
          </a:r>
        </a:p>
      </dsp:txBody>
      <dsp:txXfrm>
        <a:off x="2183375" y="1778940"/>
        <a:ext cx="6550125" cy="1167151"/>
      </dsp:txXfrm>
    </dsp:sp>
    <dsp:sp modelId="{C66012AE-1DBF-F945-AB4B-1D2E94B0394C}">
      <dsp:nvSpPr>
        <dsp:cNvPr id="0" name=""/>
        <dsp:cNvSpPr/>
      </dsp:nvSpPr>
      <dsp:spPr>
        <a:xfrm rot="10800000">
          <a:off x="0" y="835"/>
          <a:ext cx="2183375" cy="1795617"/>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282" tIns="256032" rIns="155282"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835"/>
        <a:ext cx="2183375" cy="1167151"/>
      </dsp:txXfrm>
    </dsp:sp>
    <dsp:sp modelId="{9DD9530B-DBCF-1144-BFB0-7BDE5B5CE42C}">
      <dsp:nvSpPr>
        <dsp:cNvPr id="0" name=""/>
        <dsp:cNvSpPr/>
      </dsp:nvSpPr>
      <dsp:spPr>
        <a:xfrm>
          <a:off x="2183375" y="835"/>
          <a:ext cx="6550125" cy="1167151"/>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2867" tIns="254000" rIns="132867" bIns="254000" numCol="1" spcCol="1270" anchor="ctr" anchorCtr="0">
          <a:noAutofit/>
        </a:bodyPr>
        <a:lstStyle/>
        <a:p>
          <a:pPr marL="0" lvl="0" indent="0" algn="l" defTabSz="889000">
            <a:lnSpc>
              <a:spcPct val="90000"/>
            </a:lnSpc>
            <a:spcBef>
              <a:spcPct val="0"/>
            </a:spcBef>
            <a:spcAft>
              <a:spcPct val="35000"/>
            </a:spcAft>
            <a:buNone/>
          </a:pPr>
          <a:r>
            <a:rPr lang="en-US" sz="2000" kern="1200"/>
            <a:t>Synthesizing begins with making sure you have understood the main idea of each source.</a:t>
          </a:r>
        </a:p>
      </dsp:txBody>
      <dsp:txXfrm>
        <a:off x="2183375" y="835"/>
        <a:ext cx="6550125" cy="1167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19A7-94EB-4C69-8D0E-54C064D58067}">
      <dsp:nvSpPr>
        <dsp:cNvPr id="0" name=""/>
        <dsp:cNvSpPr/>
      </dsp:nvSpPr>
      <dsp:spPr>
        <a:xfrm>
          <a:off x="0" y="3990"/>
          <a:ext cx="6308804" cy="849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94DCA-C2CA-4692-9E1E-B0878EA033EE}">
      <dsp:nvSpPr>
        <dsp:cNvPr id="0" name=""/>
        <dsp:cNvSpPr/>
      </dsp:nvSpPr>
      <dsp:spPr>
        <a:xfrm>
          <a:off x="257087" y="195211"/>
          <a:ext cx="467431" cy="467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BDB349-0AB2-4684-8495-04E03DB8AB4A}">
      <dsp:nvSpPr>
        <dsp:cNvPr id="0" name=""/>
        <dsp:cNvSpPr/>
      </dsp:nvSpPr>
      <dsp:spPr>
        <a:xfrm>
          <a:off x="981606" y="3990"/>
          <a:ext cx="5327197" cy="84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5" tIns="89945" rIns="89945" bIns="89945" numCol="1" spcCol="1270" anchor="ctr" anchorCtr="0">
          <a:noAutofit/>
        </a:bodyPr>
        <a:lstStyle/>
        <a:p>
          <a:pPr marL="0" lvl="0" indent="0" algn="l" defTabSz="755650">
            <a:lnSpc>
              <a:spcPct val="90000"/>
            </a:lnSpc>
            <a:spcBef>
              <a:spcPct val="0"/>
            </a:spcBef>
            <a:spcAft>
              <a:spcPct val="35000"/>
            </a:spcAft>
            <a:buNone/>
          </a:pPr>
          <a:r>
            <a:rPr lang="en-US" sz="1700" kern="1200"/>
            <a:t>Look at what others say about the topic</a:t>
          </a:r>
        </a:p>
      </dsp:txBody>
      <dsp:txXfrm>
        <a:off x="981606" y="3990"/>
        <a:ext cx="5327197" cy="849875"/>
      </dsp:txXfrm>
    </dsp:sp>
    <dsp:sp modelId="{2F016CA6-DDC7-4C47-8E01-2AAB1A778D23}">
      <dsp:nvSpPr>
        <dsp:cNvPr id="0" name=""/>
        <dsp:cNvSpPr/>
      </dsp:nvSpPr>
      <dsp:spPr>
        <a:xfrm>
          <a:off x="0" y="1066334"/>
          <a:ext cx="6308804" cy="849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193C9-2093-4887-B219-B56ACB6639C9}">
      <dsp:nvSpPr>
        <dsp:cNvPr id="0" name=""/>
        <dsp:cNvSpPr/>
      </dsp:nvSpPr>
      <dsp:spPr>
        <a:xfrm>
          <a:off x="257087" y="1257556"/>
          <a:ext cx="467431" cy="467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C3D38-AA21-44D9-BEC6-61690D8E1540}">
      <dsp:nvSpPr>
        <dsp:cNvPr id="0" name=""/>
        <dsp:cNvSpPr/>
      </dsp:nvSpPr>
      <dsp:spPr>
        <a:xfrm>
          <a:off x="981606" y="1066334"/>
          <a:ext cx="5327197" cy="84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5" tIns="89945" rIns="89945" bIns="89945" numCol="1" spcCol="1270" anchor="ctr" anchorCtr="0">
          <a:noAutofit/>
        </a:bodyPr>
        <a:lstStyle/>
        <a:p>
          <a:pPr marL="0" lvl="0" indent="0" algn="l" defTabSz="755650">
            <a:lnSpc>
              <a:spcPct val="90000"/>
            </a:lnSpc>
            <a:spcBef>
              <a:spcPct val="0"/>
            </a:spcBef>
            <a:spcAft>
              <a:spcPct val="35000"/>
            </a:spcAft>
            <a:buNone/>
          </a:pPr>
          <a:r>
            <a:rPr lang="en-US" sz="1700" kern="1200"/>
            <a:t>Get each main idea</a:t>
          </a:r>
        </a:p>
      </dsp:txBody>
      <dsp:txXfrm>
        <a:off x="981606" y="1066334"/>
        <a:ext cx="5327197" cy="849875"/>
      </dsp:txXfrm>
    </dsp:sp>
    <dsp:sp modelId="{7D8FFFDD-807C-4CF6-804A-A989209E4319}">
      <dsp:nvSpPr>
        <dsp:cNvPr id="0" name=""/>
        <dsp:cNvSpPr/>
      </dsp:nvSpPr>
      <dsp:spPr>
        <a:xfrm>
          <a:off x="0" y="2128678"/>
          <a:ext cx="6308804" cy="849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5A023-F331-4A55-A1DC-B8DAA23E22DD}">
      <dsp:nvSpPr>
        <dsp:cNvPr id="0" name=""/>
        <dsp:cNvSpPr/>
      </dsp:nvSpPr>
      <dsp:spPr>
        <a:xfrm>
          <a:off x="257087" y="2319900"/>
          <a:ext cx="467431" cy="4674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EC89AB-14D8-4448-AFA1-5B66AFDA9711}">
      <dsp:nvSpPr>
        <dsp:cNvPr id="0" name=""/>
        <dsp:cNvSpPr/>
      </dsp:nvSpPr>
      <dsp:spPr>
        <a:xfrm>
          <a:off x="981606" y="2128678"/>
          <a:ext cx="5327197" cy="84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5" tIns="89945" rIns="89945" bIns="89945" numCol="1" spcCol="1270" anchor="ctr" anchorCtr="0">
          <a:noAutofit/>
        </a:bodyPr>
        <a:lstStyle/>
        <a:p>
          <a:pPr marL="0" lvl="0" indent="0" algn="l" defTabSz="755650">
            <a:lnSpc>
              <a:spcPct val="90000"/>
            </a:lnSpc>
            <a:spcBef>
              <a:spcPct val="0"/>
            </a:spcBef>
            <a:spcAft>
              <a:spcPct val="35000"/>
            </a:spcAft>
            <a:buNone/>
          </a:pPr>
          <a:r>
            <a:rPr lang="en-US" sz="1700" kern="1200"/>
            <a:t>Identify how the points of view are similar or different</a:t>
          </a:r>
        </a:p>
      </dsp:txBody>
      <dsp:txXfrm>
        <a:off x="981606" y="2128678"/>
        <a:ext cx="5327197" cy="849875"/>
      </dsp:txXfrm>
    </dsp:sp>
    <dsp:sp modelId="{B609B1B2-2F01-4B10-83C5-199D2B5CE696}">
      <dsp:nvSpPr>
        <dsp:cNvPr id="0" name=""/>
        <dsp:cNvSpPr/>
      </dsp:nvSpPr>
      <dsp:spPr>
        <a:xfrm>
          <a:off x="0" y="3191022"/>
          <a:ext cx="6308804" cy="849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86448-1AAD-4E09-BECA-F0F127497BF8}">
      <dsp:nvSpPr>
        <dsp:cNvPr id="0" name=""/>
        <dsp:cNvSpPr/>
      </dsp:nvSpPr>
      <dsp:spPr>
        <a:xfrm>
          <a:off x="257087" y="3382244"/>
          <a:ext cx="467431" cy="4674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658C5D-92BF-4259-BC61-AA352A53BE5F}">
      <dsp:nvSpPr>
        <dsp:cNvPr id="0" name=""/>
        <dsp:cNvSpPr/>
      </dsp:nvSpPr>
      <dsp:spPr>
        <a:xfrm>
          <a:off x="981606" y="3191022"/>
          <a:ext cx="5327197" cy="84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5" tIns="89945" rIns="89945" bIns="89945" numCol="1" spcCol="1270" anchor="ctr" anchorCtr="0">
          <a:noAutofit/>
        </a:bodyPr>
        <a:lstStyle/>
        <a:p>
          <a:pPr marL="0" lvl="0" indent="0" algn="l" defTabSz="755650">
            <a:lnSpc>
              <a:spcPct val="90000"/>
            </a:lnSpc>
            <a:spcBef>
              <a:spcPct val="0"/>
            </a:spcBef>
            <a:spcAft>
              <a:spcPct val="35000"/>
            </a:spcAft>
            <a:buNone/>
          </a:pPr>
          <a:r>
            <a:rPr lang="en-US" sz="1700" kern="1200"/>
            <a:t>Come out with a general statement  that expresses the relationships among the individual source</a:t>
          </a:r>
        </a:p>
      </dsp:txBody>
      <dsp:txXfrm>
        <a:off x="981606" y="3191022"/>
        <a:ext cx="5327197" cy="849875"/>
      </dsp:txXfrm>
    </dsp:sp>
    <dsp:sp modelId="{996B48F5-8E8C-4CC7-A60F-E6179E7497D2}">
      <dsp:nvSpPr>
        <dsp:cNvPr id="0" name=""/>
        <dsp:cNvSpPr/>
      </dsp:nvSpPr>
      <dsp:spPr>
        <a:xfrm>
          <a:off x="0" y="4253366"/>
          <a:ext cx="6308804" cy="849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1837D-DC36-4BD4-A2B7-FCE55A766D22}">
      <dsp:nvSpPr>
        <dsp:cNvPr id="0" name=""/>
        <dsp:cNvSpPr/>
      </dsp:nvSpPr>
      <dsp:spPr>
        <a:xfrm>
          <a:off x="257087" y="4444588"/>
          <a:ext cx="467431" cy="4674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A771C-9944-4CE8-9D79-E3F6B7922FE4}">
      <dsp:nvSpPr>
        <dsp:cNvPr id="0" name=""/>
        <dsp:cNvSpPr/>
      </dsp:nvSpPr>
      <dsp:spPr>
        <a:xfrm>
          <a:off x="981606" y="4253366"/>
          <a:ext cx="5327197" cy="84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5" tIns="89945" rIns="89945" bIns="89945" numCol="1" spcCol="1270" anchor="ctr" anchorCtr="0">
          <a:noAutofit/>
        </a:bodyPr>
        <a:lstStyle/>
        <a:p>
          <a:pPr marL="0" lvl="0" indent="0" algn="l" defTabSz="755650">
            <a:lnSpc>
              <a:spcPct val="90000"/>
            </a:lnSpc>
            <a:spcBef>
              <a:spcPct val="0"/>
            </a:spcBef>
            <a:spcAft>
              <a:spcPct val="35000"/>
            </a:spcAft>
            <a:buNone/>
          </a:pPr>
          <a:r>
            <a:rPr lang="en-US" sz="1700" kern="1200"/>
            <a:t>Add your own point of view to the statement (agree/ disagree/ persuade)</a:t>
          </a:r>
        </a:p>
      </dsp:txBody>
      <dsp:txXfrm>
        <a:off x="981606" y="4253366"/>
        <a:ext cx="5327197" cy="849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D045C-ECC1-4F8A-9F0D-ABBE14147E0C}">
      <dsp:nvSpPr>
        <dsp:cNvPr id="0" name=""/>
        <dsp:cNvSpPr/>
      </dsp:nvSpPr>
      <dsp:spPr>
        <a:xfrm>
          <a:off x="0" y="1973"/>
          <a:ext cx="10972800" cy="10002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0617F-7EAB-471F-9FF2-EAA93A11C06E}">
      <dsp:nvSpPr>
        <dsp:cNvPr id="0" name=""/>
        <dsp:cNvSpPr/>
      </dsp:nvSpPr>
      <dsp:spPr>
        <a:xfrm>
          <a:off x="302590" y="227041"/>
          <a:ext cx="550164" cy="550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D2B2E-0C76-46FD-979E-6C1D93D2D6F6}">
      <dsp:nvSpPr>
        <dsp:cNvPr id="0" name=""/>
        <dsp:cNvSpPr/>
      </dsp:nvSpPr>
      <dsp:spPr>
        <a:xfrm>
          <a:off x="1155346" y="1973"/>
          <a:ext cx="9817453" cy="100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65" tIns="105865" rIns="105865" bIns="105865" numCol="1" spcCol="1270" anchor="ctr" anchorCtr="0">
          <a:noAutofit/>
        </a:bodyPr>
        <a:lstStyle/>
        <a:p>
          <a:pPr marL="0" lvl="0" indent="0" algn="l" defTabSz="977900">
            <a:lnSpc>
              <a:spcPct val="100000"/>
            </a:lnSpc>
            <a:spcBef>
              <a:spcPct val="0"/>
            </a:spcBef>
            <a:spcAft>
              <a:spcPct val="35000"/>
            </a:spcAft>
            <a:buNone/>
          </a:pPr>
          <a:r>
            <a:rPr lang="en-MY" sz="2200" kern="1200"/>
            <a:t>as an alternative to a direct quotation</a:t>
          </a:r>
          <a:endParaRPr lang="en-US" sz="2200" kern="1200"/>
        </a:p>
      </dsp:txBody>
      <dsp:txXfrm>
        <a:off x="1155346" y="1973"/>
        <a:ext cx="9817453" cy="1000299"/>
      </dsp:txXfrm>
    </dsp:sp>
    <dsp:sp modelId="{6CA04C49-3F64-45E6-94B2-78E3A8CF5946}">
      <dsp:nvSpPr>
        <dsp:cNvPr id="0" name=""/>
        <dsp:cNvSpPr/>
      </dsp:nvSpPr>
      <dsp:spPr>
        <a:xfrm>
          <a:off x="0" y="1252348"/>
          <a:ext cx="10972800" cy="10002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24CE2-1660-4E69-B424-901015B0E4F3}">
      <dsp:nvSpPr>
        <dsp:cNvPr id="0" name=""/>
        <dsp:cNvSpPr/>
      </dsp:nvSpPr>
      <dsp:spPr>
        <a:xfrm>
          <a:off x="302590" y="1477416"/>
          <a:ext cx="550164" cy="550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0C9465-7C47-477E-A4E0-B74C3FCA0D5C}">
      <dsp:nvSpPr>
        <dsp:cNvPr id="0" name=""/>
        <dsp:cNvSpPr/>
      </dsp:nvSpPr>
      <dsp:spPr>
        <a:xfrm>
          <a:off x="1155346" y="1252348"/>
          <a:ext cx="9817453" cy="100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65" tIns="105865" rIns="105865" bIns="105865" numCol="1" spcCol="1270" anchor="ctr" anchorCtr="0">
          <a:noAutofit/>
        </a:bodyPr>
        <a:lstStyle/>
        <a:p>
          <a:pPr marL="0" lvl="0" indent="0" algn="l" defTabSz="977900">
            <a:lnSpc>
              <a:spcPct val="100000"/>
            </a:lnSpc>
            <a:spcBef>
              <a:spcPct val="0"/>
            </a:spcBef>
            <a:spcAft>
              <a:spcPct val="35000"/>
            </a:spcAft>
            <a:buNone/>
          </a:pPr>
          <a:r>
            <a:rPr lang="en-MY" sz="2200" kern="1200"/>
            <a:t>to rewrite someone else's ideas without changing the meaning</a:t>
          </a:r>
          <a:endParaRPr lang="en-US" sz="2200" kern="1200"/>
        </a:p>
      </dsp:txBody>
      <dsp:txXfrm>
        <a:off x="1155346" y="1252348"/>
        <a:ext cx="9817453" cy="1000299"/>
      </dsp:txXfrm>
    </dsp:sp>
    <dsp:sp modelId="{525653F7-3126-4AC2-BB25-2E56AC2D1081}">
      <dsp:nvSpPr>
        <dsp:cNvPr id="0" name=""/>
        <dsp:cNvSpPr/>
      </dsp:nvSpPr>
      <dsp:spPr>
        <a:xfrm>
          <a:off x="0" y="2502723"/>
          <a:ext cx="10972800" cy="10002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C46D07-CA00-40B4-B742-BD0BCA524B99}">
      <dsp:nvSpPr>
        <dsp:cNvPr id="0" name=""/>
        <dsp:cNvSpPr/>
      </dsp:nvSpPr>
      <dsp:spPr>
        <a:xfrm>
          <a:off x="302590" y="2727790"/>
          <a:ext cx="550164" cy="550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301B4-B459-49E1-8D34-C72FD184EDA0}">
      <dsp:nvSpPr>
        <dsp:cNvPr id="0" name=""/>
        <dsp:cNvSpPr/>
      </dsp:nvSpPr>
      <dsp:spPr>
        <a:xfrm>
          <a:off x="1155346" y="2502723"/>
          <a:ext cx="9817453" cy="100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65" tIns="105865" rIns="105865" bIns="105865" numCol="1" spcCol="1270" anchor="ctr" anchorCtr="0">
          <a:noAutofit/>
        </a:bodyPr>
        <a:lstStyle/>
        <a:p>
          <a:pPr marL="0" lvl="0" indent="0" algn="l" defTabSz="977900">
            <a:lnSpc>
              <a:spcPct val="100000"/>
            </a:lnSpc>
            <a:spcBef>
              <a:spcPct val="0"/>
            </a:spcBef>
            <a:spcAft>
              <a:spcPct val="35000"/>
            </a:spcAft>
            <a:buNone/>
          </a:pPr>
          <a:r>
            <a:rPr lang="en-MY" sz="2200" kern="1200"/>
            <a:t>to express someone else's ideas in your own words</a:t>
          </a:r>
          <a:endParaRPr lang="en-US" sz="2200" kern="1200"/>
        </a:p>
      </dsp:txBody>
      <dsp:txXfrm>
        <a:off x="1155346" y="2502723"/>
        <a:ext cx="9817453" cy="1000299"/>
      </dsp:txXfrm>
    </dsp:sp>
    <dsp:sp modelId="{BDC4236F-E872-4EE8-AA4E-CB1D54107AD2}">
      <dsp:nvSpPr>
        <dsp:cNvPr id="0" name=""/>
        <dsp:cNvSpPr/>
      </dsp:nvSpPr>
      <dsp:spPr>
        <a:xfrm>
          <a:off x="0" y="3753098"/>
          <a:ext cx="10972800" cy="10002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FA548-BBF8-4B32-829E-48776AD2DD1E}">
      <dsp:nvSpPr>
        <dsp:cNvPr id="0" name=""/>
        <dsp:cNvSpPr/>
      </dsp:nvSpPr>
      <dsp:spPr>
        <a:xfrm>
          <a:off x="302590" y="3978165"/>
          <a:ext cx="550164" cy="550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47A73-94DC-40F7-AE7D-BD85E0FBC35F}">
      <dsp:nvSpPr>
        <dsp:cNvPr id="0" name=""/>
        <dsp:cNvSpPr/>
      </dsp:nvSpPr>
      <dsp:spPr>
        <a:xfrm>
          <a:off x="1155346" y="3753098"/>
          <a:ext cx="9817453" cy="100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65" tIns="105865" rIns="105865" bIns="105865" numCol="1" spcCol="1270" anchor="ctr" anchorCtr="0">
          <a:noAutofit/>
        </a:bodyPr>
        <a:lstStyle/>
        <a:p>
          <a:pPr marL="0" lvl="0" indent="0" algn="l" defTabSz="977900">
            <a:lnSpc>
              <a:spcPct val="100000"/>
            </a:lnSpc>
            <a:spcBef>
              <a:spcPct val="0"/>
            </a:spcBef>
            <a:spcAft>
              <a:spcPct val="35000"/>
            </a:spcAft>
            <a:buNone/>
          </a:pPr>
          <a:r>
            <a:rPr lang="en-MY" sz="2200" kern="1200"/>
            <a:t>to support claims in, or provide evidence for, your writing.</a:t>
          </a:r>
          <a:endParaRPr lang="en-US" sz="2200" kern="1200"/>
        </a:p>
      </dsp:txBody>
      <dsp:txXfrm>
        <a:off x="1155346" y="3753098"/>
        <a:ext cx="9817453" cy="10002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4/29/22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4998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4/29/22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849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4/29/22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824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4/29/22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347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4/29/22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350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4/29/22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642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4/29/22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932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4/29/22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69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4/29/22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077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4/29/22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86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4/29/22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970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4/29/22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507927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7dEGoJdb6O0?feature=oembed"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svg"/><Relationship Id="rId7" Type="http://schemas.openxmlformats.org/officeDocument/2006/relationships/diagramColors" Target="../diagrams/colors4.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lc.berkeley.edu/writing-worksheets-and-other-writing-resources/suggestions-developing-argumentative-essays" TargetMode="External"/><Relationship Id="rId7" Type="http://schemas.openxmlformats.org/officeDocument/2006/relationships/hyperlink" Target="https://www.student.unsw.edu.au/paraphrasing-summarising-and-quoting" TargetMode="External"/><Relationship Id="rId2" Type="http://schemas.openxmlformats.org/officeDocument/2006/relationships/hyperlink" Target="https://essaypro.com/blog/argumentative-essay" TargetMode="External"/><Relationship Id="rId1" Type="http://schemas.openxmlformats.org/officeDocument/2006/relationships/slideLayout" Target="../slideLayouts/slideLayout2.xml"/><Relationship Id="rId6" Type="http://schemas.openxmlformats.org/officeDocument/2006/relationships/hyperlink" Target="https://www.simplypsychology.org/synthesising.html" TargetMode="External"/><Relationship Id="rId5" Type="http://schemas.openxmlformats.org/officeDocument/2006/relationships/hyperlink" Target="https://ecu.au.libguides.com/referencing/in-text-citations#:~:text=An%20in%2Dtext%20citation%20is,the%20author(s)%2C%20and" TargetMode="External"/><Relationship Id="rId4" Type="http://schemas.openxmlformats.org/officeDocument/2006/relationships/hyperlink" Target="https://uscmed.sc.libguides.com/c.php?g=477787&amp;p=3266941"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cu.au.libguides.com/referencing/in-text-citations#narrative" TargetMode="External"/><Relationship Id="rId2" Type="http://schemas.openxmlformats.org/officeDocument/2006/relationships/hyperlink" Target="https://ecu.au.libguides.com/referencing/in-text-citations#parenthetic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936E8218-25C6-684B-AD8C-70A1CB481709}"/>
              </a:ext>
            </a:extLst>
          </p:cNvPr>
          <p:cNvSpPr>
            <a:spLocks noGrp="1"/>
          </p:cNvSpPr>
          <p:nvPr>
            <p:ph type="ctrTitle"/>
          </p:nvPr>
        </p:nvSpPr>
        <p:spPr>
          <a:xfrm>
            <a:off x="612648" y="557783"/>
            <a:ext cx="4339906" cy="3130807"/>
          </a:xfrm>
        </p:spPr>
        <p:txBody>
          <a:bodyPr>
            <a:normAutofit/>
          </a:bodyPr>
          <a:lstStyle/>
          <a:p>
            <a:r>
              <a:rPr lang="en-US" sz="5600" dirty="0">
                <a:solidFill>
                  <a:srgbClr val="FFFFFF"/>
                </a:solidFill>
              </a:rPr>
              <a:t>ACADEMIC WRITING</a:t>
            </a:r>
          </a:p>
        </p:txBody>
      </p:sp>
      <p:sp>
        <p:nvSpPr>
          <p:cNvPr id="3" name="Subtitle 2">
            <a:extLst>
              <a:ext uri="{FF2B5EF4-FFF2-40B4-BE49-F238E27FC236}">
                <a16:creationId xmlns:a16="http://schemas.microsoft.com/office/drawing/2014/main" id="{71867F73-6B84-674A-8CE2-40985EED40C5}"/>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WEEK 7</a:t>
            </a:r>
          </a:p>
          <a:p>
            <a:endParaRPr lang="en-US" sz="2800" dirty="0">
              <a:solidFill>
                <a:srgbClr val="FFFFFF"/>
              </a:solidFill>
            </a:endParaRPr>
          </a:p>
          <a:p>
            <a:r>
              <a:rPr lang="en-US" sz="2800" dirty="0">
                <a:solidFill>
                  <a:srgbClr val="FFFFFF"/>
                </a:solidFill>
              </a:rPr>
              <a:t>NORLIDA ARIFFIN</a:t>
            </a:r>
          </a:p>
        </p:txBody>
      </p:sp>
      <p:pic>
        <p:nvPicPr>
          <p:cNvPr id="4" name="Picture 3">
            <a:extLst>
              <a:ext uri="{FF2B5EF4-FFF2-40B4-BE49-F238E27FC236}">
                <a16:creationId xmlns:a16="http://schemas.microsoft.com/office/drawing/2014/main" id="{3626D214-B069-ABE0-AD0D-A6248A3AD672}"/>
              </a:ext>
            </a:extLst>
          </p:cNvPr>
          <p:cNvPicPr>
            <a:picLocks noChangeAspect="1"/>
          </p:cNvPicPr>
          <p:nvPr/>
        </p:nvPicPr>
        <p:blipFill rotWithShape="1">
          <a:blip r:embed="rId2"/>
          <a:srcRect r="29566"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7892964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3B319-1767-8C40-9F11-467FC231E235}"/>
              </a:ext>
            </a:extLst>
          </p:cNvPr>
          <p:cNvSpPr>
            <a:spLocks noGrp="1"/>
          </p:cNvSpPr>
          <p:nvPr>
            <p:ph idx="1"/>
          </p:nvPr>
        </p:nvSpPr>
        <p:spPr>
          <a:xfrm>
            <a:off x="609600" y="489704"/>
            <a:ext cx="10972800" cy="5158764"/>
          </a:xfrm>
        </p:spPr>
        <p:txBody>
          <a:bodyPr>
            <a:normAutofit/>
          </a:bodyPr>
          <a:lstStyle/>
          <a:p>
            <a:r>
              <a:rPr lang="en-MY" dirty="0"/>
              <a:t>For quotations with 40 or more words, the formatting of both the quotation and the citation are slightly different. The quotation is offset from your text, and the punctuation of the quote comes </a:t>
            </a:r>
            <a:r>
              <a:rPr lang="en-MY" i="1" dirty="0"/>
              <a:t>before </a:t>
            </a:r>
            <a:r>
              <a:rPr lang="en-MY" dirty="0"/>
              <a:t>the in-text citation.</a:t>
            </a:r>
          </a:p>
          <a:p>
            <a:r>
              <a:rPr lang="en-MY" dirty="0"/>
              <a:t>Example:</a:t>
            </a:r>
          </a:p>
          <a:p>
            <a:endParaRPr lang="en-US" dirty="0"/>
          </a:p>
        </p:txBody>
      </p:sp>
      <p:pic>
        <p:nvPicPr>
          <p:cNvPr id="4" name="Picture 3">
            <a:extLst>
              <a:ext uri="{FF2B5EF4-FFF2-40B4-BE49-F238E27FC236}">
                <a16:creationId xmlns:a16="http://schemas.microsoft.com/office/drawing/2014/main" id="{814764D5-0461-654E-9C82-774CE73169CE}"/>
              </a:ext>
            </a:extLst>
          </p:cNvPr>
          <p:cNvPicPr>
            <a:picLocks noChangeAspect="1"/>
          </p:cNvPicPr>
          <p:nvPr/>
        </p:nvPicPr>
        <p:blipFill>
          <a:blip r:embed="rId2"/>
          <a:stretch>
            <a:fillRect/>
          </a:stretch>
        </p:blipFill>
        <p:spPr>
          <a:xfrm>
            <a:off x="1047750" y="2448068"/>
            <a:ext cx="10096500" cy="3200400"/>
          </a:xfrm>
          <a:prstGeom prst="rect">
            <a:avLst/>
          </a:prstGeom>
        </p:spPr>
      </p:pic>
      <p:sp>
        <p:nvSpPr>
          <p:cNvPr id="6" name="TextBox 5">
            <a:extLst>
              <a:ext uri="{FF2B5EF4-FFF2-40B4-BE49-F238E27FC236}">
                <a16:creationId xmlns:a16="http://schemas.microsoft.com/office/drawing/2014/main" id="{3AB171DB-8EBE-C842-85A2-452C1A0B15EB}"/>
              </a:ext>
            </a:extLst>
          </p:cNvPr>
          <p:cNvSpPr txBox="1"/>
          <p:nvPr/>
        </p:nvSpPr>
        <p:spPr>
          <a:xfrm>
            <a:off x="1047750" y="6214407"/>
            <a:ext cx="10096500" cy="276999"/>
          </a:xfrm>
          <a:prstGeom prst="rect">
            <a:avLst/>
          </a:prstGeom>
          <a:noFill/>
        </p:spPr>
        <p:txBody>
          <a:bodyPr wrap="square">
            <a:spAutoFit/>
          </a:bodyPr>
          <a:lstStyle/>
          <a:p>
            <a:r>
              <a:rPr lang="en-MY" sz="1200" b="0" i="0" dirty="0">
                <a:solidFill>
                  <a:srgbClr val="333333"/>
                </a:solidFill>
                <a:effectLst/>
                <a:latin typeface="Arial" panose="020B0604020202020204" pitchFamily="34" charset="0"/>
              </a:rPr>
              <a:t>*Note the ellipsis (. . .) in the quote above. This indicates that some text from the original work was omitted for this quotation.</a:t>
            </a:r>
            <a:endParaRPr lang="en-US" sz="1200" dirty="0"/>
          </a:p>
        </p:txBody>
      </p:sp>
    </p:spTree>
    <p:extLst>
      <p:ext uri="{BB962C8B-B14F-4D97-AF65-F5344CB8AC3E}">
        <p14:creationId xmlns:p14="http://schemas.microsoft.com/office/powerpoint/2010/main" val="336725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46B2C3-882C-8D4A-8DCC-8DB3E02C07B7}"/>
              </a:ext>
            </a:extLst>
          </p:cNvPr>
          <p:cNvSpPr>
            <a:spLocks noGrp="1"/>
          </p:cNvSpPr>
          <p:nvPr>
            <p:ph type="title"/>
          </p:nvPr>
        </p:nvSpPr>
        <p:spPr>
          <a:xfrm>
            <a:off x="609600" y="0"/>
            <a:ext cx="10972800" cy="1325563"/>
          </a:xfrm>
        </p:spPr>
        <p:txBody>
          <a:bodyPr>
            <a:normAutofit/>
          </a:bodyPr>
          <a:lstStyle/>
          <a:p>
            <a:r>
              <a:rPr lang="en-US" dirty="0"/>
              <a:t>Synthesizing </a:t>
            </a:r>
          </a:p>
        </p:txBody>
      </p:sp>
      <p:graphicFrame>
        <p:nvGraphicFramePr>
          <p:cNvPr id="5" name="Content Placeholder 2">
            <a:extLst>
              <a:ext uri="{FF2B5EF4-FFF2-40B4-BE49-F238E27FC236}">
                <a16:creationId xmlns:a16="http://schemas.microsoft.com/office/drawing/2014/main" id="{CB3D3218-4AFA-9646-27E7-C68EB5A04AA4}"/>
              </a:ext>
            </a:extLst>
          </p:cNvPr>
          <p:cNvGraphicFramePr>
            <a:graphicFrameLocks noGrp="1"/>
          </p:cNvGraphicFramePr>
          <p:nvPr>
            <p:ph idx="1"/>
            <p:extLst>
              <p:ext uri="{D42A27DB-BD31-4B8C-83A1-F6EECF244321}">
                <p14:modId xmlns:p14="http://schemas.microsoft.com/office/powerpoint/2010/main" val="1583640802"/>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37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Synthesizing Information">
            <a:hlinkClick r:id="" action="ppaction://media"/>
            <a:extLst>
              <a:ext uri="{FF2B5EF4-FFF2-40B4-BE49-F238E27FC236}">
                <a16:creationId xmlns:a16="http://schemas.microsoft.com/office/drawing/2014/main" id="{5CD7FC87-AB2F-2B4C-823C-E4DC8120138E}"/>
              </a:ext>
            </a:extLst>
          </p:cNvPr>
          <p:cNvPicPr>
            <a:picLocks noGrp="1" noRot="1" noChangeAspect="1"/>
          </p:cNvPicPr>
          <p:nvPr>
            <p:ph idx="1"/>
            <a:videoFile r:link="rId1"/>
          </p:nvPr>
        </p:nvPicPr>
        <p:blipFill>
          <a:blip r:embed="rId3"/>
          <a:stretch>
            <a:fillRect/>
          </a:stretch>
        </p:blipFill>
        <p:spPr>
          <a:xfrm>
            <a:off x="660707" y="357981"/>
            <a:ext cx="10870585" cy="6142038"/>
          </a:xfrm>
          <a:prstGeom prst="rect">
            <a:avLst/>
          </a:prstGeom>
        </p:spPr>
      </p:pic>
    </p:spTree>
    <p:extLst>
      <p:ext uri="{BB962C8B-B14F-4D97-AF65-F5344CB8AC3E}">
        <p14:creationId xmlns:p14="http://schemas.microsoft.com/office/powerpoint/2010/main" val="284869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351B1-1A56-0B42-8530-036867FAC9E3}"/>
              </a:ext>
            </a:extLst>
          </p:cNvPr>
          <p:cNvSpPr>
            <a:spLocks noGrp="1"/>
          </p:cNvSpPr>
          <p:nvPr>
            <p:ph type="title"/>
          </p:nvPr>
        </p:nvSpPr>
        <p:spPr>
          <a:xfrm>
            <a:off x="610197" y="298053"/>
            <a:ext cx="7434263" cy="825639"/>
          </a:xfrm>
        </p:spPr>
        <p:txBody>
          <a:bodyPr>
            <a:normAutofit/>
          </a:bodyPr>
          <a:lstStyle/>
          <a:p>
            <a:r>
              <a:rPr lang="en-US" dirty="0"/>
              <a:t>Step-by-step synthesizing</a:t>
            </a:r>
          </a:p>
        </p:txBody>
      </p:sp>
      <p:pic>
        <p:nvPicPr>
          <p:cNvPr id="7" name="Graphic 6" descr="Workflow">
            <a:extLst>
              <a:ext uri="{FF2B5EF4-FFF2-40B4-BE49-F238E27FC236}">
                <a16:creationId xmlns:a16="http://schemas.microsoft.com/office/drawing/2014/main" id="{6013886A-1C04-E53D-BFFA-A2D83294C0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325" y="2181523"/>
            <a:ext cx="2494952" cy="2494952"/>
          </a:xfrm>
          <a:prstGeom prst="rect">
            <a:avLst/>
          </a:prstGeom>
        </p:spPr>
      </p:pic>
      <p:graphicFrame>
        <p:nvGraphicFramePr>
          <p:cNvPr id="12" name="Content Placeholder 2">
            <a:extLst>
              <a:ext uri="{FF2B5EF4-FFF2-40B4-BE49-F238E27FC236}">
                <a16:creationId xmlns:a16="http://schemas.microsoft.com/office/drawing/2014/main" id="{D2DC7907-ECC6-954D-F4EA-1A898A35376B}"/>
              </a:ext>
            </a:extLst>
          </p:cNvPr>
          <p:cNvGraphicFramePr/>
          <p:nvPr>
            <p:extLst>
              <p:ext uri="{D42A27DB-BD31-4B8C-83A1-F6EECF244321}">
                <p14:modId xmlns:p14="http://schemas.microsoft.com/office/powerpoint/2010/main" val="19589884"/>
              </p:ext>
            </p:extLst>
          </p:nvPr>
        </p:nvGraphicFramePr>
        <p:xfrm>
          <a:off x="610197" y="1421746"/>
          <a:ext cx="8733500" cy="47253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95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A977-CA94-F942-A706-A0B04AB25BF5}"/>
              </a:ext>
            </a:extLst>
          </p:cNvPr>
          <p:cNvSpPr>
            <a:spLocks noGrp="1"/>
          </p:cNvSpPr>
          <p:nvPr>
            <p:ph type="title"/>
          </p:nvPr>
        </p:nvSpPr>
        <p:spPr>
          <a:xfrm>
            <a:off x="725215" y="1597960"/>
            <a:ext cx="3353564" cy="3555931"/>
          </a:xfrm>
        </p:spPr>
        <p:txBody>
          <a:bodyPr anchor="t">
            <a:normAutofit/>
          </a:bodyPr>
          <a:lstStyle/>
          <a:p>
            <a:r>
              <a:rPr lang="en-US" dirty="0"/>
              <a:t>When you synthesize, you:</a:t>
            </a:r>
          </a:p>
        </p:txBody>
      </p:sp>
      <p:graphicFrame>
        <p:nvGraphicFramePr>
          <p:cNvPr id="5" name="Content Placeholder 2">
            <a:extLst>
              <a:ext uri="{FF2B5EF4-FFF2-40B4-BE49-F238E27FC236}">
                <a16:creationId xmlns:a16="http://schemas.microsoft.com/office/drawing/2014/main" id="{A45CD2FD-E932-74A2-D3DC-3D407C92550E}"/>
              </a:ext>
            </a:extLst>
          </p:cNvPr>
          <p:cNvGraphicFramePr>
            <a:graphicFrameLocks noGrp="1"/>
          </p:cNvGraphicFramePr>
          <p:nvPr>
            <p:ph idx="1"/>
          </p:nvPr>
        </p:nvGraphicFramePr>
        <p:xfrm>
          <a:off x="4668782" y="775856"/>
          <a:ext cx="6308804" cy="510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69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5E9F-6EF4-FD42-A9FB-2C67B63992C2}"/>
              </a:ext>
            </a:extLst>
          </p:cNvPr>
          <p:cNvSpPr>
            <a:spLocks noGrp="1"/>
          </p:cNvSpPr>
          <p:nvPr>
            <p:ph type="title"/>
          </p:nvPr>
        </p:nvSpPr>
        <p:spPr>
          <a:xfrm>
            <a:off x="609600" y="0"/>
            <a:ext cx="10972800" cy="924174"/>
          </a:xfrm>
        </p:spPr>
        <p:txBody>
          <a:bodyPr>
            <a:normAutofit/>
          </a:bodyPr>
          <a:lstStyle/>
          <a:p>
            <a:r>
              <a:rPr lang="en-GB" dirty="0"/>
              <a:t>Paraphrasing</a:t>
            </a:r>
          </a:p>
        </p:txBody>
      </p:sp>
      <p:sp>
        <p:nvSpPr>
          <p:cNvPr id="3" name="Content Placeholder 2">
            <a:extLst>
              <a:ext uri="{FF2B5EF4-FFF2-40B4-BE49-F238E27FC236}">
                <a16:creationId xmlns:a16="http://schemas.microsoft.com/office/drawing/2014/main" id="{79B5549A-5B9C-354F-88CF-932F44996F39}"/>
              </a:ext>
            </a:extLst>
          </p:cNvPr>
          <p:cNvSpPr>
            <a:spLocks noGrp="1"/>
          </p:cNvSpPr>
          <p:nvPr>
            <p:ph idx="1"/>
          </p:nvPr>
        </p:nvSpPr>
        <p:spPr>
          <a:xfrm>
            <a:off x="609600" y="1208690"/>
            <a:ext cx="10972800" cy="4934048"/>
          </a:xfrm>
        </p:spPr>
        <p:txBody>
          <a:bodyPr/>
          <a:lstStyle/>
          <a:p>
            <a:pPr marL="342900" indent="-342900">
              <a:buFont typeface="Wingdings" pitchFamily="2" charset="2"/>
              <a:buChar char="§"/>
            </a:pPr>
            <a:r>
              <a:rPr lang="en-US" dirty="0"/>
              <a:t>When you paraphrase, you rewrite information from an outside source in your own words without changing the meaning.</a:t>
            </a:r>
          </a:p>
          <a:p>
            <a:pPr marL="342900" indent="-342900">
              <a:buFont typeface="Wingdings" pitchFamily="2" charset="2"/>
              <a:buChar char="§"/>
            </a:pPr>
            <a:r>
              <a:rPr lang="en-US" dirty="0"/>
              <a:t>A paraphrase is almost as long as the original.</a:t>
            </a:r>
          </a:p>
          <a:p>
            <a:pPr marL="342900" indent="-342900">
              <a:buFont typeface="Wingdings" pitchFamily="2" charset="2"/>
              <a:buChar char="§"/>
            </a:pPr>
            <a:r>
              <a:rPr lang="en-MY" dirty="0"/>
              <a:t>Paraphrasing is a way of using different words and phrasing to present the same ideas. Paraphrasing is used with short sections of text, such as phrases and sentences.</a:t>
            </a:r>
          </a:p>
          <a:p>
            <a:pPr marL="342900" indent="-342900">
              <a:buFont typeface="Wingdings" pitchFamily="2" charset="2"/>
              <a:buChar char="§"/>
            </a:pPr>
            <a:r>
              <a:rPr lang="en-MY" dirty="0"/>
              <a:t>A paraphrase offers an alternative to using direct quotations and allows you to integrate evidence/source material into assignments. Paraphrasing can also be used for note-taking and explaining information in tables, charts and diagrams.</a:t>
            </a:r>
          </a:p>
          <a:p>
            <a:pPr marL="342900" indent="-342900">
              <a:buFont typeface="Wingdings" pitchFamily="2" charset="2"/>
              <a:buChar char="§"/>
            </a:pPr>
            <a:endParaRPr lang="en-GB" dirty="0"/>
          </a:p>
        </p:txBody>
      </p:sp>
    </p:spTree>
    <p:extLst>
      <p:ext uri="{BB962C8B-B14F-4D97-AF65-F5344CB8AC3E}">
        <p14:creationId xmlns:p14="http://schemas.microsoft.com/office/powerpoint/2010/main" val="208742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F063-8818-D643-B0AB-38B1B4A0321E}"/>
              </a:ext>
            </a:extLst>
          </p:cNvPr>
          <p:cNvSpPr>
            <a:spLocks noGrp="1"/>
          </p:cNvSpPr>
          <p:nvPr>
            <p:ph type="title"/>
          </p:nvPr>
        </p:nvSpPr>
        <p:spPr>
          <a:xfrm>
            <a:off x="609600" y="557784"/>
            <a:ext cx="10972800" cy="934685"/>
          </a:xfrm>
        </p:spPr>
        <p:txBody>
          <a:bodyPr>
            <a:normAutofit fontScale="90000"/>
          </a:bodyPr>
          <a:lstStyle/>
          <a:p>
            <a:r>
              <a:rPr lang="en-MY" dirty="0"/>
              <a:t>When to paraphrase</a:t>
            </a:r>
            <a:br>
              <a:rPr lang="en-MY" dirty="0"/>
            </a:br>
            <a:endParaRPr lang="en-GB" dirty="0"/>
          </a:p>
        </p:txBody>
      </p:sp>
      <p:graphicFrame>
        <p:nvGraphicFramePr>
          <p:cNvPr id="20" name="Content Placeholder 2">
            <a:extLst>
              <a:ext uri="{FF2B5EF4-FFF2-40B4-BE49-F238E27FC236}">
                <a16:creationId xmlns:a16="http://schemas.microsoft.com/office/drawing/2014/main" id="{A9AD9B9A-86F1-071B-E3CB-1577EE333F08}"/>
              </a:ext>
            </a:extLst>
          </p:cNvPr>
          <p:cNvGraphicFramePr>
            <a:graphicFrameLocks noGrp="1"/>
          </p:cNvGraphicFramePr>
          <p:nvPr>
            <p:ph idx="1"/>
          </p:nvPr>
        </p:nvGraphicFramePr>
        <p:xfrm>
          <a:off x="609600" y="1387366"/>
          <a:ext cx="10972800" cy="4755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79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EC049-2B24-EA4F-A00E-A5272EC63B2B}"/>
              </a:ext>
            </a:extLst>
          </p:cNvPr>
          <p:cNvSpPr>
            <a:spLocks noGrp="1"/>
          </p:cNvSpPr>
          <p:nvPr>
            <p:ph type="title"/>
          </p:nvPr>
        </p:nvSpPr>
        <p:spPr>
          <a:xfrm>
            <a:off x="610197" y="-1"/>
            <a:ext cx="5369169" cy="912852"/>
          </a:xfrm>
        </p:spPr>
        <p:txBody>
          <a:bodyPr>
            <a:normAutofit/>
          </a:bodyPr>
          <a:lstStyle/>
          <a:p>
            <a:r>
              <a:rPr lang="en-GB" dirty="0"/>
              <a:t>How?</a:t>
            </a:r>
          </a:p>
        </p:txBody>
      </p:sp>
      <p:sp>
        <p:nvSpPr>
          <p:cNvPr id="22" name="Content Placeholder 2">
            <a:extLst>
              <a:ext uri="{FF2B5EF4-FFF2-40B4-BE49-F238E27FC236}">
                <a16:creationId xmlns:a16="http://schemas.microsoft.com/office/drawing/2014/main" id="{D8E0EAC4-61A8-1447-BD19-4CFB726C14F2}"/>
              </a:ext>
            </a:extLst>
          </p:cNvPr>
          <p:cNvSpPr>
            <a:spLocks noGrp="1"/>
          </p:cNvSpPr>
          <p:nvPr>
            <p:ph idx="1"/>
          </p:nvPr>
        </p:nvSpPr>
        <p:spPr>
          <a:xfrm>
            <a:off x="389480" y="1049487"/>
            <a:ext cx="9295792" cy="5234276"/>
          </a:xfrm>
        </p:spPr>
        <p:txBody>
          <a:bodyPr anchor="t">
            <a:noAutofit/>
          </a:bodyPr>
          <a:lstStyle/>
          <a:p>
            <a:pPr marL="342900" indent="-342900">
              <a:lnSpc>
                <a:spcPct val="100000"/>
              </a:lnSpc>
              <a:buFont typeface="Wingdings" pitchFamily="2" charset="2"/>
              <a:buChar char="§"/>
            </a:pPr>
            <a:r>
              <a:rPr lang="en-MY" dirty="0"/>
              <a:t>Ensure that you keep the original meaning and maintain the same relationship between main ideas and supporting points.</a:t>
            </a:r>
          </a:p>
          <a:p>
            <a:pPr marL="342900" indent="-342900">
              <a:lnSpc>
                <a:spcPct val="100000"/>
              </a:lnSpc>
              <a:buFont typeface="Wingdings" pitchFamily="2" charset="2"/>
              <a:buChar char="§"/>
            </a:pPr>
            <a:r>
              <a:rPr lang="en-MY" dirty="0"/>
              <a:t>Use synonyms (words or expression which have a similar meaning) where appropriate. Key words that are specialised subject vocabulary do not need to be changed.</a:t>
            </a:r>
          </a:p>
          <a:p>
            <a:pPr marL="342900" indent="-342900">
              <a:lnSpc>
                <a:spcPct val="100000"/>
              </a:lnSpc>
              <a:buFont typeface="Wingdings" pitchFamily="2" charset="2"/>
              <a:buChar char="§"/>
            </a:pPr>
            <a:r>
              <a:rPr lang="en-MY" dirty="0"/>
              <a:t>If you want to retain unique or specialist phrases, use quotation marks (“ “).</a:t>
            </a:r>
          </a:p>
          <a:p>
            <a:pPr marL="342900" indent="-342900">
              <a:lnSpc>
                <a:spcPct val="100000"/>
              </a:lnSpc>
              <a:buFont typeface="Wingdings" pitchFamily="2" charset="2"/>
              <a:buChar char="§"/>
            </a:pPr>
            <a:r>
              <a:rPr lang="en-MY" dirty="0"/>
              <a:t>Change the grammar and sentence structure. Break up a long sentence into two shorter ones or combine two short sentences into one. Change the voice (active/passive) or change word forms (e.g. nouns, adjectives).</a:t>
            </a:r>
          </a:p>
          <a:p>
            <a:pPr marL="342900" indent="-342900">
              <a:lnSpc>
                <a:spcPct val="100000"/>
              </a:lnSpc>
              <a:buFont typeface="Wingdings" pitchFamily="2" charset="2"/>
              <a:buChar char="§"/>
            </a:pPr>
            <a:r>
              <a:rPr lang="en-MY" dirty="0"/>
              <a:t>Change the order in which information/ideas are presented, as long as they still make sense in a different order.</a:t>
            </a:r>
          </a:p>
          <a:p>
            <a:pPr marL="342900" indent="-342900">
              <a:lnSpc>
                <a:spcPct val="100000"/>
              </a:lnSpc>
              <a:buFont typeface="Wingdings" pitchFamily="2" charset="2"/>
              <a:buChar char="§"/>
            </a:pPr>
            <a:r>
              <a:rPr lang="en-MY" dirty="0"/>
              <a:t>Identify the attitude of the authors to their subject (i.e. certain, uncertain, critical etc) and make sure your paraphrase reflects this. Use the appropriate reporting word or phrase.</a:t>
            </a:r>
          </a:p>
          <a:p>
            <a:pPr marL="342900" indent="-342900">
              <a:lnSpc>
                <a:spcPct val="100000"/>
              </a:lnSpc>
              <a:buFont typeface="Wingdings" pitchFamily="2" charset="2"/>
              <a:buChar char="§"/>
            </a:pPr>
            <a:endParaRPr lang="en-GB" dirty="0"/>
          </a:p>
        </p:txBody>
      </p:sp>
      <p:pic>
        <p:nvPicPr>
          <p:cNvPr id="23" name="Graphic 6" descr="Open Quotation Mark">
            <a:extLst>
              <a:ext uri="{FF2B5EF4-FFF2-40B4-BE49-F238E27FC236}">
                <a16:creationId xmlns:a16="http://schemas.microsoft.com/office/drawing/2014/main" id="{D8AC9680-EE49-5CEC-220C-A50D9BBE3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8321" y="2178683"/>
            <a:ext cx="2500631" cy="2500631"/>
          </a:xfrm>
          <a:prstGeom prst="rect">
            <a:avLst/>
          </a:prstGeom>
        </p:spPr>
      </p:pic>
    </p:spTree>
    <p:extLst>
      <p:ext uri="{BB962C8B-B14F-4D97-AF65-F5344CB8AC3E}">
        <p14:creationId xmlns:p14="http://schemas.microsoft.com/office/powerpoint/2010/main" val="335394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0F05-9E65-8E42-9E90-F6E261B3C958}"/>
              </a:ext>
            </a:extLst>
          </p:cNvPr>
          <p:cNvSpPr>
            <a:spLocks noGrp="1"/>
          </p:cNvSpPr>
          <p:nvPr>
            <p:ph type="title"/>
          </p:nvPr>
        </p:nvSpPr>
        <p:spPr>
          <a:xfrm>
            <a:off x="609600" y="160219"/>
            <a:ext cx="10972800" cy="813815"/>
          </a:xfrm>
        </p:spPr>
        <p:txBody>
          <a:bodyPr>
            <a:normAutofit/>
          </a:bodyPr>
          <a:lstStyle/>
          <a:p>
            <a:r>
              <a:rPr lang="en-US" sz="4000" dirty="0"/>
              <a:t>References </a:t>
            </a:r>
          </a:p>
        </p:txBody>
      </p:sp>
      <p:sp>
        <p:nvSpPr>
          <p:cNvPr id="3" name="Content Placeholder 2">
            <a:extLst>
              <a:ext uri="{FF2B5EF4-FFF2-40B4-BE49-F238E27FC236}">
                <a16:creationId xmlns:a16="http://schemas.microsoft.com/office/drawing/2014/main" id="{BA668E9A-0D32-254A-9776-0A451A57D572}"/>
              </a:ext>
            </a:extLst>
          </p:cNvPr>
          <p:cNvSpPr>
            <a:spLocks noGrp="1"/>
          </p:cNvSpPr>
          <p:nvPr>
            <p:ph idx="1"/>
          </p:nvPr>
        </p:nvSpPr>
        <p:spPr>
          <a:xfrm>
            <a:off x="609600" y="1410733"/>
            <a:ext cx="10972800" cy="4036534"/>
          </a:xfrm>
        </p:spPr>
        <p:txBody>
          <a:bodyPr/>
          <a:lstStyle/>
          <a:p>
            <a:r>
              <a:rPr lang="en-US" dirty="0">
                <a:hlinkClick r:id="rId2"/>
              </a:rPr>
              <a:t>https://essaypro.com/blog/argumentative-essay</a:t>
            </a:r>
            <a:endParaRPr lang="en-US" dirty="0"/>
          </a:p>
          <a:p>
            <a:r>
              <a:rPr lang="en-US" dirty="0">
                <a:hlinkClick r:id="rId3"/>
              </a:rPr>
              <a:t>https://slc.berkeley.edu/writing-worksheets-and-other-writing-resources/suggestions-developing-argumentative-essays</a:t>
            </a:r>
            <a:endParaRPr lang="en-US" dirty="0"/>
          </a:p>
          <a:p>
            <a:r>
              <a:rPr lang="en-US" dirty="0">
                <a:hlinkClick r:id="rId4"/>
              </a:rPr>
              <a:t>https://uscmed.sc.libguides.com/c.php?g=477787&amp;p=3266941</a:t>
            </a:r>
            <a:endParaRPr lang="en-US" dirty="0"/>
          </a:p>
          <a:p>
            <a:r>
              <a:rPr lang="en-US" dirty="0">
                <a:hlinkClick r:id="rId5"/>
              </a:rPr>
              <a:t>https://ecu.au.libguides.com/referencing/in-text-citations#:~:text=An%20in%2Dtext%20citation%20is,the%20author(s)%2C%20and</a:t>
            </a:r>
            <a:endParaRPr lang="en-US" dirty="0"/>
          </a:p>
          <a:p>
            <a:r>
              <a:rPr lang="en-US" dirty="0">
                <a:hlinkClick r:id="rId6"/>
              </a:rPr>
              <a:t>https://www.simplypsychology.org/synthesising.html</a:t>
            </a:r>
            <a:endParaRPr lang="en-US" dirty="0"/>
          </a:p>
          <a:p>
            <a:r>
              <a:rPr lang="en-US" dirty="0">
                <a:hlinkClick r:id="rId7"/>
              </a:rPr>
              <a:t>https://www.student.unsw.edu.au/paraphrasing-summarising-and-quoting</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427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CDE-29BF-7944-B1B1-EFEF00259333}"/>
              </a:ext>
            </a:extLst>
          </p:cNvPr>
          <p:cNvSpPr>
            <a:spLocks noGrp="1"/>
          </p:cNvSpPr>
          <p:nvPr>
            <p:ph type="title"/>
          </p:nvPr>
        </p:nvSpPr>
        <p:spPr>
          <a:xfrm>
            <a:off x="609600" y="715262"/>
            <a:ext cx="10972800" cy="1579129"/>
          </a:xfrm>
        </p:spPr>
        <p:txBody>
          <a:bodyPr>
            <a:normAutofit fontScale="90000"/>
          </a:bodyPr>
          <a:lstStyle/>
          <a:p>
            <a:r>
              <a:rPr lang="en-MY" sz="3600" b="1" dirty="0"/>
              <a:t>Elements of an Argumentative Essay</a:t>
            </a:r>
            <a:br>
              <a:rPr lang="en-MY" sz="3600" b="1" dirty="0"/>
            </a:br>
            <a:br>
              <a:rPr lang="en-MY" sz="3600" dirty="0"/>
            </a:br>
            <a:br>
              <a:rPr lang="en-MY" sz="3600" dirty="0"/>
            </a:br>
            <a:endParaRPr lang="en-US" sz="3600" dirty="0"/>
          </a:p>
        </p:txBody>
      </p:sp>
      <p:graphicFrame>
        <p:nvGraphicFramePr>
          <p:cNvPr id="5" name="Content Placeholder 2">
            <a:extLst>
              <a:ext uri="{FF2B5EF4-FFF2-40B4-BE49-F238E27FC236}">
                <a16:creationId xmlns:a16="http://schemas.microsoft.com/office/drawing/2014/main" id="{1F99A2ED-D74B-5D6C-CCDD-4CFEB14CD65F}"/>
              </a:ext>
            </a:extLst>
          </p:cNvPr>
          <p:cNvGraphicFramePr>
            <a:graphicFrameLocks noGrp="1"/>
          </p:cNvGraphicFramePr>
          <p:nvPr>
            <p:ph idx="1"/>
            <p:extLst>
              <p:ext uri="{D42A27DB-BD31-4B8C-83A1-F6EECF244321}">
                <p14:modId xmlns:p14="http://schemas.microsoft.com/office/powerpoint/2010/main" val="3126496135"/>
              </p:ext>
            </p:extLst>
          </p:nvPr>
        </p:nvGraphicFramePr>
        <p:xfrm>
          <a:off x="609600" y="1083365"/>
          <a:ext cx="10972800" cy="5443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3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6C89-9B56-7C49-92DF-AC16AB40E809}"/>
              </a:ext>
            </a:extLst>
          </p:cNvPr>
          <p:cNvSpPr>
            <a:spLocks noGrp="1"/>
          </p:cNvSpPr>
          <p:nvPr>
            <p:ph type="title"/>
          </p:nvPr>
        </p:nvSpPr>
        <p:spPr>
          <a:xfrm>
            <a:off x="609600" y="293445"/>
            <a:ext cx="10972800" cy="843633"/>
          </a:xfrm>
        </p:spPr>
        <p:txBody>
          <a:bodyPr>
            <a:normAutofit/>
          </a:bodyPr>
          <a:lstStyle/>
          <a:p>
            <a:r>
              <a:rPr lang="en-US" sz="3600" b="1" dirty="0"/>
              <a:t>In-text citation/ referencing</a:t>
            </a:r>
          </a:p>
        </p:txBody>
      </p:sp>
      <p:sp>
        <p:nvSpPr>
          <p:cNvPr id="3" name="Content Placeholder 2">
            <a:extLst>
              <a:ext uri="{FF2B5EF4-FFF2-40B4-BE49-F238E27FC236}">
                <a16:creationId xmlns:a16="http://schemas.microsoft.com/office/drawing/2014/main" id="{7981A5B2-FB4B-4E45-BAC4-EF8C64E03E00}"/>
              </a:ext>
            </a:extLst>
          </p:cNvPr>
          <p:cNvSpPr>
            <a:spLocks noGrp="1"/>
          </p:cNvSpPr>
          <p:nvPr>
            <p:ph idx="1"/>
          </p:nvPr>
        </p:nvSpPr>
        <p:spPr>
          <a:xfrm>
            <a:off x="609600" y="1570383"/>
            <a:ext cx="10972800" cy="4572355"/>
          </a:xfrm>
        </p:spPr>
        <p:txBody>
          <a:bodyPr/>
          <a:lstStyle/>
          <a:p>
            <a:pPr marL="342900" indent="-342900">
              <a:buFont typeface="Wingdings" pitchFamily="2" charset="2"/>
              <a:buChar char="§"/>
            </a:pPr>
            <a:r>
              <a:rPr lang="en-MY" dirty="0"/>
              <a:t>An in-text citation is the brief form of the reference that you include in the body of your work. It gives enough information to uniquely identify the source in your reference list. The brief form usually consists of:</a:t>
            </a:r>
          </a:p>
          <a:p>
            <a:pPr marL="342900" indent="-342900">
              <a:buFont typeface="Wingdings" pitchFamily="2" charset="2"/>
              <a:buChar char="Ø"/>
            </a:pPr>
            <a:r>
              <a:rPr lang="en-MY" dirty="0"/>
              <a:t>family name of the author(s)</a:t>
            </a:r>
          </a:p>
          <a:p>
            <a:pPr marL="342900" indent="-342900">
              <a:buFont typeface="Wingdings" pitchFamily="2" charset="2"/>
              <a:buChar char="Ø"/>
            </a:pPr>
            <a:r>
              <a:rPr lang="en-MY" dirty="0"/>
              <a:t>year of publication.</a:t>
            </a:r>
          </a:p>
          <a:p>
            <a:endParaRPr lang="en-MY" dirty="0"/>
          </a:p>
          <a:p>
            <a:pPr marL="342900" indent="-342900">
              <a:buFont typeface="Wingdings" pitchFamily="2" charset="2"/>
              <a:buChar char="§"/>
            </a:pPr>
            <a:r>
              <a:rPr lang="en-MY" dirty="0"/>
              <a:t>In-text citations will look the same, regardless of whether you're referencing a journal article, a report, or a video.</a:t>
            </a:r>
          </a:p>
          <a:p>
            <a:endParaRPr lang="en-US" dirty="0"/>
          </a:p>
          <a:p>
            <a:endParaRPr lang="en-US" dirty="0"/>
          </a:p>
        </p:txBody>
      </p:sp>
    </p:spTree>
    <p:extLst>
      <p:ext uri="{BB962C8B-B14F-4D97-AF65-F5344CB8AC3E}">
        <p14:creationId xmlns:p14="http://schemas.microsoft.com/office/powerpoint/2010/main" val="202059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E96A8-B3F8-7C46-BA60-B5F7C522199E}"/>
              </a:ext>
            </a:extLst>
          </p:cNvPr>
          <p:cNvSpPr>
            <a:spLocks noGrp="1"/>
          </p:cNvSpPr>
          <p:nvPr>
            <p:ph idx="1"/>
          </p:nvPr>
        </p:nvSpPr>
        <p:spPr>
          <a:xfrm>
            <a:off x="609600" y="351544"/>
            <a:ext cx="10972800" cy="4036534"/>
          </a:xfrm>
        </p:spPr>
        <p:txBody>
          <a:bodyPr/>
          <a:lstStyle/>
          <a:p>
            <a:r>
              <a:rPr lang="en-MY" dirty="0"/>
              <a:t>In-text citations can either be in parenthetical form, or have part of the citation included in the narrative of your work:</a:t>
            </a:r>
          </a:p>
          <a:p>
            <a:br>
              <a:rPr lang="en-MY" dirty="0"/>
            </a:br>
            <a:endParaRPr lang="en-US" dirty="0"/>
          </a:p>
        </p:txBody>
      </p:sp>
      <p:graphicFrame>
        <p:nvGraphicFramePr>
          <p:cNvPr id="6" name="Table 5">
            <a:extLst>
              <a:ext uri="{FF2B5EF4-FFF2-40B4-BE49-F238E27FC236}">
                <a16:creationId xmlns:a16="http://schemas.microsoft.com/office/drawing/2014/main" id="{D95981CA-764B-7847-B645-0B0FADC47733}"/>
              </a:ext>
            </a:extLst>
          </p:cNvPr>
          <p:cNvGraphicFramePr>
            <a:graphicFrameLocks noGrp="1"/>
          </p:cNvGraphicFramePr>
          <p:nvPr>
            <p:extLst>
              <p:ext uri="{D42A27DB-BD31-4B8C-83A1-F6EECF244321}">
                <p14:modId xmlns:p14="http://schemas.microsoft.com/office/powerpoint/2010/main" val="566421958"/>
              </p:ext>
            </p:extLst>
          </p:nvPr>
        </p:nvGraphicFramePr>
        <p:xfrm>
          <a:off x="506627" y="1433385"/>
          <a:ext cx="10972800" cy="4805386"/>
        </p:xfrm>
        <a:graphic>
          <a:graphicData uri="http://schemas.openxmlformats.org/drawingml/2006/table">
            <a:tbl>
              <a:tblPr/>
              <a:tblGrid>
                <a:gridCol w="3657600">
                  <a:extLst>
                    <a:ext uri="{9D8B030D-6E8A-4147-A177-3AD203B41FA5}">
                      <a16:colId xmlns:a16="http://schemas.microsoft.com/office/drawing/2014/main" val="6613200"/>
                    </a:ext>
                  </a:extLst>
                </a:gridCol>
                <a:gridCol w="3657600">
                  <a:extLst>
                    <a:ext uri="{9D8B030D-6E8A-4147-A177-3AD203B41FA5}">
                      <a16:colId xmlns:a16="http://schemas.microsoft.com/office/drawing/2014/main" val="1470185221"/>
                    </a:ext>
                  </a:extLst>
                </a:gridCol>
                <a:gridCol w="3657600">
                  <a:extLst>
                    <a:ext uri="{9D8B030D-6E8A-4147-A177-3AD203B41FA5}">
                      <a16:colId xmlns:a16="http://schemas.microsoft.com/office/drawing/2014/main" val="3367293590"/>
                    </a:ext>
                  </a:extLst>
                </a:gridCol>
              </a:tblGrid>
              <a:tr h="555379">
                <a:tc>
                  <a:txBody>
                    <a:bodyPr/>
                    <a:lstStyle/>
                    <a:p>
                      <a:pPr fontAlgn="t"/>
                      <a:endParaRPr lang="en-MY" sz="1800" b="0" dirty="0">
                        <a:effectLst/>
                        <a:latin typeface="inherit"/>
                      </a:endParaRP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MY" sz="1800" b="0" dirty="0">
                          <a:effectLst/>
                          <a:latin typeface="inherit"/>
                        </a:rPr>
                        <a:t>Idea paraphrased</a:t>
                      </a:r>
                    </a:p>
                    <a:p>
                      <a:pPr fontAlgn="t"/>
                      <a:endParaRPr lang="en-MY" sz="1800" b="0" dirty="0">
                        <a:effectLst/>
                        <a:latin typeface="inherit"/>
                      </a:endParaRP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b="0" u="none" strike="noStrike" dirty="0">
                          <a:solidFill>
                            <a:schemeClr val="tx1"/>
                          </a:solidFill>
                          <a:effectLst/>
                          <a:latin typeface="inherit"/>
                        </a:rPr>
                        <a:t>Direct quotation</a:t>
                      </a:r>
                      <a:r>
                        <a:rPr lang="en-MY" sz="1800" b="0" dirty="0">
                          <a:solidFill>
                            <a:schemeClr val="tx1"/>
                          </a:solidFill>
                          <a:effectLst/>
                          <a:latin typeface="inherit"/>
                        </a:rPr>
                        <a:t> </a:t>
                      </a:r>
                      <a:r>
                        <a:rPr lang="en-MY" sz="1800" b="0" dirty="0">
                          <a:effectLst/>
                          <a:latin typeface="inherit"/>
                        </a:rPr>
                        <a:t>included</a:t>
                      </a:r>
                    </a:p>
                    <a:p>
                      <a:endParaRPr lang="en-US" sz="1800" dirty="0"/>
                    </a:p>
                  </a:txBody>
                  <a:tcPr marL="62083" marR="62083" marT="31042" marB="31042">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62343023"/>
                  </a:ext>
                </a:extLst>
              </a:tr>
              <a:tr h="2076637">
                <a:tc>
                  <a:txBody>
                    <a:bodyPr/>
                    <a:lstStyle/>
                    <a:p>
                      <a:pPr fontAlgn="t"/>
                      <a:r>
                        <a:rPr lang="en-MY" sz="1800" b="1" u="none" strike="noStrike" dirty="0">
                          <a:solidFill>
                            <a:schemeClr val="tx1"/>
                          </a:solidFill>
                          <a:effectLst/>
                          <a:latin typeface="inherit"/>
                          <a:hlinkClick r:id="rId2">
                            <a:extLst>
                              <a:ext uri="{A12FA001-AC4F-418D-AE19-62706E023703}">
                                <ahyp:hlinkClr xmlns:ahyp="http://schemas.microsoft.com/office/drawing/2018/hyperlinkcolor" val="tx"/>
                              </a:ext>
                            </a:extLst>
                          </a:hlinkClick>
                        </a:rPr>
                        <a:t>Parenthetical citation</a:t>
                      </a:r>
                      <a:endParaRPr lang="en-MY" sz="1800" b="0" dirty="0">
                        <a:solidFill>
                          <a:schemeClr val="tx1"/>
                        </a:solidFill>
                        <a:effectLst/>
                        <a:latin typeface="inherit"/>
                      </a:endParaRP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sz="1800">
                          <a:effectLst/>
                        </a:rPr>
                        <a:t>Social media users will share different types of content on different sites, often basing their decisions on a mental model of how their audience on each site will react (Pitcan et al., 2018).</a:t>
                      </a: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sz="1800" dirty="0">
                          <a:effectLst/>
                        </a:rPr>
                        <a:t>Social media users "attempted to curate their shared content depending on how they imagined their audience on different social media platforms" (</a:t>
                      </a:r>
                      <a:r>
                        <a:rPr lang="en-MY" sz="1800" dirty="0" err="1">
                          <a:effectLst/>
                        </a:rPr>
                        <a:t>Pitcan</a:t>
                      </a:r>
                      <a:r>
                        <a:rPr lang="en-MY" sz="1800" dirty="0">
                          <a:effectLst/>
                        </a:rPr>
                        <a:t> et al., 2018, p. 170).</a:t>
                      </a: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34103241"/>
                  </a:ext>
                </a:extLst>
              </a:tr>
              <a:tr h="2076637">
                <a:tc>
                  <a:txBody>
                    <a:bodyPr/>
                    <a:lstStyle/>
                    <a:p>
                      <a:pPr fontAlgn="t"/>
                      <a:r>
                        <a:rPr lang="en-MY" sz="1800" b="1" u="none" strike="noStrike" dirty="0">
                          <a:solidFill>
                            <a:schemeClr val="tx1"/>
                          </a:solidFill>
                          <a:effectLst/>
                          <a:latin typeface="inherit"/>
                          <a:hlinkClick r:id="rId3">
                            <a:extLst>
                              <a:ext uri="{A12FA001-AC4F-418D-AE19-62706E023703}">
                                <ahyp:hlinkClr xmlns:ahyp="http://schemas.microsoft.com/office/drawing/2018/hyperlinkcolor" val="tx"/>
                              </a:ext>
                            </a:extLst>
                          </a:hlinkClick>
                        </a:rPr>
                        <a:t>Citation included in the narrative</a:t>
                      </a:r>
                      <a:endParaRPr lang="en-MY" sz="1800" b="0" dirty="0">
                        <a:solidFill>
                          <a:schemeClr val="tx1"/>
                        </a:solidFill>
                        <a:effectLst/>
                        <a:latin typeface="inherit"/>
                      </a:endParaRP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sz="1800">
                          <a:effectLst/>
                        </a:rPr>
                        <a:t>Participants in a 2018 study by Pitcan et al. shared different content on different social media sites, basing their decisions on a mental model of how their audience on each site would react.</a:t>
                      </a: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sz="1800" dirty="0">
                          <a:effectLst/>
                        </a:rPr>
                        <a:t>Participants in a study by </a:t>
                      </a:r>
                      <a:r>
                        <a:rPr lang="en-MY" sz="1800" dirty="0" err="1">
                          <a:effectLst/>
                        </a:rPr>
                        <a:t>Pitcan</a:t>
                      </a:r>
                      <a:r>
                        <a:rPr lang="en-MY" sz="1800" dirty="0">
                          <a:effectLst/>
                        </a:rPr>
                        <a:t> et al. (2018) "attempted to curate their shared content depending on how they imagined their audience on different social media platforms" (p. 170).</a:t>
                      </a:r>
                    </a:p>
                  </a:txBody>
                  <a:tcPr marL="51736" marR="51736" marT="51736" marB="517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7298343"/>
                  </a:ext>
                </a:extLst>
              </a:tr>
            </a:tbl>
          </a:graphicData>
        </a:graphic>
      </p:graphicFrame>
    </p:spTree>
    <p:extLst>
      <p:ext uri="{BB962C8B-B14F-4D97-AF65-F5344CB8AC3E}">
        <p14:creationId xmlns:p14="http://schemas.microsoft.com/office/powerpoint/2010/main" val="357185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683B-F7A2-EB4B-9D19-3A6EFF8B3C47}"/>
              </a:ext>
            </a:extLst>
          </p:cNvPr>
          <p:cNvSpPr>
            <a:spLocks noGrp="1"/>
          </p:cNvSpPr>
          <p:nvPr>
            <p:ph type="title"/>
          </p:nvPr>
        </p:nvSpPr>
        <p:spPr>
          <a:xfrm>
            <a:off x="679174" y="1594758"/>
            <a:ext cx="10972800" cy="511446"/>
          </a:xfrm>
        </p:spPr>
        <p:txBody>
          <a:bodyPr>
            <a:normAutofit fontScale="90000"/>
          </a:bodyPr>
          <a:lstStyle/>
          <a:p>
            <a:r>
              <a:rPr lang="en-MY" b="1" dirty="0"/>
              <a:t>Parenthetical citation</a:t>
            </a:r>
            <a:br>
              <a:rPr lang="en-MY" dirty="0"/>
            </a:br>
            <a:br>
              <a:rPr lang="en-MY" dirty="0"/>
            </a:br>
            <a:endParaRPr lang="en-US" dirty="0"/>
          </a:p>
        </p:txBody>
      </p:sp>
      <p:sp>
        <p:nvSpPr>
          <p:cNvPr id="3" name="Content Placeholder 2">
            <a:extLst>
              <a:ext uri="{FF2B5EF4-FFF2-40B4-BE49-F238E27FC236}">
                <a16:creationId xmlns:a16="http://schemas.microsoft.com/office/drawing/2014/main" id="{CEE97506-47E3-CB4E-97A7-8FE8B5230FF2}"/>
              </a:ext>
            </a:extLst>
          </p:cNvPr>
          <p:cNvSpPr>
            <a:spLocks noGrp="1"/>
          </p:cNvSpPr>
          <p:nvPr>
            <p:ph idx="1"/>
          </p:nvPr>
        </p:nvSpPr>
        <p:spPr>
          <a:xfrm>
            <a:off x="609600" y="1461052"/>
            <a:ext cx="10972800" cy="4681686"/>
          </a:xfrm>
        </p:spPr>
        <p:txBody>
          <a:bodyPr/>
          <a:lstStyle/>
          <a:p>
            <a:pPr marL="342900" indent="-342900">
              <a:buFont typeface="Wingdings" pitchFamily="2" charset="2"/>
              <a:buChar char="§"/>
            </a:pPr>
            <a:r>
              <a:rPr lang="en-MY" dirty="0"/>
              <a:t>The general form is </a:t>
            </a:r>
            <a:r>
              <a:rPr lang="en-MY" b="1" dirty="0"/>
              <a:t>(Author, year)</a:t>
            </a:r>
            <a:r>
              <a:rPr lang="en-MY" dirty="0"/>
              <a:t>, within parentheses. Parenthetical citation is also known as information-prominent citation: it is used to emphasise the </a:t>
            </a:r>
            <a:r>
              <a:rPr lang="en-MY" b="1" i="1" dirty="0"/>
              <a:t>information</a:t>
            </a:r>
            <a:r>
              <a:rPr lang="en-MY" dirty="0"/>
              <a:t> being cited.</a:t>
            </a:r>
          </a:p>
          <a:p>
            <a:pPr marL="342900" indent="-342900">
              <a:buFont typeface="Wingdings" pitchFamily="2" charset="2"/>
              <a:buChar char="§"/>
            </a:pPr>
            <a:endParaRPr lang="en-MY" dirty="0"/>
          </a:p>
          <a:p>
            <a:pPr marL="342900" indent="-342900">
              <a:buFont typeface="Wingdings" pitchFamily="2" charset="2"/>
              <a:buChar char="§"/>
            </a:pPr>
            <a:r>
              <a:rPr lang="en-MY" dirty="0"/>
              <a:t>A parenthetical citation should directly follow the idea being cited. Include it within the punctuation of the sentence. For instance:</a:t>
            </a:r>
          </a:p>
          <a:p>
            <a:pPr marL="342900" indent="-342900">
              <a:buFont typeface="Wingdings" pitchFamily="2" charset="2"/>
              <a:buChar char="ü"/>
            </a:pPr>
            <a:r>
              <a:rPr lang="en-MY" dirty="0"/>
              <a:t>... as has been shown in a recent study (</a:t>
            </a:r>
            <a:r>
              <a:rPr lang="en-MY" dirty="0" err="1"/>
              <a:t>Mihrshahi</a:t>
            </a:r>
            <a:r>
              <a:rPr lang="en-MY" dirty="0"/>
              <a:t> &amp; Baur, 2018), and discussed at length in the literature in years past (Smith, 2007).</a:t>
            </a:r>
          </a:p>
          <a:p>
            <a:br>
              <a:rPr lang="en-MY" dirty="0"/>
            </a:br>
            <a:endParaRPr lang="en-US" dirty="0"/>
          </a:p>
        </p:txBody>
      </p:sp>
    </p:spTree>
    <p:extLst>
      <p:ext uri="{BB962C8B-B14F-4D97-AF65-F5344CB8AC3E}">
        <p14:creationId xmlns:p14="http://schemas.microsoft.com/office/powerpoint/2010/main" val="92614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2B30-2AEC-1146-A84C-C2CE0FBC5510}"/>
              </a:ext>
            </a:extLst>
          </p:cNvPr>
          <p:cNvSpPr>
            <a:spLocks noGrp="1"/>
          </p:cNvSpPr>
          <p:nvPr>
            <p:ph type="title"/>
          </p:nvPr>
        </p:nvSpPr>
        <p:spPr>
          <a:xfrm>
            <a:off x="609600" y="1651089"/>
            <a:ext cx="10972800" cy="495764"/>
          </a:xfrm>
        </p:spPr>
        <p:txBody>
          <a:bodyPr>
            <a:normAutofit fontScale="90000"/>
          </a:bodyPr>
          <a:lstStyle/>
          <a:p>
            <a:r>
              <a:rPr lang="en-MY" b="1" dirty="0"/>
              <a:t>Narrative citation</a:t>
            </a:r>
            <a:br>
              <a:rPr lang="en-MY" dirty="0"/>
            </a:br>
            <a:br>
              <a:rPr lang="en-MY" dirty="0"/>
            </a:br>
            <a:endParaRPr lang="en-US" dirty="0"/>
          </a:p>
        </p:txBody>
      </p:sp>
      <p:sp>
        <p:nvSpPr>
          <p:cNvPr id="3" name="Content Placeholder 2">
            <a:extLst>
              <a:ext uri="{FF2B5EF4-FFF2-40B4-BE49-F238E27FC236}">
                <a16:creationId xmlns:a16="http://schemas.microsoft.com/office/drawing/2014/main" id="{D6B9C084-44EA-554F-9344-1176904B35CB}"/>
              </a:ext>
            </a:extLst>
          </p:cNvPr>
          <p:cNvSpPr>
            <a:spLocks noGrp="1"/>
          </p:cNvSpPr>
          <p:nvPr>
            <p:ph idx="1"/>
          </p:nvPr>
        </p:nvSpPr>
        <p:spPr>
          <a:xfrm>
            <a:off x="609600" y="1421295"/>
            <a:ext cx="10972800" cy="5039139"/>
          </a:xfrm>
        </p:spPr>
        <p:txBody>
          <a:bodyPr/>
          <a:lstStyle/>
          <a:p>
            <a:pPr marL="342900" indent="-342900">
              <a:buFont typeface="Wingdings" pitchFamily="2" charset="2"/>
              <a:buChar char="§"/>
            </a:pPr>
            <a:r>
              <a:rPr lang="en-MY" dirty="0"/>
              <a:t>You do not necessarily need to use parenthetical citations in your work, but you must include both the </a:t>
            </a:r>
            <a:r>
              <a:rPr lang="en-MY" b="1" dirty="0"/>
              <a:t>author </a:t>
            </a:r>
            <a:r>
              <a:rPr lang="en-MY" dirty="0"/>
              <a:t>and the </a:t>
            </a:r>
            <a:r>
              <a:rPr lang="en-MY" b="1" dirty="0"/>
              <a:t>date </a:t>
            </a:r>
            <a:r>
              <a:rPr lang="en-MY" dirty="0"/>
              <a:t>of the work you wish to cite within the body of your text. </a:t>
            </a:r>
          </a:p>
          <a:p>
            <a:pPr marL="342900" indent="-342900">
              <a:buFont typeface="Wingdings" pitchFamily="2" charset="2"/>
              <a:buChar char="§"/>
            </a:pPr>
            <a:endParaRPr lang="en-MY" dirty="0"/>
          </a:p>
          <a:p>
            <a:pPr marL="342900" indent="-342900">
              <a:buFont typeface="Wingdings" pitchFamily="2" charset="2"/>
              <a:buChar char="§"/>
            </a:pPr>
            <a:r>
              <a:rPr lang="en-MY" dirty="0"/>
              <a:t>There are multiple ways to include a citation within the narrative. Here are two examples:</a:t>
            </a:r>
          </a:p>
          <a:p>
            <a:pPr marL="342900" indent="-342900">
              <a:buFont typeface="Wingdings" pitchFamily="2" charset="2"/>
              <a:buChar char="ü"/>
            </a:pPr>
            <a:r>
              <a:rPr lang="en-MY" dirty="0"/>
              <a:t>Kessler (2014) found that among epidemiological samples . . .</a:t>
            </a:r>
          </a:p>
          <a:p>
            <a:pPr marL="342900" indent="-342900">
              <a:buFont typeface="Wingdings" pitchFamily="2" charset="2"/>
              <a:buChar char="ü"/>
            </a:pPr>
            <a:r>
              <a:rPr lang="en-MY" dirty="0"/>
              <a:t>In 2014, Kessler's study of epidemiological samples showed that . . .</a:t>
            </a:r>
          </a:p>
          <a:p>
            <a:pPr marL="342900" indent="-342900">
              <a:buFont typeface="Wingdings" pitchFamily="2" charset="2"/>
              <a:buChar char="§"/>
            </a:pPr>
            <a:endParaRPr lang="en-MY" dirty="0"/>
          </a:p>
          <a:p>
            <a:pPr marL="342900" indent="-342900">
              <a:buFont typeface="Wingdings" pitchFamily="2" charset="2"/>
              <a:buChar char="§"/>
            </a:pPr>
            <a:r>
              <a:rPr lang="en-MY" dirty="0"/>
              <a:t>Narrative citation is also known as author-prominent citation. Narrative citations place more emphasis on the </a:t>
            </a:r>
            <a:r>
              <a:rPr lang="en-MY" i="1" dirty="0"/>
              <a:t>author </a:t>
            </a:r>
            <a:r>
              <a:rPr lang="en-MY" dirty="0"/>
              <a:t>of the work you are using. This type of citation can introduce some variety into your writing, and will sound more natural in an oral presentation than a citation at the end of the sentence. </a:t>
            </a:r>
            <a:endParaRPr lang="en-US" dirty="0"/>
          </a:p>
        </p:txBody>
      </p:sp>
    </p:spTree>
    <p:extLst>
      <p:ext uri="{BB962C8B-B14F-4D97-AF65-F5344CB8AC3E}">
        <p14:creationId xmlns:p14="http://schemas.microsoft.com/office/powerpoint/2010/main" val="126035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B1DEDC-D24E-BD48-BDB2-3E4393B212C7}"/>
              </a:ext>
            </a:extLst>
          </p:cNvPr>
          <p:cNvSpPr>
            <a:spLocks noGrp="1"/>
          </p:cNvSpPr>
          <p:nvPr>
            <p:ph idx="1"/>
          </p:nvPr>
        </p:nvSpPr>
        <p:spPr>
          <a:xfrm>
            <a:off x="609600" y="556216"/>
            <a:ext cx="10972800" cy="4036534"/>
          </a:xfrm>
        </p:spPr>
        <p:txBody>
          <a:bodyPr>
            <a:normAutofit/>
          </a:bodyPr>
          <a:lstStyle/>
          <a:p>
            <a:r>
              <a:rPr lang="en-MY" sz="3600" b="1" dirty="0"/>
              <a:t>Number of authors</a:t>
            </a:r>
          </a:p>
          <a:p>
            <a:br>
              <a:rPr lang="en-MY" sz="3600" b="1" dirty="0"/>
            </a:br>
            <a:endParaRPr lang="en-US" sz="3600" b="1" dirty="0"/>
          </a:p>
        </p:txBody>
      </p:sp>
      <p:graphicFrame>
        <p:nvGraphicFramePr>
          <p:cNvPr id="7" name="Table 6">
            <a:extLst>
              <a:ext uri="{FF2B5EF4-FFF2-40B4-BE49-F238E27FC236}">
                <a16:creationId xmlns:a16="http://schemas.microsoft.com/office/drawing/2014/main" id="{19A851F7-DC13-5A4C-B2FF-016631B2B743}"/>
              </a:ext>
            </a:extLst>
          </p:cNvPr>
          <p:cNvGraphicFramePr>
            <a:graphicFrameLocks noGrp="1"/>
          </p:cNvGraphicFramePr>
          <p:nvPr>
            <p:extLst>
              <p:ext uri="{D42A27DB-BD31-4B8C-83A1-F6EECF244321}">
                <p14:modId xmlns:p14="http://schemas.microsoft.com/office/powerpoint/2010/main" val="169148196"/>
              </p:ext>
            </p:extLst>
          </p:nvPr>
        </p:nvGraphicFramePr>
        <p:xfrm>
          <a:off x="1066800" y="1932958"/>
          <a:ext cx="10058400" cy="4036534"/>
        </p:xfrm>
        <a:graphic>
          <a:graphicData uri="http://schemas.openxmlformats.org/drawingml/2006/table">
            <a:tbl>
              <a:tblPr/>
              <a:tblGrid>
                <a:gridCol w="3352800">
                  <a:extLst>
                    <a:ext uri="{9D8B030D-6E8A-4147-A177-3AD203B41FA5}">
                      <a16:colId xmlns:a16="http://schemas.microsoft.com/office/drawing/2014/main" val="856055129"/>
                    </a:ext>
                  </a:extLst>
                </a:gridCol>
                <a:gridCol w="3352800">
                  <a:extLst>
                    <a:ext uri="{9D8B030D-6E8A-4147-A177-3AD203B41FA5}">
                      <a16:colId xmlns:a16="http://schemas.microsoft.com/office/drawing/2014/main" val="274272428"/>
                    </a:ext>
                  </a:extLst>
                </a:gridCol>
                <a:gridCol w="3352800">
                  <a:extLst>
                    <a:ext uri="{9D8B030D-6E8A-4147-A177-3AD203B41FA5}">
                      <a16:colId xmlns:a16="http://schemas.microsoft.com/office/drawing/2014/main" val="483594970"/>
                    </a:ext>
                  </a:extLst>
                </a:gridCol>
              </a:tblGrid>
              <a:tr h="642176">
                <a:tc>
                  <a:txBody>
                    <a:bodyPr/>
                    <a:lstStyle/>
                    <a:p>
                      <a:pPr algn="l" fontAlgn="b"/>
                      <a:r>
                        <a:rPr lang="en-MY">
                          <a:effectLst/>
                        </a:rPr>
                        <a:t> </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MY">
                          <a:effectLst/>
                        </a:rPr>
                        <a:t>Parenthetical citation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MY">
                          <a:effectLst/>
                        </a:rPr>
                        <a:t>Narrative citation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99841725"/>
                  </a:ext>
                </a:extLst>
              </a:tr>
              <a:tr h="642176">
                <a:tc>
                  <a:txBody>
                    <a:bodyPr/>
                    <a:lstStyle/>
                    <a:p>
                      <a:pPr algn="l" fontAlgn="t"/>
                      <a:r>
                        <a:rPr lang="en-MY" dirty="0">
                          <a:effectLst/>
                        </a:rPr>
                        <a:t>1 author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(Smith, 2007)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Smith (2007)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78151187"/>
                  </a:ext>
                </a:extLst>
              </a:tr>
              <a:tr h="1055003">
                <a:tc>
                  <a:txBody>
                    <a:bodyPr/>
                    <a:lstStyle/>
                    <a:p>
                      <a:pPr algn="l" fontAlgn="t"/>
                      <a:r>
                        <a:rPr lang="en-MY">
                          <a:effectLst/>
                        </a:rPr>
                        <a:t>2 authors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(Mihrshahi &amp; Baur, 2018)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Mihrshahi and Baur (2018)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2338752"/>
                  </a:ext>
                </a:extLst>
              </a:tr>
              <a:tr h="642176">
                <a:tc>
                  <a:txBody>
                    <a:bodyPr/>
                    <a:lstStyle/>
                    <a:p>
                      <a:pPr algn="l" fontAlgn="t"/>
                      <a:r>
                        <a:rPr lang="en-MY">
                          <a:effectLst/>
                        </a:rPr>
                        <a:t>3 or more authors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(Hewit et al., 2016)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Hewit et al. (2016)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6147029"/>
                  </a:ext>
                </a:extLst>
              </a:tr>
              <a:tr h="1055003">
                <a:tc>
                  <a:txBody>
                    <a:bodyPr/>
                    <a:lstStyle/>
                    <a:p>
                      <a:pPr algn="l" fontAlgn="t"/>
                      <a:r>
                        <a:rPr lang="en-MY">
                          <a:effectLst/>
                        </a:rPr>
                        <a:t>Group author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a:effectLst/>
                        </a:rPr>
                        <a:t>(Department of Health, 2020)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MY" dirty="0">
                          <a:effectLst/>
                        </a:rPr>
                        <a:t>Department of Health (2020)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3436608"/>
                  </a:ext>
                </a:extLst>
              </a:tr>
            </a:tbl>
          </a:graphicData>
        </a:graphic>
      </p:graphicFrame>
    </p:spTree>
    <p:extLst>
      <p:ext uri="{BB962C8B-B14F-4D97-AF65-F5344CB8AC3E}">
        <p14:creationId xmlns:p14="http://schemas.microsoft.com/office/powerpoint/2010/main" val="146179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B9D23-0F97-F142-B801-6DAC9FDB5785}"/>
              </a:ext>
            </a:extLst>
          </p:cNvPr>
          <p:cNvSpPr>
            <a:spLocks noGrp="1"/>
          </p:cNvSpPr>
          <p:nvPr>
            <p:ph idx="1"/>
          </p:nvPr>
        </p:nvSpPr>
        <p:spPr>
          <a:xfrm>
            <a:off x="609600" y="934278"/>
            <a:ext cx="10972800" cy="5208460"/>
          </a:xfrm>
        </p:spPr>
        <p:txBody>
          <a:bodyPr/>
          <a:lstStyle/>
          <a:p>
            <a:pPr marL="342900" indent="-342900">
              <a:buFont typeface="Wingdings" pitchFamily="2" charset="2"/>
              <a:buChar char="§"/>
            </a:pPr>
            <a:r>
              <a:rPr lang="en-MY" dirty="0"/>
              <a:t>If the work you are citing has </a:t>
            </a:r>
            <a:r>
              <a:rPr lang="en-MY" b="1" dirty="0"/>
              <a:t>one or two authors</a:t>
            </a:r>
            <a:r>
              <a:rPr lang="en-MY" dirty="0"/>
              <a:t>, include them in your citation every time. Separate two authors with an ampersand (&amp;) in parenthetical citations, but write out the word 'and' if discussing the work in-text.</a:t>
            </a:r>
          </a:p>
          <a:p>
            <a:pPr marL="342900" indent="-342900">
              <a:buFont typeface="Wingdings" pitchFamily="2" charset="2"/>
              <a:buChar char="§"/>
            </a:pPr>
            <a:r>
              <a:rPr lang="en-MY" dirty="0"/>
              <a:t>If the work has </a:t>
            </a:r>
            <a:r>
              <a:rPr lang="en-MY" b="1" dirty="0"/>
              <a:t>3 or more authors</a:t>
            </a:r>
            <a:r>
              <a:rPr lang="en-MY" dirty="0"/>
              <a:t>, your brief in-text citation will give only the family name of the first author, followed by "et al." (which means "and others").</a:t>
            </a:r>
          </a:p>
          <a:p>
            <a:pPr marL="342900" indent="-342900">
              <a:buFont typeface="Wingdings" pitchFamily="2" charset="2"/>
              <a:buChar char="§"/>
            </a:pPr>
            <a:r>
              <a:rPr lang="en-MY" dirty="0"/>
              <a:t>If the author is a </a:t>
            </a:r>
            <a:r>
              <a:rPr lang="en-MY" b="1" dirty="0"/>
              <a:t>company</a:t>
            </a:r>
            <a:r>
              <a:rPr lang="en-MY" dirty="0"/>
              <a:t>, government </a:t>
            </a:r>
            <a:r>
              <a:rPr lang="en-MY" b="1" dirty="0"/>
              <a:t>organisation</a:t>
            </a:r>
            <a:r>
              <a:rPr lang="en-MY" dirty="0"/>
              <a:t>, or other </a:t>
            </a:r>
            <a:r>
              <a:rPr lang="en-MY" b="1" dirty="0"/>
              <a:t>group</a:t>
            </a:r>
            <a:r>
              <a:rPr lang="en-MY" dirty="0"/>
              <a:t>, use the full name in your citation.</a:t>
            </a:r>
          </a:p>
          <a:p>
            <a:pPr marL="342900" indent="-342900">
              <a:buFont typeface="Wingdings" pitchFamily="2" charset="2"/>
              <a:buChar char="§"/>
            </a:pPr>
            <a:r>
              <a:rPr lang="en-MY" dirty="0"/>
              <a:t>If you have multiple authors with the same name:</a:t>
            </a:r>
          </a:p>
          <a:p>
            <a:pPr marL="342900" indent="-342900">
              <a:buFont typeface="Wingdings" pitchFamily="2" charset="2"/>
              <a:buChar char="Ø"/>
            </a:pPr>
            <a:r>
              <a:rPr lang="en-MY" dirty="0"/>
              <a:t>Authors with the same surname in different works</a:t>
            </a:r>
          </a:p>
          <a:p>
            <a:pPr marL="342900" indent="-342900">
              <a:buFont typeface="Wingdings" pitchFamily="2" charset="2"/>
              <a:buChar char="ü"/>
            </a:pPr>
            <a:r>
              <a:rPr lang="en-MY" dirty="0"/>
              <a:t>(A. L. Smith &amp; </a:t>
            </a:r>
            <a:r>
              <a:rPr lang="en-MY" dirty="0" err="1"/>
              <a:t>Gorkin</a:t>
            </a:r>
            <a:r>
              <a:rPr lang="en-MY" dirty="0"/>
              <a:t>, 2019; H. Smith, 1982)</a:t>
            </a:r>
          </a:p>
          <a:p>
            <a:pPr marL="342900" indent="-342900">
              <a:buFont typeface="Wingdings" pitchFamily="2" charset="2"/>
              <a:buChar char="Ø"/>
            </a:pPr>
            <a:r>
              <a:rPr lang="en-MY" dirty="0"/>
              <a:t>Authors with the same surname in the same work</a:t>
            </a:r>
          </a:p>
          <a:p>
            <a:pPr marL="342900" indent="-342900">
              <a:buFont typeface="Wingdings" pitchFamily="2" charset="2"/>
              <a:buChar char="ü"/>
            </a:pPr>
            <a:r>
              <a:rPr lang="en-MY" dirty="0"/>
              <a:t>(Palmer &amp; Palmer, 2016)</a:t>
            </a:r>
          </a:p>
          <a:p>
            <a:pPr marL="342900" indent="-342900">
              <a:buFont typeface="Wingdings" pitchFamily="2" charset="2"/>
              <a:buChar char="ü"/>
            </a:pPr>
            <a:endParaRPr lang="en-MY" dirty="0"/>
          </a:p>
          <a:p>
            <a:endParaRPr lang="en-US" dirty="0"/>
          </a:p>
        </p:txBody>
      </p:sp>
    </p:spTree>
    <p:extLst>
      <p:ext uri="{BB962C8B-B14F-4D97-AF65-F5344CB8AC3E}">
        <p14:creationId xmlns:p14="http://schemas.microsoft.com/office/powerpoint/2010/main" val="143195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571E0-E4E4-8243-8456-D361AA5FAC48}"/>
              </a:ext>
            </a:extLst>
          </p:cNvPr>
          <p:cNvSpPr>
            <a:spLocks noGrp="1"/>
          </p:cNvSpPr>
          <p:nvPr>
            <p:ph type="title"/>
          </p:nvPr>
        </p:nvSpPr>
        <p:spPr>
          <a:xfrm>
            <a:off x="609600" y="557784"/>
            <a:ext cx="10972800" cy="1325563"/>
          </a:xfrm>
        </p:spPr>
        <p:txBody>
          <a:bodyPr>
            <a:normAutofit/>
          </a:bodyPr>
          <a:lstStyle/>
          <a:p>
            <a:pPr>
              <a:lnSpc>
                <a:spcPct val="90000"/>
              </a:lnSpc>
            </a:pPr>
            <a:r>
              <a:rPr lang="en-MY" sz="2800" b="1" dirty="0"/>
              <a:t>Direct quotations</a:t>
            </a:r>
            <a:br>
              <a:rPr lang="en-MY" sz="2800" dirty="0"/>
            </a:br>
            <a:br>
              <a:rPr lang="en-MY" sz="2800" dirty="0"/>
            </a:br>
            <a:endParaRPr lang="en-US" sz="2800" dirty="0"/>
          </a:p>
        </p:txBody>
      </p:sp>
      <p:graphicFrame>
        <p:nvGraphicFramePr>
          <p:cNvPr id="5" name="Content Placeholder 2">
            <a:extLst>
              <a:ext uri="{FF2B5EF4-FFF2-40B4-BE49-F238E27FC236}">
                <a16:creationId xmlns:a16="http://schemas.microsoft.com/office/drawing/2014/main" id="{A2B0F962-C1EB-EE9C-1393-A1257A71B1B1}"/>
              </a:ext>
            </a:extLst>
          </p:cNvPr>
          <p:cNvGraphicFramePr>
            <a:graphicFrameLocks noGrp="1"/>
          </p:cNvGraphicFramePr>
          <p:nvPr>
            <p:ph idx="1"/>
            <p:extLst>
              <p:ext uri="{D42A27DB-BD31-4B8C-83A1-F6EECF244321}">
                <p14:modId xmlns:p14="http://schemas.microsoft.com/office/powerpoint/2010/main" val="4248186373"/>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829195"/>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13A3B"/>
      </a:dk2>
      <a:lt2>
        <a:srgbClr val="E8E5E2"/>
      </a:lt2>
      <a:accent1>
        <a:srgbClr val="4FA9EB"/>
      </a:accent1>
      <a:accent2>
        <a:srgbClr val="38B3B3"/>
      </a:accent2>
      <a:accent3>
        <a:srgbClr val="33B680"/>
      </a:accent3>
      <a:accent4>
        <a:srgbClr val="2EB946"/>
      </a:accent4>
      <a:accent5>
        <a:srgbClr val="55B735"/>
      </a:accent5>
      <a:accent6>
        <a:srgbClr val="87AE3A"/>
      </a:accent6>
      <a:hlink>
        <a:srgbClr val="A2785A"/>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1939</TotalTime>
  <Words>1699</Words>
  <Application>Microsoft Macintosh PowerPoint</Application>
  <PresentationFormat>Widescreen</PresentationFormat>
  <Paragraphs>113</Paragraphs>
  <Slides>18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inherit</vt:lpstr>
      <vt:lpstr>Posterama</vt:lpstr>
      <vt:lpstr>Wingdings</vt:lpstr>
      <vt:lpstr>SplashVTI</vt:lpstr>
      <vt:lpstr>ACADEMIC WRITING</vt:lpstr>
      <vt:lpstr>Elements of an Argumentative Essay   </vt:lpstr>
      <vt:lpstr>In-text citation/ referencing</vt:lpstr>
      <vt:lpstr>PowerPoint Presentation</vt:lpstr>
      <vt:lpstr>Parenthetical citation  </vt:lpstr>
      <vt:lpstr>Narrative citation  </vt:lpstr>
      <vt:lpstr>PowerPoint Presentation</vt:lpstr>
      <vt:lpstr>PowerPoint Presentation</vt:lpstr>
      <vt:lpstr>Direct quotations  </vt:lpstr>
      <vt:lpstr>PowerPoint Presentation</vt:lpstr>
      <vt:lpstr>Synthesizing </vt:lpstr>
      <vt:lpstr>PowerPoint Presentation</vt:lpstr>
      <vt:lpstr>Step-by-step synthesizing</vt:lpstr>
      <vt:lpstr>When you synthesize, you:</vt:lpstr>
      <vt:lpstr>Paraphrasing</vt:lpstr>
      <vt:lpstr>When to paraphrase </vt:lpstr>
      <vt:lpstr>How?</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NORLIDA ARIFFIN</dc:creator>
  <cp:lastModifiedBy>NORLIDA ARIFFIN</cp:lastModifiedBy>
  <cp:revision>12</cp:revision>
  <dcterms:created xsi:type="dcterms:W3CDTF">2022-04-10T05:26:33Z</dcterms:created>
  <dcterms:modified xsi:type="dcterms:W3CDTF">2022-04-28T20:12:34Z</dcterms:modified>
</cp:coreProperties>
</file>