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7" r:id="rId12"/>
    <p:sldId id="273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8D6-F71D-4973-9D86-C8A32CC46DA3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EE70-C749-4BE9-B499-61D2F7CEE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8D6-F71D-4973-9D86-C8A32CC46DA3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EE70-C749-4BE9-B499-61D2F7CEE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8D6-F71D-4973-9D86-C8A32CC46DA3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EE70-C749-4BE9-B499-61D2F7CEE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8D6-F71D-4973-9D86-C8A32CC46DA3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EE70-C749-4BE9-B499-61D2F7CEE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8D6-F71D-4973-9D86-C8A32CC46DA3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EE70-C749-4BE9-B499-61D2F7CEE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8D6-F71D-4973-9D86-C8A32CC46DA3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EE70-C749-4BE9-B499-61D2F7CEE57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8D6-F71D-4973-9D86-C8A32CC46DA3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EE70-C749-4BE9-B499-61D2F7CEE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8D6-F71D-4973-9D86-C8A32CC46DA3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EE70-C749-4BE9-B499-61D2F7CEE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8D6-F71D-4973-9D86-C8A32CC46DA3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EE70-C749-4BE9-B499-61D2F7CEE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8D6-F71D-4973-9D86-C8A32CC46DA3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6DEE70-C749-4BE9-B499-61D2F7CEE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B8D6-F71D-4973-9D86-C8A32CC46DA3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EE70-C749-4BE9-B499-61D2F7CEE5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ABCB8D6-F71D-4973-9D86-C8A32CC46DA3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46DEE70-C749-4BE9-B499-61D2F7CEE57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B%20querries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file:///C:\Users\Bramitha.M.R\Desktop\DB%20querries.doc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montian1/csci-760-database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7772400" cy="1512168"/>
          </a:xfrm>
        </p:spPr>
        <p:txBody>
          <a:bodyPr>
            <a:normAutofit/>
          </a:bodyPr>
          <a:lstStyle/>
          <a:p>
            <a:r>
              <a:rPr lang="en-IN" sz="6600" dirty="0" smtClean="0"/>
              <a:t>Database Project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712" y="5157192"/>
            <a:ext cx="7164288" cy="1152128"/>
          </a:xfrm>
        </p:spPr>
        <p:txBody>
          <a:bodyPr>
            <a:noAutofit/>
          </a:bodyPr>
          <a:lstStyle/>
          <a:p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Bramitha Mindahalli Ramakrishna – 1270907</a:t>
            </a:r>
          </a:p>
          <a:p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DAMON TIAN- 1260476</a:t>
            </a:r>
          </a:p>
          <a:p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 DING- 1264266</a:t>
            </a:r>
            <a:endParaRPr lang="en-I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095"/>
            <a:ext cx="468052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2656"/>
            <a:ext cx="457200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8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3375"/>
            <a:ext cx="4608512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0350"/>
            <a:ext cx="4608512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1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37" y="260350"/>
            <a:ext cx="71136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document  contains the queries used in generating tables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  <a:hlinkClick r:id="rId3" action="ppaction://hlinkfile"/>
              </a:rPr>
              <a:t>DB Queries</a:t>
            </a:r>
            <a:endParaRPr lang="en-IN" sz="20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352733"/>
              </p:ext>
            </p:extLst>
          </p:nvPr>
        </p:nvGraphicFramePr>
        <p:xfrm>
          <a:off x="1475656" y="2132856"/>
          <a:ext cx="3024336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Document" showAsIcon="1" r:id="rId4" imgW="914400" imgH="771480" progId="Word.Document.12">
                  <p:link updateAutomatic="1"/>
                </p:oleObj>
              </mc:Choice>
              <mc:Fallback>
                <p:oleObj name="Document" showAsIcon="1" r:id="rId4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5656" y="2132856"/>
                        <a:ext cx="3024336" cy="194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39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we have a link to GitHub contain our code.</a:t>
            </a:r>
          </a:p>
          <a:p>
            <a:endParaRPr lang="en-IN" sz="20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0" u="sng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https://github.com/damontian1/csci-760-database-project</a:t>
            </a:r>
            <a:endParaRPr lang="en-IN" sz="2000" b="0" u="sng" dirty="0" smtClean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404664"/>
            <a:ext cx="7520940" cy="4275813"/>
          </a:xfrm>
        </p:spPr>
        <p:txBody>
          <a:bodyPr/>
          <a:lstStyle/>
          <a:p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we have th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e database related data: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908720"/>
            <a:ext cx="7239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31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404664"/>
            <a:ext cx="7520940" cy="4275813"/>
          </a:xfrm>
        </p:spPr>
        <p:txBody>
          <a:bodyPr>
            <a:normAutofit/>
          </a:bodyPr>
          <a:lstStyle/>
          <a:p>
            <a:pPr algn="ctr"/>
            <a:endParaRPr lang="en-IN" sz="6000" dirty="0" smtClean="0"/>
          </a:p>
          <a:p>
            <a:pPr algn="ctr"/>
            <a:r>
              <a:rPr lang="en-IN" sz="6000" dirty="0" smtClean="0"/>
              <a:t>End of Slides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2284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1. Software's Used</a:t>
            </a:r>
          </a:p>
          <a:p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2. User Interface design</a:t>
            </a:r>
          </a:p>
          <a:p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3. Database Design</a:t>
            </a:r>
          </a:p>
          <a:p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4. Coding</a:t>
            </a:r>
          </a:p>
          <a:p>
            <a:endParaRPr lang="en-IN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Software’s USED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4054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0" dirty="0"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Hypertext Mark-up Language is used for </a:t>
            </a:r>
            <a:r>
              <a:rPr lang="en-IN" sz="2000" b="0" dirty="0">
                <a:latin typeface="Calibri" panose="020F0502020204030204" pitchFamily="34" charset="0"/>
                <a:cs typeface="Calibri" panose="020F0502020204030204" pitchFamily="34" charset="0"/>
              </a:rPr>
              <a:t>documents designed to be displayed in a web 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browser.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CSS (Tailwind CSS) - </a:t>
            </a:r>
            <a:r>
              <a:rPr lang="en-IN" sz="2000" b="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0" dirty="0">
                <a:latin typeface="Calibri" panose="020F0502020204030204" pitchFamily="34" charset="0"/>
                <a:cs typeface="Calibri" panose="020F0502020204030204" pitchFamily="34" charset="0"/>
              </a:rPr>
              <a:t>utility-first CSS framework for rapidly building custom user interfaces.</a:t>
            </a:r>
            <a:endParaRPr lang="en-IN" sz="20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JavaScript (alpine.js) - </a:t>
            </a:r>
            <a:r>
              <a:rPr lang="en-IN" sz="2000" b="0" dirty="0">
                <a:latin typeface="Calibri" panose="020F0502020204030204" pitchFamily="34" charset="0"/>
                <a:cs typeface="Calibri" panose="020F0502020204030204" pitchFamily="34" charset="0"/>
              </a:rPr>
              <a:t>Alpine.js is a rugged, minimal framework for composing 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IN" sz="2000" b="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behaviour </a:t>
            </a:r>
            <a:r>
              <a:rPr lang="en-IN" sz="2000" b="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to mark-up.</a:t>
            </a:r>
            <a:r>
              <a:rPr lang="en-IN" sz="2000" b="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Laravel PHP - Full stack framework for developing 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application, used 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sz="2000" b="0" dirty="0">
                <a:latin typeface="Calibri" panose="020F0502020204030204" pitchFamily="34" charset="0"/>
                <a:cs typeface="Calibri" panose="020F0502020204030204" pitchFamily="34" charset="0"/>
              </a:rPr>
              <a:t>connect the 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SQLite </a:t>
            </a:r>
            <a:r>
              <a:rPr lang="en-IN" sz="2000" b="0" dirty="0">
                <a:latin typeface="Calibri" panose="020F0502020204030204" pitchFamily="34" charset="0"/>
                <a:cs typeface="Calibri" panose="020F0502020204030204" pitchFamily="34" charset="0"/>
              </a:rPr>
              <a:t>file to the website(html). Laravel PHP's ORM 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is used to </a:t>
            </a:r>
            <a:r>
              <a:rPr lang="en-IN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translate raw 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SQL </a:t>
            </a:r>
            <a:r>
              <a:rPr lang="en-IN" sz="2000" b="0" dirty="0">
                <a:latin typeface="Calibri" panose="020F0502020204030204" pitchFamily="34" charset="0"/>
                <a:cs typeface="Calibri" panose="020F0502020204030204" pitchFamily="34" charset="0"/>
              </a:rPr>
              <a:t>queries to work with the 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database.</a:t>
            </a:r>
            <a:endParaRPr lang="en-IN" sz="20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SQLite – It is a </a:t>
            </a:r>
            <a:r>
              <a:rPr lang="en-IN" sz="2000" b="0" dirty="0">
                <a:latin typeface="Calibri" panose="020F0502020204030204" pitchFamily="34" charset="0"/>
                <a:cs typeface="Calibri" panose="020F0502020204030204" pitchFamily="34" charset="0"/>
              </a:rPr>
              <a:t>C-language library that implements a small, fast, self-contained, high-reliability, full-featured, SQL database </a:t>
            </a: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engine.</a:t>
            </a:r>
          </a:p>
          <a:p>
            <a:endParaRPr lang="en-IN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20940" cy="548640"/>
          </a:xfrm>
        </p:spPr>
        <p:txBody>
          <a:bodyPr/>
          <a:lstStyle/>
          <a:p>
            <a:r>
              <a:rPr lang="en-IN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Interface Design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Territories – Here Territory number is auto generated in DB, name is entered from browser.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89681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0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60350"/>
            <a:ext cx="4536504" cy="468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76672"/>
            <a:ext cx="4104457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60350"/>
            <a:ext cx="4320479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0648"/>
            <a:ext cx="417646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0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4860033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6672"/>
            <a:ext cx="482453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8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3"/>
            <a:ext cx="4788024" cy="482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0648"/>
            <a:ext cx="432048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28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00" y="260350"/>
            <a:ext cx="71136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6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270</TotalTime>
  <Words>124</Words>
  <Application>Microsoft Office PowerPoint</Application>
  <PresentationFormat>On-screen Show (4:3)</PresentationFormat>
  <Paragraphs>28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Angles</vt:lpstr>
      <vt:lpstr>C:\Users\Bramitha.M.R\Desktop\DB querries.docx</vt:lpstr>
      <vt:lpstr>Database Project</vt:lpstr>
      <vt:lpstr>Contents :</vt:lpstr>
      <vt:lpstr>Software’s USED :</vt:lpstr>
      <vt:lpstr>User Interface Design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design :</vt:lpstr>
      <vt:lpstr>Coding :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</dc:title>
  <dc:creator>Bramitha.M.R</dc:creator>
  <cp:lastModifiedBy>Bramitha.M.R</cp:lastModifiedBy>
  <cp:revision>25</cp:revision>
  <dcterms:created xsi:type="dcterms:W3CDTF">2020-12-10T17:20:50Z</dcterms:created>
  <dcterms:modified xsi:type="dcterms:W3CDTF">2020-12-10T21:52:01Z</dcterms:modified>
</cp:coreProperties>
</file>