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2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5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1391-9F37-6E45-BD69-0FD83B971D3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0BEF-ADA7-FA47-A00E-8AE90216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363" y="1371600"/>
            <a:ext cx="300036" cy="31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03191" y="1685926"/>
            <a:ext cx="557213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62485" y="1881191"/>
            <a:ext cx="557213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43172" y="2424115"/>
            <a:ext cx="557213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21778" y="3243263"/>
            <a:ext cx="5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05349" y="2873931"/>
            <a:ext cx="5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1052" y="2504599"/>
            <a:ext cx="5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51065" y="958510"/>
            <a:ext cx="5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8732" y="3612595"/>
            <a:ext cx="182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959 Cordless </a:t>
            </a:r>
          </a:p>
          <a:p>
            <a:r>
              <a:rPr lang="en-US" dirty="0" smtClean="0"/>
              <a:t>4.4V to 6V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6932" y="3283983"/>
            <a:ext cx="182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NG958 </a:t>
            </a:r>
          </a:p>
          <a:p>
            <a:r>
              <a:rPr lang="en-US" dirty="0" smtClean="0"/>
              <a:t>4.4V to 6V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04305" y="2960817"/>
            <a:ext cx="182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D33218</a:t>
            </a:r>
          </a:p>
          <a:p>
            <a:r>
              <a:rPr lang="en-US" dirty="0" smtClean="0"/>
              <a:t>4.4V to 6V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09290" y="2314486"/>
            <a:ext cx="182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FS90</a:t>
            </a:r>
          </a:p>
          <a:p>
            <a:r>
              <a:rPr lang="en-US" dirty="0" smtClean="0"/>
              <a:t>4.4V to 6V</a:t>
            </a:r>
            <a:endParaRPr lang="en-US" dirty="0"/>
          </a:p>
        </p:txBody>
      </p:sp>
      <p:cxnSp>
        <p:nvCxnSpPr>
          <p:cNvPr id="18" name="Straight Connector 17"/>
          <p:cNvCxnSpPr>
            <a:stCxn id="7" idx="6"/>
            <a:endCxn id="6" idx="2"/>
          </p:cNvCxnSpPr>
          <p:nvPr/>
        </p:nvCxnSpPr>
        <p:spPr>
          <a:xfrm flipV="1">
            <a:off x="3100385" y="2166941"/>
            <a:ext cx="1562100" cy="54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5" idx="2"/>
          </p:cNvCxnSpPr>
          <p:nvPr/>
        </p:nvCxnSpPr>
        <p:spPr>
          <a:xfrm flipV="1">
            <a:off x="5219698" y="1971676"/>
            <a:ext cx="1283493" cy="19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4" idx="2"/>
          </p:cNvCxnSpPr>
          <p:nvPr/>
        </p:nvCxnSpPr>
        <p:spPr>
          <a:xfrm flipV="1">
            <a:off x="7060404" y="1528763"/>
            <a:ext cx="1554959" cy="44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22"/>
          <p:cNvSpPr/>
          <p:nvPr/>
        </p:nvSpPr>
        <p:spPr>
          <a:xfrm rot="10800000">
            <a:off x="8415337" y="1718437"/>
            <a:ext cx="700089" cy="7478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31142" y="4972050"/>
            <a:ext cx="368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Inverse kinematics with s0, s1, s2)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Mwaniki</dc:creator>
  <cp:lastModifiedBy>Robert Mwaniki</cp:lastModifiedBy>
  <cp:revision>1</cp:revision>
  <dcterms:created xsi:type="dcterms:W3CDTF">2018-02-23T22:21:15Z</dcterms:created>
  <dcterms:modified xsi:type="dcterms:W3CDTF">2018-02-23T22:26:49Z</dcterms:modified>
</cp:coreProperties>
</file>