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4C112-94B2-427E-9117-B67AEB5107C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DBD-9FEC-4CE4-8944-990299C25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6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6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8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 Classes</a:t>
            </a:r>
          </a:p>
        </p:txBody>
      </p:sp>
    </p:spTree>
    <p:extLst>
      <p:ext uri="{BB962C8B-B14F-4D97-AF65-F5344CB8AC3E}">
        <p14:creationId xmlns:p14="http://schemas.microsoft.com/office/powerpoint/2010/main" val="233558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Add new method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the point'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290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'__init__', '__le__',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'__module__', '__ne__', '__new__', '__reduce__',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'get', 'move',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instance of a class </a:t>
            </a:r>
            <a:r>
              <a:rPr lang="en-US" sz="2000" dirty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528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Method names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>
                <a:solidFill>
                  <a:schemeClr val="accent1"/>
                </a:solidFill>
              </a:rPr>
              <a:t> are defined in 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sz="2000" dirty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not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a.setx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object (namespace)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If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does not exist in namespace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, then it attempts to find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586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</a:p>
        </p:txBody>
      </p:sp>
    </p:spTree>
    <p:extLst>
      <p:ext uri="{BB962C8B-B14F-4D97-AF65-F5344CB8AC3E}">
        <p14:creationId xmlns:p14="http://schemas.microsoft.com/office/powerpoint/2010/main" val="11982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4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54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9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move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5310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Point.sety(point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Point.move(point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-2)</a:t>
            </a:r>
          </a:p>
        </p:txBody>
      </p:sp>
    </p:spTree>
    <p:extLst>
      <p:ext uri="{BB962C8B-B14F-4D97-AF65-F5344CB8AC3E}">
        <p14:creationId xmlns:p14="http://schemas.microsoft.com/office/powerpoint/2010/main" val="2003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50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3554</Words>
  <Application>Microsoft Office PowerPoint</Application>
  <PresentationFormat>On-screen Show (4:3)</PresentationFormat>
  <Paragraphs>693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5</cp:revision>
  <dcterms:created xsi:type="dcterms:W3CDTF">2019-09-12T17:55:09Z</dcterms:created>
  <dcterms:modified xsi:type="dcterms:W3CDTF">2020-04-23T06:14:15Z</dcterms:modified>
</cp:coreProperties>
</file>