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7BE3-34AE-4C29-A1E0-9387DBFB770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624D9-A813-4E87-A757-04673AC85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5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5.3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1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Ideally, this is also the string used </a:t>
            </a:r>
            <a:r>
              <a:rPr lang="en-US" dirty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cs typeface="Courier New" panose="02070309020205020404" pitchFamily="49" charset="0"/>
              </a:rPr>
              <a:t>e.g.,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  <a:r>
              <a:rPr lang="en-US" sz="1600" dirty="0">
                <a:cs typeface="Courier New" panose="02070309020205020404" pitchFamily="49" charset="0"/>
              </a:rPr>
              <a:t> 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eval(repr(o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7" grpId="0" animBg="1"/>
      <p:bldP spid="12" grpId="0" animBg="1"/>
      <p:bldP spid="12" grpId="1" animBg="1"/>
      <p:bldP spid="14" grpId="0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Overloading operator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chemeClr val="accent1"/>
                </a:solidFill>
              </a:rPr>
              <a:t> is to return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canonical string representation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10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. Now implement operator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so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'he' +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he'.__add__('llo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>
                <a:solidFill>
                  <a:srgbClr val="FF0000"/>
                </a:solidFill>
              </a:rPr>
              <a:t>overloaded operator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3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a'.__le__('a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74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</p:spTree>
    <p:extLst>
      <p:ext uri="{BB962C8B-B14F-4D97-AF65-F5344CB8AC3E}">
        <p14:creationId xmlns:p14="http://schemas.microsoft.com/office/powerpoint/2010/main" val="13280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0" animBg="1"/>
      <p:bldP spid="12" grpId="0"/>
      <p:bldP spid="14" grpId="0" animBg="1"/>
      <p:bldP spid="14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Point(self.x+point.x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self.y+point.y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</p:spTree>
    <p:extLst>
      <p:ext uri="{BB962C8B-B14F-4D97-AF65-F5344CB8AC3E}">
        <p14:creationId xmlns:p14="http://schemas.microsoft.com/office/powerpoint/2010/main" val="31744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0" animBg="1"/>
      <p:bldP spid="14" grpId="1" animBg="1"/>
      <p:bldP spid="16" grpId="0"/>
      <p:bldP spid="17" grpId="0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appts.__len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self.q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51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  <p:extLst>
      <p:ext uri="{BB962C8B-B14F-4D97-AF65-F5344CB8AC3E}">
        <p14:creationId xmlns:p14="http://schemas.microsoft.com/office/powerpoint/2010/main" val="21225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Representation(object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'Pretty string representation.'</a:t>
            </a:r>
          </a:p>
        </p:txBody>
      </p:sp>
    </p:spTree>
    <p:extLst>
      <p:ext uri="{BB962C8B-B14F-4D97-AF65-F5344CB8AC3E}">
        <p14:creationId xmlns:p14="http://schemas.microsoft.com/office/powerpoint/2010/main" val="22125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2753</Words>
  <Application>Microsoft Office PowerPoint</Application>
  <PresentationFormat>On-screen Show (4:3)</PresentationFormat>
  <Paragraphs>486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Zapf Dingbats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6</cp:revision>
  <dcterms:created xsi:type="dcterms:W3CDTF">2019-09-12T17:55:09Z</dcterms:created>
  <dcterms:modified xsi:type="dcterms:W3CDTF">2020-04-23T06:16:32Z</dcterms:modified>
</cp:coreProperties>
</file>