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The </a:t>
            </a:r>
            <a:r>
              <a:rPr lang="pl-PL" dirty="0" err="1" smtClean="0"/>
              <a:t>Click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Piotr Nowak</a:t>
            </a:r>
          </a:p>
          <a:p>
            <a:r>
              <a:rPr lang="pl-PL" dirty="0" smtClean="0"/>
              <a:t>Mikołaj</a:t>
            </a:r>
          </a:p>
          <a:p>
            <a:r>
              <a:rPr lang="pl-PL" dirty="0" smtClean="0"/>
              <a:t>Michał Popowczak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832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Pomysł na aplikacje</a:t>
            </a:r>
          </a:p>
          <a:p>
            <a:r>
              <a:rPr lang="pl-PL" dirty="0" smtClean="0"/>
              <a:t>Prezentacja aplikacji</a:t>
            </a:r>
          </a:p>
          <a:p>
            <a:r>
              <a:rPr lang="pl-PL" dirty="0" smtClean="0"/>
              <a:t>Zbieranie danych użytkownika</a:t>
            </a:r>
          </a:p>
          <a:p>
            <a:r>
              <a:rPr lang="pl-PL" dirty="0" smtClean="0"/>
              <a:t>Reklama</a:t>
            </a:r>
          </a:p>
          <a:p>
            <a:r>
              <a:rPr lang="pl-PL" dirty="0" smtClean="0"/>
              <a:t>Pytania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923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Pomysł na aplikacje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Łatwa w obsłudze</a:t>
            </a:r>
          </a:p>
          <a:p>
            <a:endParaRPr lang="pl-PL" sz="4000" dirty="0" smtClean="0"/>
          </a:p>
          <a:p>
            <a:r>
              <a:rPr lang="pl-PL" sz="4000" dirty="0" smtClean="0"/>
              <a:t>Prosta w wyglądzie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98341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Prezentacja </a:t>
            </a:r>
            <a:r>
              <a:rPr lang="pl-PL" dirty="0" err="1" smtClean="0"/>
              <a:t>apalikacji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71" y="1930400"/>
            <a:ext cx="2199639" cy="327237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600" y="1930400"/>
            <a:ext cx="2085272" cy="327237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562" y="1930400"/>
            <a:ext cx="2083471" cy="3263268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723" y="1930400"/>
            <a:ext cx="2089249" cy="32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Zbieranie danych użytkownika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656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9450"/>
            <a:ext cx="2219325" cy="329565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14" y="1987550"/>
            <a:ext cx="2019300" cy="321945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069" y="1987550"/>
            <a:ext cx="20288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5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409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95332" y="2697480"/>
            <a:ext cx="8596668" cy="1320800"/>
          </a:xfrm>
        </p:spPr>
        <p:txBody>
          <a:bodyPr/>
          <a:lstStyle/>
          <a:p>
            <a:r>
              <a:rPr lang="pl-PL" dirty="0" smtClean="0"/>
              <a:t>Dziękujemy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74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36</Words>
  <Application>Microsoft Office PowerPoint</Application>
  <PresentationFormat>Panoramiczny</PresentationFormat>
  <Paragraphs>19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Faseta</vt:lpstr>
      <vt:lpstr>The Click</vt:lpstr>
      <vt:lpstr>Plan Prezentacji</vt:lpstr>
      <vt:lpstr>Pomysł na aplikacje</vt:lpstr>
      <vt:lpstr>Prezentacja apalikacji</vt:lpstr>
      <vt:lpstr>Zbieranie danych użytkownika</vt:lpstr>
      <vt:lpstr>Reklama</vt:lpstr>
      <vt:lpstr>Pytania</vt:lpstr>
      <vt:lpstr>Dziękujemy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Click</dc:title>
  <dc:creator>michal.popowczak@gmail.com</dc:creator>
  <cp:lastModifiedBy>michal.popowczak@gmail.com</cp:lastModifiedBy>
  <cp:revision>5</cp:revision>
  <dcterms:created xsi:type="dcterms:W3CDTF">2015-05-03T13:17:57Z</dcterms:created>
  <dcterms:modified xsi:type="dcterms:W3CDTF">2015-05-03T14:12:31Z</dcterms:modified>
</cp:coreProperties>
</file>