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DM Sans" panose="020B0604020202020204" charset="0"/>
      <p:regular r:id="rId10"/>
      <p:bold r:id="rId11"/>
      <p:italic r:id="rId12"/>
      <p:boldItalic r:id="rId13"/>
    </p:embeddedFont>
    <p:embeddedFont>
      <p:font typeface="Aldrich" panose="020B0604020202020204" charset="0"/>
      <p:regular r:id="rId14"/>
    </p:embeddedFont>
    <p:embeddedFont>
      <p:font typeface="Bebas Neu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91AF4-A6E5-4F01-9CA4-CA9D0C2A3D78}">
  <a:tblStyle styleId="{9B391AF4-A6E5-4F01-9CA4-CA9D0C2A3D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76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1f8a3fc19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1f8a3fc19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2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1f7964d3d6e_1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1f7964d3d6e_1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22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2" name="Google Shape;4882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12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1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09424" y="2623200"/>
            <a:ext cx="7781197" cy="135049"/>
          </a:xfrm>
          <a:custGeom>
            <a:avLst/>
            <a:gdLst/>
            <a:ahLst/>
            <a:cxnLst/>
            <a:rect l="l" t="t" r="r" b="b"/>
            <a:pathLst>
              <a:path w="187183" h="1311" extrusionOk="0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" y="3063846"/>
            <a:ext cx="1784708" cy="73026"/>
          </a:xfrm>
          <a:custGeom>
            <a:avLst/>
            <a:gdLst/>
            <a:ahLst/>
            <a:cxnLst/>
            <a:rect l="l" t="t" r="r" b="b"/>
            <a:pathLst>
              <a:path w="39669" h="789" extrusionOk="0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84725" y="2678425"/>
            <a:ext cx="6451767" cy="224876"/>
          </a:xfrm>
          <a:custGeom>
            <a:avLst/>
            <a:gdLst/>
            <a:ahLst/>
            <a:cxnLst/>
            <a:rect l="l" t="t" r="r" b="b"/>
            <a:pathLst>
              <a:path w="152317" h="1053" extrusionOk="0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2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2" name="Google Shape;222;p2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2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4" name="Google Shape;224;p2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2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" name="Google Shape;232;p2"/>
          <p:cNvGrpSpPr/>
          <p:nvPr/>
        </p:nvGrpSpPr>
        <p:grpSpPr>
          <a:xfrm rot="5400000">
            <a:off x="1935918" y="-971783"/>
            <a:ext cx="246883" cy="2692268"/>
            <a:chOff x="8485340" y="3907478"/>
            <a:chExt cx="330366" cy="3614753"/>
          </a:xfrm>
        </p:grpSpPr>
        <p:grpSp>
          <p:nvGrpSpPr>
            <p:cNvPr id="233" name="Google Shape;233;p2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"/>
            <p:cNvCxnSpPr>
              <a:stCxn id="223" idx="6"/>
            </p:cNvCxnSpPr>
            <p:nvPr/>
          </p:nvCxnSpPr>
          <p:spPr>
            <a:xfrm rot="-5400000">
              <a:off x="6847372" y="5719081"/>
              <a:ext cx="360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2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0" name="Google Shape;240;p2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2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244" name="Google Shape;244;p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8" name="Google Shape;248;p2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3" name="Google Shape;253;p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9"/>
          <p:cNvGrpSpPr/>
          <p:nvPr/>
        </p:nvGrpSpPr>
        <p:grpSpPr>
          <a:xfrm>
            <a:off x="-946350" y="-6"/>
            <a:ext cx="4507397" cy="457349"/>
            <a:chOff x="-946350" y="-6"/>
            <a:chExt cx="4507397" cy="457349"/>
          </a:xfrm>
        </p:grpSpPr>
        <p:sp>
          <p:nvSpPr>
            <p:cNvPr id="1267" name="Google Shape;1267;p9"/>
            <p:cNvSpPr/>
            <p:nvPr/>
          </p:nvSpPr>
          <p:spPr>
            <a:xfrm rot="10800000" flipH="1">
              <a:off x="221200" y="187882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 rot="10800000" flipH="1">
              <a:off x="21593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 rot="10800000" flipH="1">
              <a:off x="12853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 rot="10800000" flipH="1">
              <a:off x="-375913" y="-6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 rot="10800000" flipH="1">
              <a:off x="1463662" y="53227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 rot="10800000" flipH="1">
              <a:off x="-946350" y="137115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 rot="10800000" flipH="1">
              <a:off x="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 rot="10800000" flipH="1">
              <a:off x="1285363" y="19035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 rot="10800000" flipH="1">
              <a:off x="-598" y="297398"/>
              <a:ext cx="851145" cy="151427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9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1277" name="Google Shape;1277;p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9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9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369" name="Google Shape;1369;p9"/>
          <p:cNvSpPr>
            <a:spLocks noGrp="1"/>
          </p:cNvSpPr>
          <p:nvPr>
            <p:ph type="pic" idx="2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370" name="Google Shape;1370;p9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1" name="Google Shape;1371;p9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1372" name="Google Shape;1372;p9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9"/>
            <p:cNvGrpSpPr/>
            <p:nvPr/>
          </p:nvGrpSpPr>
          <p:grpSpPr>
            <a:xfrm rot="-5400000" flipH="1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1374" name="Google Shape;1374;p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376" name="Google Shape;1376;p9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7" name="Google Shape;1377;p9"/>
          <p:cNvGrpSpPr/>
          <p:nvPr/>
        </p:nvGrpSpPr>
        <p:grpSpPr>
          <a:xfrm rot="5400000" flipH="1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1378" name="Google Shape;1378;p9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9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9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9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9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83" name="Google Shape;1383;p9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9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1385" name="Google Shape;1385;p9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9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7" name="Google Shape;1387;p9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1388" name="Google Shape;1388;p9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1389" name="Google Shape;1389;p9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0" name="Google Shape;1390;p9"/>
              <p:cNvCxnSpPr>
                <a:stCxn id="1389" idx="1"/>
                <a:endCxn id="138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9"/>
              <p:cNvCxnSpPr>
                <a:stCxn id="1389" idx="7"/>
                <a:endCxn id="138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2" name="Google Shape;1392;p9"/>
            <p:cNvCxnSpPr>
              <a:stCxn id="138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3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1658" name="Google Shape;1658;p1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13"/>
          <p:cNvGrpSpPr/>
          <p:nvPr/>
        </p:nvGrpSpPr>
        <p:grpSpPr>
          <a:xfrm>
            <a:off x="-938170" y="-110701"/>
            <a:ext cx="3878601" cy="503207"/>
            <a:chOff x="-938188" y="-110700"/>
            <a:chExt cx="5124324" cy="503207"/>
          </a:xfrm>
        </p:grpSpPr>
        <p:sp>
          <p:nvSpPr>
            <p:cNvPr id="1749" name="Google Shape;1749;p1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13"/>
          <p:cNvSpPr txBox="1">
            <a:spLocks noGrp="1"/>
          </p:cNvSpPr>
          <p:nvPr>
            <p:ph type="subTitle" idx="1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13"/>
          <p:cNvSpPr txBox="1">
            <a:spLocks noGrp="1"/>
          </p:cNvSpPr>
          <p:nvPr>
            <p:ph type="subTitle" idx="2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13"/>
          <p:cNvSpPr txBox="1">
            <a:spLocks noGrp="1"/>
          </p:cNvSpPr>
          <p:nvPr>
            <p:ph type="subTitle" idx="3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2" name="Google Shape;1762;p13"/>
          <p:cNvSpPr txBox="1">
            <a:spLocks noGrp="1"/>
          </p:cNvSpPr>
          <p:nvPr>
            <p:ph type="subTitle" idx="4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3" name="Google Shape;1763;p13"/>
          <p:cNvSpPr txBox="1">
            <a:spLocks noGrp="1"/>
          </p:cNvSpPr>
          <p:nvPr>
            <p:ph type="title" idx="5" hasCustomPrompt="1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4" name="Google Shape;1764;p13"/>
          <p:cNvSpPr txBox="1">
            <a:spLocks noGrp="1"/>
          </p:cNvSpPr>
          <p:nvPr>
            <p:ph type="title" idx="6" hasCustomPrompt="1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5" name="Google Shape;1765;p13"/>
          <p:cNvSpPr txBox="1">
            <a:spLocks noGrp="1"/>
          </p:cNvSpPr>
          <p:nvPr>
            <p:ph type="title" idx="7" hasCustomPrompt="1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6" name="Google Shape;1766;p13"/>
          <p:cNvSpPr txBox="1">
            <a:spLocks noGrp="1"/>
          </p:cNvSpPr>
          <p:nvPr>
            <p:ph type="title" idx="8" hasCustomPrompt="1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7" name="Google Shape;1767;p13"/>
          <p:cNvSpPr txBox="1">
            <a:spLocks noGrp="1"/>
          </p:cNvSpPr>
          <p:nvPr>
            <p:ph type="subTitle" idx="9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8" name="Google Shape;1768;p13"/>
          <p:cNvSpPr txBox="1">
            <a:spLocks noGrp="1"/>
          </p:cNvSpPr>
          <p:nvPr>
            <p:ph type="subTitle" idx="13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9" name="Google Shape;1769;p13"/>
          <p:cNvSpPr txBox="1">
            <a:spLocks noGrp="1"/>
          </p:cNvSpPr>
          <p:nvPr>
            <p:ph type="subTitle" idx="14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0" name="Google Shape;1770;p13"/>
          <p:cNvSpPr txBox="1">
            <a:spLocks noGrp="1"/>
          </p:cNvSpPr>
          <p:nvPr>
            <p:ph type="subTitle" idx="15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71" name="Google Shape;1771;p13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1772" name="Google Shape;1772;p13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3" name="Google Shape;1773;p13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1774" name="Google Shape;1774;p1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5" name="Google Shape;1775;p1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1776" name="Google Shape;1776;p1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777" name="Google Shape;1777;p1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78" name="Google Shape;1778;p1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79" name="Google Shape;1779;p13"/>
                <p:cNvCxnSpPr>
                  <a:endCxn id="1774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780" name="Google Shape;1780;p13"/>
            <p:cNvCxnSpPr>
              <a:stCxn id="1774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1" name="Google Shape;1781;p13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1782" name="Google Shape;1782;p13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1783" name="Google Shape;1783;p13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1784" name="Google Shape;1784;p13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5" name="Google Shape;1785;p13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6" name="Google Shape;1786;p13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7" name="Google Shape;1787;p13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8" name="Google Shape;1788;p13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89" name="Google Shape;1789;p13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1790" name="Google Shape;1790;p13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13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2" name="Google Shape;1792;p13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1793" name="Google Shape;1793;p13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94" name="Google Shape;1794;p13"/>
                <p:cNvCxnSpPr>
                  <a:stCxn id="1793" idx="1"/>
                  <a:endCxn id="1793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13"/>
                <p:cNvCxnSpPr>
                  <a:stCxn id="1793" idx="7"/>
                  <a:endCxn id="1793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796" name="Google Shape;1796;p13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1797" name="Google Shape;1797;p13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1798" name="Google Shape;1798;p13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799" name="Google Shape;1799;p13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800" name="Google Shape;1800;p13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1801" name="Google Shape;1801;p13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16"/>
          <p:cNvGrpSpPr/>
          <p:nvPr/>
        </p:nvGrpSpPr>
        <p:grpSpPr>
          <a:xfrm>
            <a:off x="2393908" y="-629326"/>
            <a:ext cx="4741741" cy="1141557"/>
            <a:chOff x="2172833" y="1371669"/>
            <a:chExt cx="6637375" cy="1597925"/>
          </a:xfrm>
        </p:grpSpPr>
        <p:sp>
          <p:nvSpPr>
            <p:cNvPr id="2064" name="Google Shape;2064;p1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16"/>
          <p:cNvGrpSpPr/>
          <p:nvPr/>
        </p:nvGrpSpPr>
        <p:grpSpPr>
          <a:xfrm>
            <a:off x="5053083" y="2379574"/>
            <a:ext cx="4741741" cy="1141557"/>
            <a:chOff x="2172833" y="1371669"/>
            <a:chExt cx="6637375" cy="1597925"/>
          </a:xfrm>
        </p:grpSpPr>
        <p:sp>
          <p:nvSpPr>
            <p:cNvPr id="2155" name="Google Shape;2155;p1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16"/>
          <p:cNvGrpSpPr/>
          <p:nvPr/>
        </p:nvGrpSpPr>
        <p:grpSpPr>
          <a:xfrm>
            <a:off x="-191597" y="4806156"/>
            <a:ext cx="4741741" cy="1141557"/>
            <a:chOff x="2172833" y="1371669"/>
            <a:chExt cx="6637375" cy="1597925"/>
          </a:xfrm>
        </p:grpSpPr>
        <p:sp>
          <p:nvSpPr>
            <p:cNvPr id="2246" name="Google Shape;2246;p1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6" name="Google Shape;2336;p16"/>
          <p:cNvGrpSpPr/>
          <p:nvPr/>
        </p:nvGrpSpPr>
        <p:grpSpPr>
          <a:xfrm>
            <a:off x="2702650" y="-215240"/>
            <a:ext cx="9273757" cy="3435568"/>
            <a:chOff x="-61450" y="945260"/>
            <a:chExt cx="9273757" cy="3435568"/>
          </a:xfrm>
        </p:grpSpPr>
        <p:sp>
          <p:nvSpPr>
            <p:cNvPr id="2337" name="Google Shape;2337;p16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612900" y="4310428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269350" y="4079792"/>
              <a:ext cx="8421363" cy="23369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2" name="Google Shape;2362;p16"/>
          <p:cNvSpPr txBox="1">
            <a:spLocks noGrp="1"/>
          </p:cNvSpPr>
          <p:nvPr>
            <p:ph type="title"/>
          </p:nvPr>
        </p:nvSpPr>
        <p:spPr>
          <a:xfrm>
            <a:off x="713225" y="3521125"/>
            <a:ext cx="392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63" name="Google Shape;2363;p16"/>
          <p:cNvSpPr txBox="1">
            <a:spLocks noGrp="1"/>
          </p:cNvSpPr>
          <p:nvPr>
            <p:ph type="subTitle" idx="1"/>
          </p:nvPr>
        </p:nvSpPr>
        <p:spPr>
          <a:xfrm>
            <a:off x="1744725" y="913025"/>
            <a:ext cx="6686100" cy="181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364" name="Google Shape;2364;p16"/>
          <p:cNvGrpSpPr/>
          <p:nvPr/>
        </p:nvGrpSpPr>
        <p:grpSpPr>
          <a:xfrm>
            <a:off x="372396" y="585974"/>
            <a:ext cx="228900" cy="228604"/>
            <a:chOff x="8536079" y="1884671"/>
            <a:chExt cx="228900" cy="250800"/>
          </a:xfrm>
        </p:grpSpPr>
        <p:cxnSp>
          <p:nvCxnSpPr>
            <p:cNvPr id="2365" name="Google Shape;2365;p16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6" name="Google Shape;2366;p16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67" name="Google Shape;2367;p16"/>
          <p:cNvCxnSpPr/>
          <p:nvPr/>
        </p:nvCxnSpPr>
        <p:spPr>
          <a:xfrm rot="5400000">
            <a:off x="-549647" y="-326434"/>
            <a:ext cx="20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8" name="Google Shape;2368;p16"/>
          <p:cNvGrpSpPr/>
          <p:nvPr/>
        </p:nvGrpSpPr>
        <p:grpSpPr>
          <a:xfrm>
            <a:off x="369131" y="1041146"/>
            <a:ext cx="246878" cy="901153"/>
            <a:chOff x="8534854" y="3053621"/>
            <a:chExt cx="230125" cy="830250"/>
          </a:xfrm>
        </p:grpSpPr>
        <p:cxnSp>
          <p:nvCxnSpPr>
            <p:cNvPr id="2369" name="Google Shape;2369;p16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16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1" name="Google Shape;2371;p16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2" name="Google Shape;2372;p16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16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4" name="Google Shape;2374;p16"/>
          <p:cNvSpPr/>
          <p:nvPr/>
        </p:nvSpPr>
        <p:spPr>
          <a:xfrm rot="-5400000" flipH="1">
            <a:off x="8500367" y="4608583"/>
            <a:ext cx="330300" cy="330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5" name="Google Shape;2375;p16"/>
          <p:cNvCxnSpPr>
            <a:stCxn id="2374" idx="1"/>
            <a:endCxn id="2374" idx="5"/>
          </p:cNvCxnSpPr>
          <p:nvPr/>
        </p:nvCxnSpPr>
        <p:spPr>
          <a:xfrm>
            <a:off x="8548739" y="4656954"/>
            <a:ext cx="2337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6" name="Google Shape;2376;p16"/>
          <p:cNvCxnSpPr>
            <a:stCxn id="2374" idx="7"/>
            <a:endCxn id="2374" idx="3"/>
          </p:cNvCxnSpPr>
          <p:nvPr/>
        </p:nvCxnSpPr>
        <p:spPr>
          <a:xfrm rot="10800000" flipH="1">
            <a:off x="8548739" y="4656811"/>
            <a:ext cx="2337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7" name="Google Shape;2377;p16"/>
          <p:cNvGrpSpPr/>
          <p:nvPr/>
        </p:nvGrpSpPr>
        <p:grpSpPr>
          <a:xfrm rot="-5400000" flipH="1">
            <a:off x="7098878" y="4339541"/>
            <a:ext cx="246878" cy="901153"/>
            <a:chOff x="8534854" y="3053621"/>
            <a:chExt cx="230125" cy="830250"/>
          </a:xfrm>
        </p:grpSpPr>
        <p:cxnSp>
          <p:nvCxnSpPr>
            <p:cNvPr id="2378" name="Google Shape;2378;p16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9" name="Google Shape;2379;p16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0" name="Google Shape;2380;p16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1" name="Google Shape;2381;p16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2" name="Google Shape;2382;p16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3" name="Google Shape;2383;p16"/>
          <p:cNvCxnSpPr/>
          <p:nvPr/>
        </p:nvCxnSpPr>
        <p:spPr>
          <a:xfrm rot="5400000">
            <a:off x="7817042" y="5065958"/>
            <a:ext cx="55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4" name="Google Shape;2384;p16"/>
          <p:cNvGrpSpPr/>
          <p:nvPr/>
        </p:nvGrpSpPr>
        <p:grpSpPr>
          <a:xfrm rot="-5400000" flipH="1">
            <a:off x="6463260" y="4675816"/>
            <a:ext cx="228900" cy="228604"/>
            <a:chOff x="8536079" y="1884671"/>
            <a:chExt cx="228900" cy="250800"/>
          </a:xfrm>
        </p:grpSpPr>
        <p:cxnSp>
          <p:nvCxnSpPr>
            <p:cNvPr id="2385" name="Google Shape;2385;p16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16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7" name="Google Shape;2387;p16"/>
          <p:cNvGrpSpPr/>
          <p:nvPr/>
        </p:nvGrpSpPr>
        <p:grpSpPr>
          <a:xfrm rot="-5400000" flipH="1">
            <a:off x="7986914" y="4413623"/>
            <a:ext cx="246883" cy="752991"/>
            <a:chOff x="8485340" y="3907478"/>
            <a:chExt cx="330366" cy="1010997"/>
          </a:xfrm>
        </p:grpSpPr>
        <p:grpSp>
          <p:nvGrpSpPr>
            <p:cNvPr id="2388" name="Google Shape;2388;p16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89" name="Google Shape;2389;p16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0" name="Google Shape;2390;p16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91" name="Google Shape;2391;p16"/>
            <p:cNvCxnSpPr/>
            <p:nvPr/>
          </p:nvCxnSpPr>
          <p:spPr>
            <a:xfrm rot="10800000">
              <a:off x="8650523" y="3915875"/>
              <a:ext cx="0" cy="100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20"/>
          <p:cNvSpPr txBox="1">
            <a:spLocks noGrp="1"/>
          </p:cNvSpPr>
          <p:nvPr>
            <p:ph type="subTitle" idx="1"/>
          </p:nvPr>
        </p:nvSpPr>
        <p:spPr>
          <a:xfrm>
            <a:off x="937625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6" name="Google Shape;2776;p20"/>
          <p:cNvSpPr txBox="1">
            <a:spLocks noGrp="1"/>
          </p:cNvSpPr>
          <p:nvPr>
            <p:ph type="subTitle" idx="2"/>
          </p:nvPr>
        </p:nvSpPr>
        <p:spPr>
          <a:xfrm>
            <a:off x="3484347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7" name="Google Shape;2777;p20"/>
          <p:cNvSpPr txBox="1">
            <a:spLocks noGrp="1"/>
          </p:cNvSpPr>
          <p:nvPr>
            <p:ph type="subTitle" idx="3"/>
          </p:nvPr>
        </p:nvSpPr>
        <p:spPr>
          <a:xfrm>
            <a:off x="6031075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8" name="Google Shape;277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79" name="Google Shape;2779;p20"/>
          <p:cNvSpPr txBox="1">
            <a:spLocks noGrp="1"/>
          </p:cNvSpPr>
          <p:nvPr>
            <p:ph type="subTitle" idx="4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0" name="Google Shape;2780;p20"/>
          <p:cNvSpPr txBox="1">
            <a:spLocks noGrp="1"/>
          </p:cNvSpPr>
          <p:nvPr>
            <p:ph type="subTitle" idx="5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1" name="Google Shape;2781;p20"/>
          <p:cNvSpPr txBox="1">
            <a:spLocks noGrp="1"/>
          </p:cNvSpPr>
          <p:nvPr>
            <p:ph type="subTitle" idx="6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82" name="Google Shape;2782;p20"/>
          <p:cNvGrpSpPr/>
          <p:nvPr/>
        </p:nvGrpSpPr>
        <p:grpSpPr>
          <a:xfrm>
            <a:off x="8467344" y="2023828"/>
            <a:ext cx="708494" cy="4445612"/>
            <a:chOff x="8467344" y="2023828"/>
            <a:chExt cx="708494" cy="4445612"/>
          </a:xfrm>
        </p:grpSpPr>
        <p:cxnSp>
          <p:nvCxnSpPr>
            <p:cNvPr id="2783" name="Google Shape;2783;p20"/>
            <p:cNvCxnSpPr/>
            <p:nvPr/>
          </p:nvCxnSpPr>
          <p:spPr>
            <a:xfrm rot="5400000">
              <a:off x="7274694" y="5111640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4" name="Google Shape;2784;p20"/>
            <p:cNvSpPr/>
            <p:nvPr/>
          </p:nvSpPr>
          <p:spPr>
            <a:xfrm rot="-5400000">
              <a:off x="8467344" y="365079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5" name="Google Shape;2785;p20"/>
            <p:cNvGrpSpPr/>
            <p:nvPr/>
          </p:nvGrpSpPr>
          <p:grpSpPr>
            <a:xfrm>
              <a:off x="8542637" y="3734292"/>
              <a:ext cx="179912" cy="117310"/>
              <a:chOff x="7238332" y="3402944"/>
              <a:chExt cx="1437000" cy="790500"/>
            </a:xfrm>
          </p:grpSpPr>
          <p:cxnSp>
            <p:nvCxnSpPr>
              <p:cNvPr id="2786" name="Google Shape;2786;p20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7" name="Google Shape;2787;p20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88" name="Google Shape;2788;p20"/>
            <p:cNvCxnSpPr/>
            <p:nvPr/>
          </p:nvCxnSpPr>
          <p:spPr>
            <a:xfrm rot="-5400000" flipH="1">
              <a:off x="8898338" y="4409815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89" name="Google Shape;2789;p20"/>
            <p:cNvGrpSpPr/>
            <p:nvPr/>
          </p:nvGrpSpPr>
          <p:grpSpPr>
            <a:xfrm flipH="1">
              <a:off x="8509055" y="2715399"/>
              <a:ext cx="246878" cy="901153"/>
              <a:chOff x="8534854" y="3053621"/>
              <a:chExt cx="230125" cy="830250"/>
            </a:xfrm>
          </p:grpSpPr>
          <p:cxnSp>
            <p:nvCxnSpPr>
              <p:cNvPr id="2790" name="Google Shape;2790;p20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1" name="Google Shape;2791;p20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2" name="Google Shape;2792;p20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3" name="Google Shape;2793;p20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4" name="Google Shape;2794;p20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95" name="Google Shape;2795;p20"/>
            <p:cNvCxnSpPr/>
            <p:nvPr/>
          </p:nvCxnSpPr>
          <p:spPr>
            <a:xfrm rot="-5400000">
              <a:off x="8270994" y="2480015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96" name="Google Shape;2796;p20"/>
            <p:cNvGrpSpPr/>
            <p:nvPr/>
          </p:nvGrpSpPr>
          <p:grpSpPr>
            <a:xfrm>
              <a:off x="8518046" y="2023828"/>
              <a:ext cx="228900" cy="228604"/>
              <a:chOff x="8536079" y="1884671"/>
              <a:chExt cx="228900" cy="250800"/>
            </a:xfrm>
          </p:grpSpPr>
          <p:cxnSp>
            <p:nvCxnSpPr>
              <p:cNvPr id="2797" name="Google Shape;2797;p20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8" name="Google Shape;2798;p20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99" name="Google Shape;2799;p20"/>
          <p:cNvGrpSpPr/>
          <p:nvPr/>
        </p:nvGrpSpPr>
        <p:grpSpPr>
          <a:xfrm>
            <a:off x="-5" y="4626864"/>
            <a:ext cx="2811910" cy="723433"/>
            <a:chOff x="-5" y="4626864"/>
            <a:chExt cx="2811910" cy="723433"/>
          </a:xfrm>
        </p:grpSpPr>
        <p:sp>
          <p:nvSpPr>
            <p:cNvPr id="2800" name="Google Shape;2800;p20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1" name="Google Shape;2801;p20"/>
            <p:cNvCxnSpPr>
              <a:stCxn id="2800" idx="1"/>
              <a:endCxn id="2800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2" name="Google Shape;2802;p20"/>
            <p:cNvCxnSpPr>
              <a:stCxn id="2800" idx="7"/>
              <a:endCxn id="2800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03" name="Google Shape;2803;p20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2804" name="Google Shape;2804;p20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5" name="Google Shape;2805;p20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6" name="Google Shape;2806;p20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7" name="Google Shape;2807;p20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8" name="Google Shape;2808;p20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09" name="Google Shape;2809;p20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10" name="Google Shape;2810;p20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2811" name="Google Shape;2811;p20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812" name="Google Shape;2812;p20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3" name="Google Shape;2813;p20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14" name="Google Shape;2814;p20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15" name="Google Shape;2815;p20"/>
            <p:cNvCxnSpPr>
              <a:stCxn id="2800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16" name="Google Shape;2816;p20"/>
          <p:cNvGrpSpPr/>
          <p:nvPr/>
        </p:nvGrpSpPr>
        <p:grpSpPr>
          <a:xfrm rot="10800000">
            <a:off x="-530586" y="-173339"/>
            <a:ext cx="3262224" cy="530209"/>
            <a:chOff x="4236555" y="4696369"/>
            <a:chExt cx="5145463" cy="530209"/>
          </a:xfrm>
        </p:grpSpPr>
        <p:sp>
          <p:nvSpPr>
            <p:cNvPr id="2817" name="Google Shape;2817;p20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0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0"/>
            <p:cNvSpPr/>
            <p:nvPr/>
          </p:nvSpPr>
          <p:spPr>
            <a:xfrm>
              <a:off x="6019520" y="4771713"/>
              <a:ext cx="3362498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0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0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0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0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0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0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20"/>
          <p:cNvGrpSpPr/>
          <p:nvPr/>
        </p:nvGrpSpPr>
        <p:grpSpPr>
          <a:xfrm>
            <a:off x="5659659" y="4732747"/>
            <a:ext cx="4215397" cy="1014842"/>
            <a:chOff x="2172833" y="1371669"/>
            <a:chExt cx="6637375" cy="1597925"/>
          </a:xfrm>
        </p:grpSpPr>
        <p:sp>
          <p:nvSpPr>
            <p:cNvPr id="2827" name="Google Shape;2827;p2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2" name="Google Shape;3062;p22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3" name="Google Shape;3063;p22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4" name="Google Shape;3064;p22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5" name="Google Shape;3065;p22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6" name="Google Shape;3066;p22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7" name="Google Shape;3067;p22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8" name="Google Shape;3068;p22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9" name="Google Shape;3069;p22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70" name="Google Shape;3070;p22"/>
          <p:cNvGrpSpPr/>
          <p:nvPr/>
        </p:nvGrpSpPr>
        <p:grpSpPr>
          <a:xfrm rot="10800000" flipH="1">
            <a:off x="-732945" y="-90026"/>
            <a:ext cx="3878601" cy="503207"/>
            <a:chOff x="-938188" y="-110700"/>
            <a:chExt cx="5124324" cy="503207"/>
          </a:xfrm>
        </p:grpSpPr>
        <p:sp>
          <p:nvSpPr>
            <p:cNvPr id="3071" name="Google Shape;3071;p2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22"/>
          <p:cNvGrpSpPr/>
          <p:nvPr/>
        </p:nvGrpSpPr>
        <p:grpSpPr>
          <a:xfrm rot="10800000" flipH="1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3081" name="Google Shape;3081;p2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22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3172" name="Google Shape;3172;p22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173" name="Google Shape;3173;p2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74" name="Google Shape;3174;p22"/>
              <p:cNvCxnSpPr>
                <a:stCxn id="3173" idx="1"/>
                <a:endCxn id="3173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5" name="Google Shape;3175;p22"/>
              <p:cNvCxnSpPr>
                <a:stCxn id="3173" idx="7"/>
                <a:endCxn id="317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76" name="Google Shape;3176;p22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177" name="Google Shape;3177;p2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8" name="Google Shape;3178;p2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9" name="Google Shape;3179;p2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0" name="Google Shape;3180;p2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" name="Google Shape;3181;p2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2" name="Google Shape;3182;p22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3183" name="Google Shape;3183;p22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184" name="Google Shape;3184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5" name="Google Shape;3185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86" name="Google Shape;3186;p22"/>
              <p:cNvCxnSpPr>
                <a:stCxn id="3173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7" name="Google Shape;3187;p22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188" name="Google Shape;3188;p2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9" name="Google Shape;3189;p2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0" name="Google Shape;3190;p22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1" name="Google Shape;3191;p22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3192" name="Google Shape;3192;p2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3" name="Google Shape;3193;p2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194" name="Google Shape;3194;p2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195" name="Google Shape;3195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6" name="Google Shape;3196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97" name="Google Shape;3197;p22"/>
              <p:cNvCxnSpPr>
                <a:endCxn id="319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8" name="Google Shape;3198;p22"/>
            <p:cNvCxnSpPr>
              <a:stCxn id="319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2"/>
            <p:cNvCxnSpPr>
              <a:stCxn id="320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0" name="Google Shape;3200;p2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3" name="Google Shape;3203;p2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32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524" name="Google Shape;4524;p3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32"/>
          <p:cNvGrpSpPr/>
          <p:nvPr/>
        </p:nvGrpSpPr>
        <p:grpSpPr>
          <a:xfrm flipH="1">
            <a:off x="-552020" y="-30151"/>
            <a:ext cx="3878601" cy="503207"/>
            <a:chOff x="-938188" y="-110700"/>
            <a:chExt cx="5124324" cy="503207"/>
          </a:xfrm>
        </p:grpSpPr>
        <p:sp>
          <p:nvSpPr>
            <p:cNvPr id="4615" name="Google Shape;4615;p3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4" name="Google Shape;4624;p32"/>
          <p:cNvGrpSpPr/>
          <p:nvPr/>
        </p:nvGrpSpPr>
        <p:grpSpPr>
          <a:xfrm flipH="1">
            <a:off x="-769824" y="4638506"/>
            <a:ext cx="4459429" cy="708494"/>
            <a:chOff x="4645026" y="4638506"/>
            <a:chExt cx="4459429" cy="708494"/>
          </a:xfrm>
        </p:grpSpPr>
        <p:cxnSp>
          <p:nvCxnSpPr>
            <p:cNvPr id="4625" name="Google Shape;4625;p3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26" name="Google Shape;4626;p3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7" name="Google Shape;4627;p32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628" name="Google Shape;4628;p3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3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0" name="Google Shape;4630;p3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1" name="Google Shape;4631;p3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632" name="Google Shape;4632;p3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3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3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3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3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7" name="Google Shape;4637;p3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8" name="Google Shape;4638;p3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639" name="Google Shape;4639;p3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3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41" name="Google Shape;4641;p32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642" name="Google Shape;4642;p3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43" name="Google Shape;4643;p32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644" name="Google Shape;4644;p3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5" name="Google Shape;4645;p32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646" name="Google Shape;4646;p3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7" name="Google Shape;4647;p3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48" name="Google Shape;4648;p3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0" name="Google Shape;4650;p33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651" name="Google Shape;4651;p3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652" name="Google Shape;4652;p3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3" name="Google Shape;4653;p3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54" name="Google Shape;4654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55" name="Google Shape;4655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56" name="Google Shape;4656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57" name="Google Shape;4657;p33"/>
                <p:cNvCxnSpPr>
                  <a:endCxn id="465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58" name="Google Shape;4658;p33"/>
            <p:cNvCxnSpPr>
              <a:stCxn id="465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59" name="Google Shape;4659;p3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2" name="Google Shape;4662;p3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3" name="Google Shape;4663;p33"/>
            <p:cNvCxnSpPr>
              <a:endCxn id="466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4" name="Google Shape;4664;p33"/>
          <p:cNvGrpSpPr/>
          <p:nvPr/>
        </p:nvGrpSpPr>
        <p:grpSpPr>
          <a:xfrm flipH="1">
            <a:off x="8469963" y="-30912"/>
            <a:ext cx="674025" cy="1676400"/>
            <a:chOff x="-12" y="-30912"/>
            <a:chExt cx="674025" cy="1676400"/>
          </a:xfrm>
        </p:grpSpPr>
        <p:cxnSp>
          <p:nvCxnSpPr>
            <p:cNvPr id="4665" name="Google Shape;4665;p33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66" name="Google Shape;4666;p33"/>
            <p:cNvGrpSpPr/>
            <p:nvPr/>
          </p:nvGrpSpPr>
          <p:grpSpPr>
            <a:xfrm rot="5400000">
              <a:off x="343713" y="1315188"/>
              <a:ext cx="330300" cy="330300"/>
              <a:chOff x="1315200" y="4608575"/>
              <a:chExt cx="330300" cy="330300"/>
            </a:xfrm>
          </p:grpSpPr>
          <p:sp>
            <p:nvSpPr>
              <p:cNvPr id="4667" name="Google Shape;4667;p3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8" name="Google Shape;4668;p3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69" name="Google Shape;4669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70" name="Google Shape;4670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71" name="Google Shape;4671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72" name="Google Shape;4672;p33"/>
                <p:cNvCxnSpPr>
                  <a:endCxn id="4667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73" name="Google Shape;4673;p33"/>
            <p:cNvCxnSpPr>
              <a:stCxn id="466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4" name="Google Shape;4674;p33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675" name="Google Shape;4675;p3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3"/>
          <p:cNvGrpSpPr/>
          <p:nvPr/>
        </p:nvGrpSpPr>
        <p:grpSpPr>
          <a:xfrm>
            <a:off x="-894745" y="-2"/>
            <a:ext cx="3909426" cy="453014"/>
            <a:chOff x="-978913" y="-110701"/>
            <a:chExt cx="5165050" cy="453014"/>
          </a:xfrm>
        </p:grpSpPr>
        <p:sp>
          <p:nvSpPr>
            <p:cNvPr id="4766" name="Google Shape;4766;p3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3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3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2" r:id="rId5"/>
    <p:sldLayoutId id="2147483666" r:id="rId6"/>
    <p:sldLayoutId id="2147483668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37"/>
          <p:cNvSpPr txBox="1">
            <a:spLocks noGrp="1"/>
          </p:cNvSpPr>
          <p:nvPr>
            <p:ph type="ctrTitle"/>
          </p:nvPr>
        </p:nvSpPr>
        <p:spPr>
          <a:xfrm>
            <a:off x="758275" y="1035180"/>
            <a:ext cx="7554700" cy="18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A" b="0" dirty="0"/>
              <a:t>Comisión Electrotécnica Internacional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39"/>
          <p:cNvSpPr txBox="1">
            <a:spLocks noGrp="1"/>
          </p:cNvSpPr>
          <p:nvPr>
            <p:ph type="title"/>
          </p:nvPr>
        </p:nvSpPr>
        <p:spPr>
          <a:xfrm>
            <a:off x="560825" y="319492"/>
            <a:ext cx="7710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Tabla De Contenido </a:t>
            </a:r>
            <a:endParaRPr dirty="0"/>
          </a:p>
        </p:txBody>
      </p:sp>
      <p:sp>
        <p:nvSpPr>
          <p:cNvPr id="4805" name="Google Shape;4805;p39"/>
          <p:cNvSpPr txBox="1">
            <a:spLocks noGrp="1"/>
          </p:cNvSpPr>
          <p:nvPr>
            <p:ph type="title" idx="5"/>
          </p:nvPr>
        </p:nvSpPr>
        <p:spPr>
          <a:xfrm>
            <a:off x="2680924" y="144823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06" name="Google Shape;4806;p39"/>
          <p:cNvSpPr txBox="1">
            <a:spLocks noGrp="1"/>
          </p:cNvSpPr>
          <p:nvPr>
            <p:ph type="title" idx="7"/>
          </p:nvPr>
        </p:nvSpPr>
        <p:spPr>
          <a:xfrm>
            <a:off x="2680916" y="214933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8" name="Google Shape;4808;p39"/>
          <p:cNvSpPr txBox="1">
            <a:spLocks noGrp="1"/>
          </p:cNvSpPr>
          <p:nvPr>
            <p:ph type="title" idx="6"/>
          </p:nvPr>
        </p:nvSpPr>
        <p:spPr>
          <a:xfrm>
            <a:off x="2680924" y="285043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9" name="Google Shape;4809;p39"/>
          <p:cNvSpPr txBox="1">
            <a:spLocks noGrp="1"/>
          </p:cNvSpPr>
          <p:nvPr>
            <p:ph type="subTitle" idx="9"/>
          </p:nvPr>
        </p:nvSpPr>
        <p:spPr>
          <a:xfrm>
            <a:off x="3532323" y="1448232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Introduccion </a:t>
            </a:r>
            <a:endParaRPr dirty="0"/>
          </a:p>
        </p:txBody>
      </p:sp>
      <p:sp>
        <p:nvSpPr>
          <p:cNvPr id="4810" name="Google Shape;4810;p39"/>
          <p:cNvSpPr txBox="1">
            <a:spLocks noGrp="1"/>
          </p:cNvSpPr>
          <p:nvPr>
            <p:ph type="subTitle" idx="13"/>
          </p:nvPr>
        </p:nvSpPr>
        <p:spPr>
          <a:xfrm>
            <a:off x="3532325" y="2149332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de trabajo</a:t>
            </a:r>
            <a:endParaRPr dirty="0"/>
          </a:p>
        </p:txBody>
      </p:sp>
      <p:sp>
        <p:nvSpPr>
          <p:cNvPr id="4811" name="Google Shape;4811;p39"/>
          <p:cNvSpPr txBox="1">
            <a:spLocks noGrp="1"/>
          </p:cNvSpPr>
          <p:nvPr>
            <p:ph type="subTitle" idx="14"/>
          </p:nvPr>
        </p:nvSpPr>
        <p:spPr>
          <a:xfrm>
            <a:off x="3532323" y="2850432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b="0" dirty="0"/>
              <a:t>Importancia e impacto</a:t>
            </a:r>
            <a:endParaRPr dirty="0"/>
          </a:p>
        </p:txBody>
      </p:sp>
      <p:grpSp>
        <p:nvGrpSpPr>
          <p:cNvPr id="4817" name="Google Shape;4817;p39"/>
          <p:cNvGrpSpPr/>
          <p:nvPr/>
        </p:nvGrpSpPr>
        <p:grpSpPr>
          <a:xfrm>
            <a:off x="2159626" y="2964757"/>
            <a:ext cx="373381" cy="320051"/>
            <a:chOff x="940552" y="2835550"/>
            <a:chExt cx="373381" cy="320051"/>
          </a:xfrm>
        </p:grpSpPr>
        <p:sp>
          <p:nvSpPr>
            <p:cNvPr id="4818" name="Google Shape;4818;p39"/>
            <p:cNvSpPr/>
            <p:nvPr/>
          </p:nvSpPr>
          <p:spPr>
            <a:xfrm>
              <a:off x="979149" y="2871803"/>
              <a:ext cx="298068" cy="190039"/>
            </a:xfrm>
            <a:custGeom>
              <a:avLst/>
              <a:gdLst/>
              <a:ahLst/>
              <a:cxnLst/>
              <a:rect l="l" t="t" r="r" b="b"/>
              <a:pathLst>
                <a:path w="11059" h="7019" extrusionOk="0">
                  <a:moveTo>
                    <a:pt x="0" y="0"/>
                  </a:moveTo>
                  <a:lnTo>
                    <a:pt x="11059" y="0"/>
                  </a:lnTo>
                  <a:lnTo>
                    <a:pt x="11059" y="7019"/>
                  </a:lnTo>
                  <a:lnTo>
                    <a:pt x="0" y="70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9"/>
            <p:cNvSpPr/>
            <p:nvPr/>
          </p:nvSpPr>
          <p:spPr>
            <a:xfrm>
              <a:off x="940552" y="2835550"/>
              <a:ext cx="373381" cy="320051"/>
            </a:xfrm>
            <a:custGeom>
              <a:avLst/>
              <a:gdLst/>
              <a:ahLst/>
              <a:cxnLst/>
              <a:rect l="l" t="t" r="r" b="b"/>
              <a:pathLst>
                <a:path w="13853" h="11821" extrusionOk="0">
                  <a:moveTo>
                    <a:pt x="13068" y="485"/>
                  </a:moveTo>
                  <a:cubicBezTo>
                    <a:pt x="13160" y="485"/>
                    <a:pt x="13368" y="577"/>
                    <a:pt x="13368" y="762"/>
                  </a:cubicBezTo>
                  <a:lnTo>
                    <a:pt x="13368" y="8081"/>
                  </a:lnTo>
                  <a:lnTo>
                    <a:pt x="578" y="8081"/>
                  </a:lnTo>
                  <a:lnTo>
                    <a:pt x="578" y="762"/>
                  </a:lnTo>
                  <a:cubicBezTo>
                    <a:pt x="578" y="577"/>
                    <a:pt x="670" y="485"/>
                    <a:pt x="855" y="485"/>
                  </a:cubicBezTo>
                  <a:close/>
                  <a:moveTo>
                    <a:pt x="13368" y="8565"/>
                  </a:moveTo>
                  <a:lnTo>
                    <a:pt x="13368" y="8842"/>
                  </a:lnTo>
                  <a:cubicBezTo>
                    <a:pt x="13368" y="9027"/>
                    <a:pt x="13160" y="9143"/>
                    <a:pt x="13068" y="9143"/>
                  </a:cubicBezTo>
                  <a:lnTo>
                    <a:pt x="855" y="9143"/>
                  </a:lnTo>
                  <a:cubicBezTo>
                    <a:pt x="670" y="9143"/>
                    <a:pt x="578" y="9027"/>
                    <a:pt x="578" y="8842"/>
                  </a:cubicBezTo>
                  <a:lnTo>
                    <a:pt x="578" y="8565"/>
                  </a:lnTo>
                  <a:close/>
                  <a:moveTo>
                    <a:pt x="7781" y="9720"/>
                  </a:moveTo>
                  <a:lnTo>
                    <a:pt x="8173" y="11243"/>
                  </a:lnTo>
                  <a:lnTo>
                    <a:pt x="5657" y="11243"/>
                  </a:lnTo>
                  <a:lnTo>
                    <a:pt x="6142" y="9720"/>
                  </a:lnTo>
                  <a:close/>
                  <a:moveTo>
                    <a:pt x="855" y="0"/>
                  </a:moveTo>
                  <a:cubicBezTo>
                    <a:pt x="370" y="0"/>
                    <a:pt x="1" y="277"/>
                    <a:pt x="1" y="762"/>
                  </a:cubicBezTo>
                  <a:lnTo>
                    <a:pt x="1" y="8842"/>
                  </a:lnTo>
                  <a:cubicBezTo>
                    <a:pt x="1" y="9327"/>
                    <a:pt x="370" y="9720"/>
                    <a:pt x="855" y="9720"/>
                  </a:cubicBezTo>
                  <a:lnTo>
                    <a:pt x="5565" y="9720"/>
                  </a:lnTo>
                  <a:lnTo>
                    <a:pt x="5080" y="11243"/>
                  </a:lnTo>
                  <a:lnTo>
                    <a:pt x="4803" y="11243"/>
                  </a:lnTo>
                  <a:cubicBezTo>
                    <a:pt x="4410" y="11336"/>
                    <a:pt x="4410" y="11821"/>
                    <a:pt x="4803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243"/>
                  </a:cubicBezTo>
                  <a:lnTo>
                    <a:pt x="8751" y="11243"/>
                  </a:lnTo>
                  <a:lnTo>
                    <a:pt x="8358" y="9720"/>
                  </a:lnTo>
                  <a:lnTo>
                    <a:pt x="13068" y="9720"/>
                  </a:lnTo>
                  <a:cubicBezTo>
                    <a:pt x="13460" y="9720"/>
                    <a:pt x="13853" y="9327"/>
                    <a:pt x="13853" y="8842"/>
                  </a:cubicBezTo>
                  <a:lnTo>
                    <a:pt x="13853" y="762"/>
                  </a:lnTo>
                  <a:cubicBezTo>
                    <a:pt x="13853" y="277"/>
                    <a:pt x="13460" y="0"/>
                    <a:pt x="1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9"/>
            <p:cNvSpPr/>
            <p:nvPr/>
          </p:nvSpPr>
          <p:spPr>
            <a:xfrm>
              <a:off x="1080573" y="2892407"/>
              <a:ext cx="64741" cy="65683"/>
            </a:xfrm>
            <a:custGeom>
              <a:avLst/>
              <a:gdLst/>
              <a:ahLst/>
              <a:cxnLst/>
              <a:rect l="l" t="t" r="r" b="b"/>
              <a:pathLst>
                <a:path w="2402" h="2426" extrusionOk="0">
                  <a:moveTo>
                    <a:pt x="462" y="578"/>
                  </a:moveTo>
                  <a:cubicBezTo>
                    <a:pt x="1155" y="694"/>
                    <a:pt x="1732" y="1271"/>
                    <a:pt x="1824" y="1940"/>
                  </a:cubicBezTo>
                  <a:lnTo>
                    <a:pt x="462" y="1940"/>
                  </a:lnTo>
                  <a:lnTo>
                    <a:pt x="462" y="578"/>
                  </a:lnTo>
                  <a:close/>
                  <a:moveTo>
                    <a:pt x="277" y="1"/>
                  </a:moveTo>
                  <a:cubicBezTo>
                    <a:pt x="93" y="1"/>
                    <a:pt x="0" y="116"/>
                    <a:pt x="0" y="301"/>
                  </a:cubicBezTo>
                  <a:lnTo>
                    <a:pt x="0" y="2125"/>
                  </a:lnTo>
                  <a:cubicBezTo>
                    <a:pt x="0" y="2310"/>
                    <a:pt x="93" y="2425"/>
                    <a:pt x="277" y="2425"/>
                  </a:cubicBezTo>
                  <a:lnTo>
                    <a:pt x="2101" y="2425"/>
                  </a:lnTo>
                  <a:cubicBezTo>
                    <a:pt x="2309" y="2425"/>
                    <a:pt x="2401" y="2310"/>
                    <a:pt x="2401" y="2125"/>
                  </a:cubicBezTo>
                  <a:cubicBezTo>
                    <a:pt x="2401" y="971"/>
                    <a:pt x="143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9"/>
            <p:cNvSpPr/>
            <p:nvPr/>
          </p:nvSpPr>
          <p:spPr>
            <a:xfrm>
              <a:off x="981629" y="2921160"/>
              <a:ext cx="135062" cy="117559"/>
            </a:xfrm>
            <a:custGeom>
              <a:avLst/>
              <a:gdLst/>
              <a:ahLst/>
              <a:cxnLst/>
              <a:rect l="l" t="t" r="r" b="b"/>
              <a:pathLst>
                <a:path w="5011" h="4342" extrusionOk="0">
                  <a:moveTo>
                    <a:pt x="2609" y="578"/>
                  </a:moveTo>
                  <a:lnTo>
                    <a:pt x="2609" y="2033"/>
                  </a:lnTo>
                  <a:lnTo>
                    <a:pt x="1363" y="2795"/>
                  </a:lnTo>
                  <a:cubicBezTo>
                    <a:pt x="970" y="1825"/>
                    <a:pt x="1640" y="786"/>
                    <a:pt x="2609" y="578"/>
                  </a:cubicBezTo>
                  <a:close/>
                  <a:moveTo>
                    <a:pt x="4433" y="2402"/>
                  </a:moveTo>
                  <a:cubicBezTo>
                    <a:pt x="4341" y="2887"/>
                    <a:pt x="4133" y="3187"/>
                    <a:pt x="3856" y="3464"/>
                  </a:cubicBezTo>
                  <a:lnTo>
                    <a:pt x="3279" y="2402"/>
                  </a:lnTo>
                  <a:close/>
                  <a:moveTo>
                    <a:pt x="2702" y="2610"/>
                  </a:moveTo>
                  <a:lnTo>
                    <a:pt x="3371" y="3764"/>
                  </a:lnTo>
                  <a:cubicBezTo>
                    <a:pt x="3223" y="3812"/>
                    <a:pt x="3063" y="3835"/>
                    <a:pt x="2899" y="3835"/>
                  </a:cubicBezTo>
                  <a:cubicBezTo>
                    <a:pt x="2422" y="3835"/>
                    <a:pt x="1908" y="3640"/>
                    <a:pt x="1547" y="3279"/>
                  </a:cubicBezTo>
                  <a:lnTo>
                    <a:pt x="2702" y="2610"/>
                  </a:lnTo>
                  <a:close/>
                  <a:moveTo>
                    <a:pt x="2794" y="1"/>
                  </a:moveTo>
                  <a:cubicBezTo>
                    <a:pt x="0" y="93"/>
                    <a:pt x="0" y="4249"/>
                    <a:pt x="2794" y="4341"/>
                  </a:cubicBezTo>
                  <a:cubicBezTo>
                    <a:pt x="4041" y="4341"/>
                    <a:pt x="5010" y="3372"/>
                    <a:pt x="5010" y="2217"/>
                  </a:cubicBezTo>
                  <a:cubicBezTo>
                    <a:pt x="5010" y="2033"/>
                    <a:pt x="4918" y="1940"/>
                    <a:pt x="4710" y="1940"/>
                  </a:cubicBezTo>
                  <a:lnTo>
                    <a:pt x="3094" y="1940"/>
                  </a:lnTo>
                  <a:lnTo>
                    <a:pt x="3094" y="301"/>
                  </a:lnTo>
                  <a:cubicBezTo>
                    <a:pt x="3094" y="209"/>
                    <a:pt x="2979" y="1"/>
                    <a:pt x="2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9"/>
            <p:cNvSpPr/>
            <p:nvPr/>
          </p:nvSpPr>
          <p:spPr>
            <a:xfrm>
              <a:off x="1163319" y="2994316"/>
              <a:ext cx="93365" cy="44403"/>
            </a:xfrm>
            <a:custGeom>
              <a:avLst/>
              <a:gdLst/>
              <a:ahLst/>
              <a:cxnLst/>
              <a:rect l="l" t="t" r="r" b="b"/>
              <a:pathLst>
                <a:path w="3464" h="1640" extrusionOk="0">
                  <a:moveTo>
                    <a:pt x="2887" y="577"/>
                  </a:moveTo>
                  <a:lnTo>
                    <a:pt x="2887" y="1155"/>
                  </a:lnTo>
                  <a:lnTo>
                    <a:pt x="578" y="1155"/>
                  </a:lnTo>
                  <a:lnTo>
                    <a:pt x="578" y="577"/>
                  </a:lnTo>
                  <a:close/>
                  <a:moveTo>
                    <a:pt x="278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1339"/>
                  </a:lnTo>
                  <a:cubicBezTo>
                    <a:pt x="1" y="1547"/>
                    <a:pt x="93" y="1639"/>
                    <a:pt x="278" y="1639"/>
                  </a:cubicBezTo>
                  <a:lnTo>
                    <a:pt x="3164" y="1639"/>
                  </a:lnTo>
                  <a:cubicBezTo>
                    <a:pt x="3279" y="1639"/>
                    <a:pt x="3464" y="1547"/>
                    <a:pt x="3464" y="1339"/>
                  </a:cubicBezTo>
                  <a:lnTo>
                    <a:pt x="3464" y="277"/>
                  </a:lnTo>
                  <a:cubicBezTo>
                    <a:pt x="3464" y="185"/>
                    <a:pt x="3279" y="0"/>
                    <a:pt x="3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9"/>
            <p:cNvSpPr/>
            <p:nvPr/>
          </p:nvSpPr>
          <p:spPr>
            <a:xfrm>
              <a:off x="1160840" y="2960554"/>
              <a:ext cx="98352" cy="15649"/>
            </a:xfrm>
            <a:custGeom>
              <a:avLst/>
              <a:gdLst/>
              <a:ahLst/>
              <a:cxnLst/>
              <a:rect l="l" t="t" r="r" b="b"/>
              <a:pathLst>
                <a:path w="3649" h="578" extrusionOk="0">
                  <a:moveTo>
                    <a:pt x="370" y="0"/>
                  </a:moveTo>
                  <a:cubicBezTo>
                    <a:pt x="0" y="93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93"/>
                    <a:pt x="3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9"/>
            <p:cNvSpPr/>
            <p:nvPr/>
          </p:nvSpPr>
          <p:spPr>
            <a:xfrm>
              <a:off x="1160840" y="2926791"/>
              <a:ext cx="98352" cy="15649"/>
            </a:xfrm>
            <a:custGeom>
              <a:avLst/>
              <a:gdLst/>
              <a:ahLst/>
              <a:cxnLst/>
              <a:rect l="l" t="t" r="r" b="b"/>
              <a:pathLst>
                <a:path w="3649" h="578" extrusionOk="0">
                  <a:moveTo>
                    <a:pt x="370" y="1"/>
                  </a:moveTo>
                  <a:cubicBezTo>
                    <a:pt x="0" y="1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9"/>
            <p:cNvSpPr/>
            <p:nvPr/>
          </p:nvSpPr>
          <p:spPr>
            <a:xfrm>
              <a:off x="1160840" y="2892407"/>
              <a:ext cx="98352" cy="15676"/>
            </a:xfrm>
            <a:custGeom>
              <a:avLst/>
              <a:gdLst/>
              <a:ahLst/>
              <a:cxnLst/>
              <a:rect l="l" t="t" r="r" b="b"/>
              <a:pathLst>
                <a:path w="3649" h="579" extrusionOk="0">
                  <a:moveTo>
                    <a:pt x="370" y="1"/>
                  </a:moveTo>
                  <a:cubicBezTo>
                    <a:pt x="0" y="1"/>
                    <a:pt x="0" y="486"/>
                    <a:pt x="370" y="578"/>
                  </a:cubicBezTo>
                  <a:lnTo>
                    <a:pt x="3256" y="578"/>
                  </a:lnTo>
                  <a:cubicBezTo>
                    <a:pt x="3648" y="486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6" name="Google Shape;4826;p39"/>
          <p:cNvGrpSpPr/>
          <p:nvPr/>
        </p:nvGrpSpPr>
        <p:grpSpPr>
          <a:xfrm>
            <a:off x="2110095" y="2195074"/>
            <a:ext cx="472443" cy="457217"/>
            <a:chOff x="891021" y="2065867"/>
            <a:chExt cx="472443" cy="457217"/>
          </a:xfrm>
        </p:grpSpPr>
        <p:sp>
          <p:nvSpPr>
            <p:cNvPr id="4827" name="Google Shape;4827;p39"/>
            <p:cNvSpPr/>
            <p:nvPr/>
          </p:nvSpPr>
          <p:spPr>
            <a:xfrm>
              <a:off x="1021649" y="2124138"/>
              <a:ext cx="19581" cy="172327"/>
            </a:xfrm>
            <a:custGeom>
              <a:avLst/>
              <a:gdLst/>
              <a:ahLst/>
              <a:cxnLst/>
              <a:rect l="l" t="t" r="r" b="b"/>
              <a:pathLst>
                <a:path w="578" h="5196" extrusionOk="0">
                  <a:moveTo>
                    <a:pt x="277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4895"/>
                  </a:lnTo>
                  <a:cubicBezTo>
                    <a:pt x="0" y="5103"/>
                    <a:pt x="93" y="5195"/>
                    <a:pt x="277" y="5195"/>
                  </a:cubicBezTo>
                  <a:cubicBezTo>
                    <a:pt x="393" y="5195"/>
                    <a:pt x="577" y="5103"/>
                    <a:pt x="577" y="4895"/>
                  </a:cubicBezTo>
                  <a:lnTo>
                    <a:pt x="577" y="278"/>
                  </a:lnTo>
                  <a:cubicBezTo>
                    <a:pt x="577" y="93"/>
                    <a:pt x="393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9"/>
            <p:cNvSpPr/>
            <p:nvPr/>
          </p:nvSpPr>
          <p:spPr>
            <a:xfrm>
              <a:off x="1242965" y="2069780"/>
              <a:ext cx="16464" cy="170072"/>
            </a:xfrm>
            <a:custGeom>
              <a:avLst/>
              <a:gdLst/>
              <a:ahLst/>
              <a:cxnLst/>
              <a:rect l="l" t="t" r="r" b="b"/>
              <a:pathLst>
                <a:path w="486" h="5128" extrusionOk="0">
                  <a:moveTo>
                    <a:pt x="209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4895"/>
                  </a:lnTo>
                  <a:cubicBezTo>
                    <a:pt x="1" y="5010"/>
                    <a:pt x="93" y="5103"/>
                    <a:pt x="209" y="5103"/>
                  </a:cubicBezTo>
                  <a:cubicBezTo>
                    <a:pt x="244" y="5120"/>
                    <a:pt x="275" y="5128"/>
                    <a:pt x="304" y="5128"/>
                  </a:cubicBezTo>
                  <a:cubicBezTo>
                    <a:pt x="425" y="5128"/>
                    <a:pt x="486" y="4988"/>
                    <a:pt x="486" y="4895"/>
                  </a:cubicBezTo>
                  <a:lnTo>
                    <a:pt x="486" y="277"/>
                  </a:lnTo>
                  <a:cubicBezTo>
                    <a:pt x="486" y="93"/>
                    <a:pt x="393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9"/>
            <p:cNvSpPr/>
            <p:nvPr/>
          </p:nvSpPr>
          <p:spPr>
            <a:xfrm>
              <a:off x="1223418" y="2222904"/>
              <a:ext cx="55558" cy="245821"/>
            </a:xfrm>
            <a:custGeom>
              <a:avLst/>
              <a:gdLst/>
              <a:ahLst/>
              <a:cxnLst/>
              <a:rect l="l" t="t" r="r" b="b"/>
              <a:pathLst>
                <a:path w="1640" h="7412" extrusionOk="0">
                  <a:moveTo>
                    <a:pt x="1" y="1"/>
                  </a:moveTo>
                  <a:lnTo>
                    <a:pt x="1640" y="1"/>
                  </a:lnTo>
                  <a:lnTo>
                    <a:pt x="1640" y="7412"/>
                  </a:lnTo>
                  <a:lnTo>
                    <a:pt x="1" y="7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9"/>
            <p:cNvSpPr/>
            <p:nvPr/>
          </p:nvSpPr>
          <p:spPr>
            <a:xfrm>
              <a:off x="1005219" y="2277295"/>
              <a:ext cx="55558" cy="191430"/>
            </a:xfrm>
            <a:custGeom>
              <a:avLst/>
              <a:gdLst/>
              <a:ahLst/>
              <a:cxnLst/>
              <a:rect l="l" t="t" r="r" b="b"/>
              <a:pathLst>
                <a:path w="1640" h="5772" extrusionOk="0">
                  <a:moveTo>
                    <a:pt x="0" y="0"/>
                  </a:moveTo>
                  <a:lnTo>
                    <a:pt x="1640" y="0"/>
                  </a:lnTo>
                  <a:lnTo>
                    <a:pt x="1640" y="5772"/>
                  </a:lnTo>
                  <a:lnTo>
                    <a:pt x="0" y="5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9"/>
            <p:cNvSpPr/>
            <p:nvPr/>
          </p:nvSpPr>
          <p:spPr>
            <a:xfrm>
              <a:off x="891021" y="2065867"/>
              <a:ext cx="472443" cy="45721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7896" y="9838"/>
                  </a:moveTo>
                  <a:lnTo>
                    <a:pt x="7896" y="11847"/>
                  </a:lnTo>
                  <a:lnTo>
                    <a:pt x="6834" y="11847"/>
                  </a:lnTo>
                  <a:lnTo>
                    <a:pt x="6834" y="9838"/>
                  </a:lnTo>
                  <a:close/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208" y="1180"/>
                    <a:pt x="93" y="1273"/>
                    <a:pt x="93" y="1457"/>
                  </a:cubicBezTo>
                  <a:cubicBezTo>
                    <a:pt x="1" y="1665"/>
                    <a:pt x="208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189"/>
                    <a:pt x="786" y="3397"/>
                    <a:pt x="970" y="3397"/>
                  </a:cubicBezTo>
                  <a:lnTo>
                    <a:pt x="1455" y="3397"/>
                  </a:lnTo>
                  <a:lnTo>
                    <a:pt x="1455" y="4436"/>
                  </a:lnTo>
                  <a:lnTo>
                    <a:pt x="970" y="4436"/>
                  </a:lnTo>
                  <a:cubicBezTo>
                    <a:pt x="878" y="4436"/>
                    <a:pt x="670" y="4551"/>
                    <a:pt x="670" y="4736"/>
                  </a:cubicBezTo>
                  <a:cubicBezTo>
                    <a:pt x="670" y="4828"/>
                    <a:pt x="786" y="5013"/>
                    <a:pt x="970" y="5013"/>
                  </a:cubicBezTo>
                  <a:lnTo>
                    <a:pt x="1455" y="5013"/>
                  </a:lnTo>
                  <a:lnTo>
                    <a:pt x="1455" y="6075"/>
                  </a:lnTo>
                  <a:lnTo>
                    <a:pt x="301" y="6075"/>
                  </a:lnTo>
                  <a:cubicBezTo>
                    <a:pt x="208" y="6075"/>
                    <a:pt x="93" y="6167"/>
                    <a:pt x="93" y="6283"/>
                  </a:cubicBezTo>
                  <a:cubicBezTo>
                    <a:pt x="1" y="6467"/>
                    <a:pt x="208" y="6652"/>
                    <a:pt x="301" y="6652"/>
                  </a:cubicBezTo>
                  <a:lnTo>
                    <a:pt x="1455" y="6652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06"/>
                    <a:pt x="670" y="7899"/>
                  </a:cubicBezTo>
                  <a:cubicBezTo>
                    <a:pt x="670" y="8107"/>
                    <a:pt x="786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38"/>
                  </a:cubicBezTo>
                  <a:cubicBezTo>
                    <a:pt x="670" y="9746"/>
                    <a:pt x="786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208" y="10900"/>
                    <a:pt x="93" y="10992"/>
                    <a:pt x="93" y="11177"/>
                  </a:cubicBezTo>
                  <a:cubicBezTo>
                    <a:pt x="1" y="11362"/>
                    <a:pt x="208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24"/>
                    <a:pt x="1732" y="12424"/>
                  </a:cubicBezTo>
                  <a:lnTo>
                    <a:pt x="3094" y="12424"/>
                  </a:lnTo>
                  <a:lnTo>
                    <a:pt x="3094" y="13486"/>
                  </a:lnTo>
                  <a:cubicBezTo>
                    <a:pt x="3094" y="13671"/>
                    <a:pt x="3187" y="13786"/>
                    <a:pt x="3279" y="13786"/>
                  </a:cubicBezTo>
                  <a:cubicBezTo>
                    <a:pt x="3464" y="13786"/>
                    <a:pt x="3672" y="13671"/>
                    <a:pt x="3672" y="13486"/>
                  </a:cubicBezTo>
                  <a:lnTo>
                    <a:pt x="3672" y="12424"/>
                  </a:lnTo>
                  <a:lnTo>
                    <a:pt x="4710" y="12424"/>
                  </a:lnTo>
                  <a:lnTo>
                    <a:pt x="4710" y="12909"/>
                  </a:lnTo>
                  <a:cubicBezTo>
                    <a:pt x="4710" y="13001"/>
                    <a:pt x="4826" y="13093"/>
                    <a:pt x="4918" y="13209"/>
                  </a:cubicBezTo>
                  <a:cubicBezTo>
                    <a:pt x="5103" y="13209"/>
                    <a:pt x="5195" y="13093"/>
                    <a:pt x="5195" y="12909"/>
                  </a:cubicBezTo>
                  <a:lnTo>
                    <a:pt x="5195" y="12424"/>
                  </a:lnTo>
                  <a:lnTo>
                    <a:pt x="6350" y="12424"/>
                  </a:lnTo>
                  <a:lnTo>
                    <a:pt x="6350" y="12909"/>
                  </a:lnTo>
                  <a:cubicBezTo>
                    <a:pt x="6350" y="13001"/>
                    <a:pt x="6442" y="13093"/>
                    <a:pt x="6557" y="13209"/>
                  </a:cubicBezTo>
                  <a:cubicBezTo>
                    <a:pt x="6742" y="13209"/>
                    <a:pt x="6834" y="13093"/>
                    <a:pt x="6834" y="12909"/>
                  </a:cubicBezTo>
                  <a:lnTo>
                    <a:pt x="6834" y="12424"/>
                  </a:lnTo>
                  <a:lnTo>
                    <a:pt x="7896" y="12424"/>
                  </a:lnTo>
                  <a:lnTo>
                    <a:pt x="7896" y="13486"/>
                  </a:lnTo>
                  <a:cubicBezTo>
                    <a:pt x="7896" y="13671"/>
                    <a:pt x="7989" y="13786"/>
                    <a:pt x="8174" y="13786"/>
                  </a:cubicBezTo>
                  <a:cubicBezTo>
                    <a:pt x="8381" y="13786"/>
                    <a:pt x="8474" y="13671"/>
                    <a:pt x="8474" y="13486"/>
                  </a:cubicBezTo>
                  <a:lnTo>
                    <a:pt x="8474" y="12424"/>
                  </a:lnTo>
                  <a:lnTo>
                    <a:pt x="9536" y="12424"/>
                  </a:lnTo>
                  <a:lnTo>
                    <a:pt x="9536" y="12909"/>
                  </a:lnTo>
                  <a:cubicBezTo>
                    <a:pt x="9536" y="13001"/>
                    <a:pt x="9628" y="13093"/>
                    <a:pt x="9813" y="13209"/>
                  </a:cubicBezTo>
                  <a:cubicBezTo>
                    <a:pt x="9905" y="13209"/>
                    <a:pt x="10113" y="13093"/>
                    <a:pt x="10113" y="12909"/>
                  </a:cubicBezTo>
                  <a:lnTo>
                    <a:pt x="10113" y="12424"/>
                  </a:lnTo>
                  <a:lnTo>
                    <a:pt x="11175" y="12424"/>
                  </a:lnTo>
                  <a:lnTo>
                    <a:pt x="11175" y="12909"/>
                  </a:lnTo>
                  <a:cubicBezTo>
                    <a:pt x="11175" y="13001"/>
                    <a:pt x="11267" y="13093"/>
                    <a:pt x="11452" y="13209"/>
                  </a:cubicBezTo>
                  <a:cubicBezTo>
                    <a:pt x="11544" y="13209"/>
                    <a:pt x="11752" y="13093"/>
                    <a:pt x="11752" y="12909"/>
                  </a:cubicBezTo>
                  <a:lnTo>
                    <a:pt x="11752" y="12424"/>
                  </a:lnTo>
                  <a:lnTo>
                    <a:pt x="12791" y="12424"/>
                  </a:lnTo>
                  <a:lnTo>
                    <a:pt x="12791" y="13486"/>
                  </a:lnTo>
                  <a:cubicBezTo>
                    <a:pt x="12791" y="13671"/>
                    <a:pt x="12906" y="13786"/>
                    <a:pt x="12999" y="13786"/>
                  </a:cubicBezTo>
                  <a:cubicBezTo>
                    <a:pt x="13183" y="13786"/>
                    <a:pt x="13368" y="13671"/>
                    <a:pt x="13368" y="13486"/>
                  </a:cubicBezTo>
                  <a:lnTo>
                    <a:pt x="13368" y="12424"/>
                  </a:lnTo>
                  <a:lnTo>
                    <a:pt x="13576" y="12424"/>
                  </a:lnTo>
                  <a:cubicBezTo>
                    <a:pt x="13945" y="12424"/>
                    <a:pt x="13945" y="11847"/>
                    <a:pt x="13576" y="11847"/>
                  </a:cubicBezTo>
                  <a:lnTo>
                    <a:pt x="8474" y="11847"/>
                  </a:lnTo>
                  <a:lnTo>
                    <a:pt x="8474" y="9538"/>
                  </a:lnTo>
                  <a:cubicBezTo>
                    <a:pt x="8474" y="9446"/>
                    <a:pt x="8381" y="9353"/>
                    <a:pt x="8174" y="9353"/>
                  </a:cubicBezTo>
                  <a:lnTo>
                    <a:pt x="7712" y="9353"/>
                  </a:lnTo>
                  <a:lnTo>
                    <a:pt x="7712" y="5313"/>
                  </a:lnTo>
                  <a:cubicBezTo>
                    <a:pt x="9328" y="4828"/>
                    <a:pt x="9051" y="603"/>
                    <a:pt x="10690" y="511"/>
                  </a:cubicBezTo>
                  <a:lnTo>
                    <a:pt x="11452" y="511"/>
                  </a:lnTo>
                  <a:cubicBezTo>
                    <a:pt x="11544" y="511"/>
                    <a:pt x="11752" y="395"/>
                    <a:pt x="11752" y="211"/>
                  </a:cubicBezTo>
                  <a:cubicBezTo>
                    <a:pt x="11752" y="118"/>
                    <a:pt x="11544" y="26"/>
                    <a:pt x="11452" y="26"/>
                  </a:cubicBezTo>
                  <a:cubicBezTo>
                    <a:pt x="11179" y="26"/>
                    <a:pt x="10938" y="10"/>
                    <a:pt x="10718" y="10"/>
                  </a:cubicBezTo>
                  <a:cubicBezTo>
                    <a:pt x="10158" y="10"/>
                    <a:pt x="9743" y="117"/>
                    <a:pt x="9328" y="880"/>
                  </a:cubicBezTo>
                  <a:cubicBezTo>
                    <a:pt x="9051" y="1457"/>
                    <a:pt x="8866" y="2127"/>
                    <a:pt x="8566" y="2704"/>
                  </a:cubicBezTo>
                  <a:cubicBezTo>
                    <a:pt x="8289" y="3766"/>
                    <a:pt x="7989" y="4828"/>
                    <a:pt x="7412" y="4828"/>
                  </a:cubicBezTo>
                  <a:cubicBezTo>
                    <a:pt x="5980" y="4736"/>
                    <a:pt x="5980" y="1550"/>
                    <a:pt x="4133" y="1550"/>
                  </a:cubicBezTo>
                  <a:lnTo>
                    <a:pt x="3371" y="1550"/>
                  </a:lnTo>
                  <a:cubicBezTo>
                    <a:pt x="3187" y="1550"/>
                    <a:pt x="3094" y="1758"/>
                    <a:pt x="3094" y="1942"/>
                  </a:cubicBezTo>
                  <a:cubicBezTo>
                    <a:pt x="3094" y="2035"/>
                    <a:pt x="3187" y="2127"/>
                    <a:pt x="3371" y="2127"/>
                  </a:cubicBezTo>
                  <a:lnTo>
                    <a:pt x="4133" y="2127"/>
                  </a:lnTo>
                  <a:cubicBezTo>
                    <a:pt x="5495" y="2242"/>
                    <a:pt x="5588" y="5128"/>
                    <a:pt x="7135" y="5313"/>
                  </a:cubicBezTo>
                  <a:lnTo>
                    <a:pt x="7135" y="9353"/>
                  </a:lnTo>
                  <a:lnTo>
                    <a:pt x="6557" y="9353"/>
                  </a:lnTo>
                  <a:cubicBezTo>
                    <a:pt x="6442" y="9353"/>
                    <a:pt x="6350" y="9446"/>
                    <a:pt x="6350" y="9538"/>
                  </a:cubicBezTo>
                  <a:lnTo>
                    <a:pt x="6350" y="11847"/>
                  </a:lnTo>
                  <a:lnTo>
                    <a:pt x="2032" y="11847"/>
                  </a:lnTo>
                  <a:lnTo>
                    <a:pt x="2032" y="211"/>
                  </a:lnTo>
                  <a:cubicBezTo>
                    <a:pt x="2032" y="118"/>
                    <a:pt x="1940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2" name="Google Shape;4832;p39"/>
          <p:cNvGrpSpPr/>
          <p:nvPr/>
        </p:nvGrpSpPr>
        <p:grpSpPr>
          <a:xfrm>
            <a:off x="2094857" y="1493983"/>
            <a:ext cx="502927" cy="457192"/>
            <a:chOff x="875783" y="1364776"/>
            <a:chExt cx="502927" cy="457192"/>
          </a:xfrm>
        </p:grpSpPr>
        <p:sp>
          <p:nvSpPr>
            <p:cNvPr id="4833" name="Google Shape;4833;p39"/>
            <p:cNvSpPr/>
            <p:nvPr/>
          </p:nvSpPr>
          <p:spPr>
            <a:xfrm>
              <a:off x="948461" y="1534744"/>
              <a:ext cx="357563" cy="237948"/>
            </a:xfrm>
            <a:custGeom>
              <a:avLst/>
              <a:gdLst/>
              <a:ahLst/>
              <a:cxnLst/>
              <a:rect l="l" t="t" r="r" b="b"/>
              <a:pathLst>
                <a:path w="9997" h="6465" extrusionOk="0">
                  <a:moveTo>
                    <a:pt x="0" y="0"/>
                  </a:moveTo>
                  <a:lnTo>
                    <a:pt x="9997" y="0"/>
                  </a:lnTo>
                  <a:lnTo>
                    <a:pt x="9997" y="6465"/>
                  </a:lnTo>
                  <a:lnTo>
                    <a:pt x="0" y="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9"/>
            <p:cNvSpPr/>
            <p:nvPr/>
          </p:nvSpPr>
          <p:spPr>
            <a:xfrm>
              <a:off x="875783" y="1364776"/>
              <a:ext cx="502927" cy="457192"/>
            </a:xfrm>
            <a:custGeom>
              <a:avLst/>
              <a:gdLst/>
              <a:ahLst/>
              <a:cxnLst/>
              <a:rect l="l" t="t" r="r" b="b"/>
              <a:pathLst>
                <a:path w="14061" h="12422" extrusionOk="0">
                  <a:moveTo>
                    <a:pt x="7019" y="578"/>
                  </a:moveTo>
                  <a:cubicBezTo>
                    <a:pt x="7227" y="578"/>
                    <a:pt x="7411" y="693"/>
                    <a:pt x="7411" y="970"/>
                  </a:cubicBezTo>
                  <a:cubicBezTo>
                    <a:pt x="7411" y="1213"/>
                    <a:pt x="7221" y="1334"/>
                    <a:pt x="7031" y="1334"/>
                  </a:cubicBezTo>
                  <a:cubicBezTo>
                    <a:pt x="6840" y="1334"/>
                    <a:pt x="6650" y="1213"/>
                    <a:pt x="6650" y="970"/>
                  </a:cubicBezTo>
                  <a:cubicBezTo>
                    <a:pt x="6650" y="693"/>
                    <a:pt x="6834" y="578"/>
                    <a:pt x="7019" y="578"/>
                  </a:cubicBezTo>
                  <a:close/>
                  <a:moveTo>
                    <a:pt x="7712" y="1640"/>
                  </a:moveTo>
                  <a:lnTo>
                    <a:pt x="10482" y="3279"/>
                  </a:lnTo>
                  <a:lnTo>
                    <a:pt x="3556" y="3279"/>
                  </a:lnTo>
                  <a:lnTo>
                    <a:pt x="6349" y="1640"/>
                  </a:lnTo>
                  <a:cubicBezTo>
                    <a:pt x="6546" y="1790"/>
                    <a:pt x="6788" y="1865"/>
                    <a:pt x="7031" y="1865"/>
                  </a:cubicBezTo>
                  <a:cubicBezTo>
                    <a:pt x="7273" y="1865"/>
                    <a:pt x="7515" y="1790"/>
                    <a:pt x="7712" y="1640"/>
                  </a:cubicBezTo>
                  <a:close/>
                  <a:moveTo>
                    <a:pt x="12906" y="3764"/>
                  </a:moveTo>
                  <a:lnTo>
                    <a:pt x="12906" y="11844"/>
                  </a:lnTo>
                  <a:lnTo>
                    <a:pt x="1247" y="11844"/>
                  </a:lnTo>
                  <a:lnTo>
                    <a:pt x="1247" y="3764"/>
                  </a:lnTo>
                  <a:close/>
                  <a:moveTo>
                    <a:pt x="7019" y="1"/>
                  </a:moveTo>
                  <a:cubicBezTo>
                    <a:pt x="6442" y="1"/>
                    <a:pt x="5980" y="578"/>
                    <a:pt x="6165" y="1155"/>
                  </a:cubicBezTo>
                  <a:lnTo>
                    <a:pt x="2517" y="3279"/>
                  </a:lnTo>
                  <a:lnTo>
                    <a:pt x="393" y="3279"/>
                  </a:lnTo>
                  <a:cubicBezTo>
                    <a:pt x="1" y="3279"/>
                    <a:pt x="1" y="3764"/>
                    <a:pt x="393" y="3764"/>
                  </a:cubicBezTo>
                  <a:lnTo>
                    <a:pt x="670" y="3764"/>
                  </a:lnTo>
                  <a:lnTo>
                    <a:pt x="670" y="11844"/>
                  </a:lnTo>
                  <a:lnTo>
                    <a:pt x="393" y="11844"/>
                  </a:lnTo>
                  <a:cubicBezTo>
                    <a:pt x="301" y="11844"/>
                    <a:pt x="208" y="11937"/>
                    <a:pt x="93" y="12121"/>
                  </a:cubicBezTo>
                  <a:cubicBezTo>
                    <a:pt x="93" y="12237"/>
                    <a:pt x="208" y="12422"/>
                    <a:pt x="393" y="12422"/>
                  </a:cubicBezTo>
                  <a:lnTo>
                    <a:pt x="13668" y="12422"/>
                  </a:lnTo>
                  <a:cubicBezTo>
                    <a:pt x="14061" y="12422"/>
                    <a:pt x="14061" y="11937"/>
                    <a:pt x="13668" y="11844"/>
                  </a:cubicBezTo>
                  <a:lnTo>
                    <a:pt x="13368" y="11844"/>
                  </a:lnTo>
                  <a:lnTo>
                    <a:pt x="13368" y="3764"/>
                  </a:lnTo>
                  <a:lnTo>
                    <a:pt x="13668" y="3764"/>
                  </a:lnTo>
                  <a:cubicBezTo>
                    <a:pt x="13853" y="3764"/>
                    <a:pt x="13945" y="3672"/>
                    <a:pt x="13945" y="3579"/>
                  </a:cubicBezTo>
                  <a:cubicBezTo>
                    <a:pt x="13945" y="3371"/>
                    <a:pt x="13853" y="3279"/>
                    <a:pt x="13668" y="3279"/>
                  </a:cubicBezTo>
                  <a:lnTo>
                    <a:pt x="11544" y="3279"/>
                  </a:lnTo>
                  <a:lnTo>
                    <a:pt x="7989" y="1155"/>
                  </a:lnTo>
                  <a:cubicBezTo>
                    <a:pt x="8081" y="578"/>
                    <a:pt x="7596" y="1"/>
                    <a:pt x="7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9"/>
            <p:cNvSpPr/>
            <p:nvPr/>
          </p:nvSpPr>
          <p:spPr>
            <a:xfrm>
              <a:off x="980294" y="1566176"/>
              <a:ext cx="294649" cy="174679"/>
            </a:xfrm>
            <a:custGeom>
              <a:avLst/>
              <a:gdLst/>
              <a:ahLst/>
              <a:cxnLst/>
              <a:rect l="l" t="t" r="r" b="b"/>
              <a:pathLst>
                <a:path w="8238" h="4746" extrusionOk="0">
                  <a:moveTo>
                    <a:pt x="7235" y="532"/>
                  </a:moveTo>
                  <a:cubicBezTo>
                    <a:pt x="7334" y="532"/>
                    <a:pt x="7431" y="584"/>
                    <a:pt x="7468" y="693"/>
                  </a:cubicBezTo>
                  <a:cubicBezTo>
                    <a:pt x="7560" y="878"/>
                    <a:pt x="7468" y="1085"/>
                    <a:pt x="7283" y="1085"/>
                  </a:cubicBezTo>
                  <a:cubicBezTo>
                    <a:pt x="7259" y="1110"/>
                    <a:pt x="7226" y="1121"/>
                    <a:pt x="7192" y="1121"/>
                  </a:cubicBezTo>
                  <a:cubicBezTo>
                    <a:pt x="7096" y="1121"/>
                    <a:pt x="6983" y="1031"/>
                    <a:pt x="6983" y="878"/>
                  </a:cubicBezTo>
                  <a:cubicBezTo>
                    <a:pt x="6927" y="654"/>
                    <a:pt x="7083" y="532"/>
                    <a:pt x="7235" y="532"/>
                  </a:cubicBezTo>
                  <a:close/>
                  <a:moveTo>
                    <a:pt x="2847" y="1705"/>
                  </a:moveTo>
                  <a:cubicBezTo>
                    <a:pt x="2976" y="1705"/>
                    <a:pt x="3110" y="1778"/>
                    <a:pt x="3150" y="1940"/>
                  </a:cubicBezTo>
                  <a:cubicBezTo>
                    <a:pt x="3150" y="2032"/>
                    <a:pt x="3058" y="2240"/>
                    <a:pt x="2943" y="2332"/>
                  </a:cubicBezTo>
                  <a:cubicBezTo>
                    <a:pt x="2758" y="2332"/>
                    <a:pt x="2573" y="2240"/>
                    <a:pt x="2573" y="2032"/>
                  </a:cubicBezTo>
                  <a:cubicBezTo>
                    <a:pt x="2521" y="1825"/>
                    <a:pt x="2681" y="1705"/>
                    <a:pt x="2847" y="1705"/>
                  </a:cubicBezTo>
                  <a:close/>
                  <a:moveTo>
                    <a:pt x="5551" y="3302"/>
                  </a:moveTo>
                  <a:cubicBezTo>
                    <a:pt x="5829" y="3302"/>
                    <a:pt x="6036" y="3487"/>
                    <a:pt x="5829" y="3764"/>
                  </a:cubicBezTo>
                  <a:cubicBezTo>
                    <a:pt x="5787" y="3858"/>
                    <a:pt x="5688" y="3909"/>
                    <a:pt x="5592" y="3909"/>
                  </a:cubicBezTo>
                  <a:cubicBezTo>
                    <a:pt x="5477" y="3909"/>
                    <a:pt x="5367" y="3835"/>
                    <a:pt x="5367" y="3671"/>
                  </a:cubicBezTo>
                  <a:cubicBezTo>
                    <a:pt x="5251" y="3487"/>
                    <a:pt x="5367" y="3394"/>
                    <a:pt x="5551" y="3302"/>
                  </a:cubicBezTo>
                  <a:close/>
                  <a:moveTo>
                    <a:pt x="964" y="3627"/>
                  </a:moveTo>
                  <a:cubicBezTo>
                    <a:pt x="1089" y="3627"/>
                    <a:pt x="1235" y="3706"/>
                    <a:pt x="1327" y="3879"/>
                  </a:cubicBezTo>
                  <a:cubicBezTo>
                    <a:pt x="1327" y="3971"/>
                    <a:pt x="1211" y="4156"/>
                    <a:pt x="1026" y="4156"/>
                  </a:cubicBezTo>
                  <a:cubicBezTo>
                    <a:pt x="1002" y="4181"/>
                    <a:pt x="970" y="4192"/>
                    <a:pt x="938" y="4192"/>
                  </a:cubicBezTo>
                  <a:cubicBezTo>
                    <a:pt x="848" y="4192"/>
                    <a:pt x="749" y="4107"/>
                    <a:pt x="749" y="3971"/>
                  </a:cubicBezTo>
                  <a:cubicBezTo>
                    <a:pt x="685" y="3752"/>
                    <a:pt x="807" y="3627"/>
                    <a:pt x="964" y="3627"/>
                  </a:cubicBezTo>
                  <a:close/>
                  <a:moveTo>
                    <a:pt x="7222" y="0"/>
                  </a:moveTo>
                  <a:cubicBezTo>
                    <a:pt x="7143" y="0"/>
                    <a:pt x="7063" y="8"/>
                    <a:pt x="6983" y="23"/>
                  </a:cubicBezTo>
                  <a:cubicBezTo>
                    <a:pt x="6406" y="116"/>
                    <a:pt x="6221" y="878"/>
                    <a:pt x="6614" y="1362"/>
                  </a:cubicBezTo>
                  <a:lnTo>
                    <a:pt x="5736" y="2817"/>
                  </a:lnTo>
                  <a:cubicBezTo>
                    <a:pt x="5690" y="2771"/>
                    <a:pt x="5644" y="2748"/>
                    <a:pt x="5598" y="2748"/>
                  </a:cubicBezTo>
                  <a:cubicBezTo>
                    <a:pt x="5551" y="2748"/>
                    <a:pt x="5505" y="2771"/>
                    <a:pt x="5459" y="2817"/>
                  </a:cubicBezTo>
                  <a:cubicBezTo>
                    <a:pt x="5251" y="2817"/>
                    <a:pt x="5159" y="2909"/>
                    <a:pt x="5067" y="3002"/>
                  </a:cubicBezTo>
                  <a:lnTo>
                    <a:pt x="3635" y="2147"/>
                  </a:lnTo>
                  <a:cubicBezTo>
                    <a:pt x="3796" y="1645"/>
                    <a:pt x="3380" y="1143"/>
                    <a:pt x="2888" y="1143"/>
                  </a:cubicBezTo>
                  <a:cubicBezTo>
                    <a:pt x="2815" y="1143"/>
                    <a:pt x="2740" y="1154"/>
                    <a:pt x="2666" y="1178"/>
                  </a:cubicBezTo>
                  <a:cubicBezTo>
                    <a:pt x="2088" y="1270"/>
                    <a:pt x="1904" y="1940"/>
                    <a:pt x="2088" y="2332"/>
                  </a:cubicBezTo>
                  <a:lnTo>
                    <a:pt x="1327" y="3094"/>
                  </a:lnTo>
                  <a:cubicBezTo>
                    <a:pt x="1226" y="3046"/>
                    <a:pt x="1119" y="3023"/>
                    <a:pt x="1013" y="3023"/>
                  </a:cubicBezTo>
                  <a:cubicBezTo>
                    <a:pt x="506" y="3023"/>
                    <a:pt x="1" y="3527"/>
                    <a:pt x="172" y="4156"/>
                  </a:cubicBezTo>
                  <a:cubicBezTo>
                    <a:pt x="265" y="4341"/>
                    <a:pt x="357" y="4549"/>
                    <a:pt x="542" y="4641"/>
                  </a:cubicBezTo>
                  <a:cubicBezTo>
                    <a:pt x="686" y="4713"/>
                    <a:pt x="830" y="4745"/>
                    <a:pt x="965" y="4745"/>
                  </a:cubicBezTo>
                  <a:cubicBezTo>
                    <a:pt x="1568" y="4745"/>
                    <a:pt x="2016" y="4108"/>
                    <a:pt x="1696" y="3487"/>
                  </a:cubicBezTo>
                  <a:lnTo>
                    <a:pt x="2481" y="2725"/>
                  </a:lnTo>
                  <a:cubicBezTo>
                    <a:pt x="2585" y="2794"/>
                    <a:pt x="2704" y="2824"/>
                    <a:pt x="2828" y="2824"/>
                  </a:cubicBezTo>
                  <a:cubicBezTo>
                    <a:pt x="3035" y="2824"/>
                    <a:pt x="3254" y="2739"/>
                    <a:pt x="3427" y="2609"/>
                  </a:cubicBezTo>
                  <a:lnTo>
                    <a:pt x="4790" y="3394"/>
                  </a:lnTo>
                  <a:cubicBezTo>
                    <a:pt x="4684" y="4009"/>
                    <a:pt x="5161" y="4467"/>
                    <a:pt x="5686" y="4467"/>
                  </a:cubicBezTo>
                  <a:cubicBezTo>
                    <a:pt x="5734" y="4467"/>
                    <a:pt x="5781" y="4464"/>
                    <a:pt x="5829" y="4456"/>
                  </a:cubicBezTo>
                  <a:cubicBezTo>
                    <a:pt x="6406" y="4248"/>
                    <a:pt x="6706" y="3487"/>
                    <a:pt x="6221" y="3002"/>
                  </a:cubicBezTo>
                  <a:lnTo>
                    <a:pt x="7098" y="1663"/>
                  </a:lnTo>
                  <a:cubicBezTo>
                    <a:pt x="7140" y="1669"/>
                    <a:pt x="7181" y="1672"/>
                    <a:pt x="7222" y="1672"/>
                  </a:cubicBezTo>
                  <a:cubicBezTo>
                    <a:pt x="7754" y="1672"/>
                    <a:pt x="8238" y="1137"/>
                    <a:pt x="8045" y="601"/>
                  </a:cubicBezTo>
                  <a:cubicBezTo>
                    <a:pt x="7968" y="196"/>
                    <a:pt x="7617" y="0"/>
                    <a:pt x="7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9"/>
            <p:cNvSpPr/>
            <p:nvPr/>
          </p:nvSpPr>
          <p:spPr>
            <a:xfrm>
              <a:off x="986446" y="1567022"/>
              <a:ext cx="89203" cy="17887"/>
            </a:xfrm>
            <a:custGeom>
              <a:avLst/>
              <a:gdLst/>
              <a:ahLst/>
              <a:cxnLst/>
              <a:rect l="l" t="t" r="r" b="b"/>
              <a:pathLst>
                <a:path w="2494" h="486" extrusionOk="0">
                  <a:moveTo>
                    <a:pt x="277" y="0"/>
                  </a:moveTo>
                  <a:cubicBezTo>
                    <a:pt x="93" y="0"/>
                    <a:pt x="0" y="93"/>
                    <a:pt x="0" y="277"/>
                  </a:cubicBezTo>
                  <a:cubicBezTo>
                    <a:pt x="0" y="393"/>
                    <a:pt x="93" y="485"/>
                    <a:pt x="277" y="485"/>
                  </a:cubicBezTo>
                  <a:lnTo>
                    <a:pt x="2101" y="485"/>
                  </a:lnTo>
                  <a:cubicBezTo>
                    <a:pt x="2494" y="485"/>
                    <a:pt x="2494" y="0"/>
                    <a:pt x="2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9"/>
            <p:cNvSpPr/>
            <p:nvPr/>
          </p:nvSpPr>
          <p:spPr>
            <a:xfrm>
              <a:off x="982297" y="1606110"/>
              <a:ext cx="58658" cy="17887"/>
            </a:xfrm>
            <a:custGeom>
              <a:avLst/>
              <a:gdLst/>
              <a:ahLst/>
              <a:cxnLst/>
              <a:rect l="l" t="t" r="r" b="b"/>
              <a:pathLst>
                <a:path w="1640" h="486" extrusionOk="0">
                  <a:moveTo>
                    <a:pt x="393" y="0"/>
                  </a:moveTo>
                  <a:cubicBezTo>
                    <a:pt x="1" y="0"/>
                    <a:pt x="1" y="485"/>
                    <a:pt x="393" y="485"/>
                  </a:cubicBezTo>
                  <a:lnTo>
                    <a:pt x="1271" y="485"/>
                  </a:lnTo>
                  <a:cubicBezTo>
                    <a:pt x="1640" y="485"/>
                    <a:pt x="1640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" name="Google Shape;4853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83" r="583"/>
          <a:stretch/>
        </p:blipFill>
        <p:spPr>
          <a:xfrm rot="10800000">
            <a:off x="6254375" y="1396977"/>
            <a:ext cx="2176400" cy="2291149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54" name="Google Shape;4854;p40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PA" sz="1400" dirty="0" smtClean="0"/>
              <a:t>Los </a:t>
            </a:r>
            <a:r>
              <a:rPr lang="es-PA" sz="1400" dirty="0"/>
              <a:t>estándares del IEC son ampliamente reconocidos y adoptados en todo el mundo y son esenciales para la normalización mundial de tecnologías eléctricas y electrónicas.</a:t>
            </a:r>
          </a:p>
          <a:p>
            <a:pPr marL="0" lvl="0" indent="0">
              <a:buNone/>
            </a:pPr>
            <a:endParaRPr lang="es-PA" dirty="0"/>
          </a:p>
          <a:p>
            <a:pPr marL="0" lvl="0" indent="0">
              <a:buNone/>
            </a:pPr>
            <a:endParaRPr lang="es-PA" dirty="0"/>
          </a:p>
          <a:p>
            <a:pPr marL="0" lvl="0" indent="0">
              <a:buNone/>
            </a:pPr>
            <a:endParaRPr lang="es-PA" dirty="0"/>
          </a:p>
          <a:p>
            <a:pPr marL="0" lvl="0" indent="0">
              <a:buNone/>
            </a:pPr>
            <a:endParaRPr lang="es-PA" dirty="0"/>
          </a:p>
          <a:p>
            <a:pPr marL="0" lvl="0" indent="0">
              <a:buNone/>
            </a:pPr>
            <a:endParaRPr lang="es-P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5" name="Google Shape;4855;p40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Introduccion </a:t>
            </a:r>
            <a:endParaRPr dirty="0"/>
          </a:p>
        </p:txBody>
      </p:sp>
      <p:cxnSp>
        <p:nvCxnSpPr>
          <p:cNvPr id="4856" name="Google Shape;4856;p40"/>
          <p:cNvCxnSpPr>
            <a:stCxn id="4854" idx="3"/>
            <a:endCxn id="4853" idx="2"/>
          </p:cNvCxnSpPr>
          <p:nvPr/>
        </p:nvCxnSpPr>
        <p:spPr>
          <a:xfrm rot="10800000" flipH="1">
            <a:off x="5539575" y="1396847"/>
            <a:ext cx="1803000" cy="1367400"/>
          </a:xfrm>
          <a:prstGeom prst="bentConnector4">
            <a:avLst>
              <a:gd name="adj1" fmla="val 19823"/>
              <a:gd name="adj2" fmla="val 11740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Areas de trabajo</a:t>
            </a:r>
            <a:endParaRPr dirty="0"/>
          </a:p>
        </p:txBody>
      </p:sp>
      <p:sp>
        <p:nvSpPr>
          <p:cNvPr id="4885" name="Google Shape;4885;p43"/>
          <p:cNvSpPr txBox="1">
            <a:spLocks noGrp="1"/>
          </p:cNvSpPr>
          <p:nvPr>
            <p:ph type="subTitle" idx="1"/>
          </p:nvPr>
        </p:nvSpPr>
        <p:spPr>
          <a:xfrm>
            <a:off x="937625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A" sz="1200" dirty="0"/>
              <a:t>Los estándares del IEC en esta área ayudan a garantizar la seguridad y confiabilidad de los sistemas de energía renovable, y a promover la adopción de energías limpias y renovables en todo el mundo.</a:t>
            </a:r>
            <a:endParaRPr sz="1200" dirty="0"/>
          </a:p>
        </p:txBody>
      </p:sp>
      <p:sp>
        <p:nvSpPr>
          <p:cNvPr id="4886" name="Google Shape;4886;p43"/>
          <p:cNvSpPr txBox="1">
            <a:spLocks noGrp="1"/>
          </p:cNvSpPr>
          <p:nvPr>
            <p:ph type="subTitle" idx="2"/>
          </p:nvPr>
        </p:nvSpPr>
        <p:spPr>
          <a:xfrm>
            <a:off x="3484350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A" sz="1200" dirty="0"/>
              <a:t>Los estándares del IEC en esta área ayudan a garantizar la interoperabilidad y la seguridad de los sistemas de automatización industrial, y a promover la eficiencia y la productividad en la industria.</a:t>
            </a:r>
            <a:endParaRPr sz="1200" dirty="0"/>
          </a:p>
        </p:txBody>
      </p:sp>
      <p:sp>
        <p:nvSpPr>
          <p:cNvPr id="4887" name="Google Shape;4887;p43"/>
          <p:cNvSpPr txBox="1">
            <a:spLocks noGrp="1"/>
          </p:cNvSpPr>
          <p:nvPr>
            <p:ph type="subTitle" idx="3"/>
          </p:nvPr>
        </p:nvSpPr>
        <p:spPr>
          <a:xfrm>
            <a:off x="6031075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A" sz="1100" dirty="0"/>
              <a:t>Los estándares del IEC en esta área ayudan a garantizar la seguridad y la efectividad de los dispositivos médicos, y a promover la interoperabilidad y la conectividad en el sector de la salud.</a:t>
            </a:r>
            <a:endParaRPr sz="1100" dirty="0"/>
          </a:p>
        </p:txBody>
      </p:sp>
      <p:sp>
        <p:nvSpPr>
          <p:cNvPr id="4888" name="Google Shape;4888;p43"/>
          <p:cNvSpPr txBox="1">
            <a:spLocks noGrp="1"/>
          </p:cNvSpPr>
          <p:nvPr>
            <p:ph type="subTitle" idx="4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600" dirty="0"/>
              <a:t>Energía renovable:</a:t>
            </a:r>
            <a:endParaRPr sz="1600" dirty="0"/>
          </a:p>
        </p:txBody>
      </p:sp>
      <p:sp>
        <p:nvSpPr>
          <p:cNvPr id="4889" name="Google Shape;4889;p43"/>
          <p:cNvSpPr txBox="1">
            <a:spLocks noGrp="1"/>
          </p:cNvSpPr>
          <p:nvPr>
            <p:ph type="subTitle" idx="5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400" dirty="0"/>
              <a:t>Automatización industrial</a:t>
            </a:r>
            <a:endParaRPr sz="1400" dirty="0"/>
          </a:p>
        </p:txBody>
      </p:sp>
      <p:sp>
        <p:nvSpPr>
          <p:cNvPr id="4890" name="Google Shape;4890;p43"/>
          <p:cNvSpPr txBox="1">
            <a:spLocks noGrp="1"/>
          </p:cNvSpPr>
          <p:nvPr>
            <p:ph type="subTitle" idx="6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600" dirty="0"/>
              <a:t>Tecnología médica</a:t>
            </a:r>
            <a:endParaRPr sz="1600" dirty="0"/>
          </a:p>
        </p:txBody>
      </p:sp>
      <p:grpSp>
        <p:nvGrpSpPr>
          <p:cNvPr id="4891" name="Google Shape;4891;p43"/>
          <p:cNvGrpSpPr/>
          <p:nvPr/>
        </p:nvGrpSpPr>
        <p:grpSpPr>
          <a:xfrm>
            <a:off x="6826815" y="1635108"/>
            <a:ext cx="457191" cy="441947"/>
            <a:chOff x="6826815" y="1635108"/>
            <a:chExt cx="457191" cy="441947"/>
          </a:xfrm>
        </p:grpSpPr>
        <p:sp>
          <p:nvSpPr>
            <p:cNvPr id="4892" name="Google Shape;4892;p43"/>
            <p:cNvSpPr/>
            <p:nvPr/>
          </p:nvSpPr>
          <p:spPr>
            <a:xfrm>
              <a:off x="6890049" y="1755960"/>
              <a:ext cx="333000" cy="234350"/>
            </a:xfrm>
            <a:custGeom>
              <a:avLst/>
              <a:gdLst/>
              <a:ahLst/>
              <a:cxnLst/>
              <a:rect l="l" t="t" r="r" b="b"/>
              <a:pathLst>
                <a:path w="10090" h="7297" extrusionOk="0">
                  <a:moveTo>
                    <a:pt x="4434" y="1917"/>
                  </a:moveTo>
                  <a:cubicBezTo>
                    <a:pt x="4133" y="1825"/>
                    <a:pt x="3949" y="1825"/>
                    <a:pt x="3741" y="1617"/>
                  </a:cubicBezTo>
                  <a:lnTo>
                    <a:pt x="3372" y="2102"/>
                  </a:lnTo>
                  <a:lnTo>
                    <a:pt x="2402" y="1155"/>
                  </a:lnTo>
                  <a:lnTo>
                    <a:pt x="2887" y="763"/>
                  </a:lnTo>
                  <a:cubicBezTo>
                    <a:pt x="2794" y="578"/>
                    <a:pt x="2702" y="370"/>
                    <a:pt x="2587" y="186"/>
                  </a:cubicBezTo>
                  <a:lnTo>
                    <a:pt x="2009" y="93"/>
                  </a:lnTo>
                  <a:lnTo>
                    <a:pt x="2009" y="1"/>
                  </a:lnTo>
                  <a:lnTo>
                    <a:pt x="1" y="1"/>
                  </a:lnTo>
                  <a:lnTo>
                    <a:pt x="1" y="7297"/>
                  </a:lnTo>
                  <a:lnTo>
                    <a:pt x="10090" y="7297"/>
                  </a:lnTo>
                  <a:lnTo>
                    <a:pt x="10090" y="1"/>
                  </a:lnTo>
                  <a:lnTo>
                    <a:pt x="8081" y="1"/>
                  </a:lnTo>
                  <a:lnTo>
                    <a:pt x="8081" y="93"/>
                  </a:lnTo>
                  <a:lnTo>
                    <a:pt x="7504" y="186"/>
                  </a:lnTo>
                  <a:cubicBezTo>
                    <a:pt x="7412" y="370"/>
                    <a:pt x="7319" y="578"/>
                    <a:pt x="7204" y="763"/>
                  </a:cubicBezTo>
                  <a:lnTo>
                    <a:pt x="7597" y="1155"/>
                  </a:lnTo>
                  <a:lnTo>
                    <a:pt x="6742" y="2102"/>
                  </a:lnTo>
                  <a:lnTo>
                    <a:pt x="6257" y="1617"/>
                  </a:lnTo>
                  <a:cubicBezTo>
                    <a:pt x="6050" y="1825"/>
                    <a:pt x="5865" y="1825"/>
                    <a:pt x="5680" y="1917"/>
                  </a:cubicBezTo>
                  <a:lnTo>
                    <a:pt x="5680" y="2494"/>
                  </a:lnTo>
                  <a:lnTo>
                    <a:pt x="4434" y="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43"/>
            <p:cNvSpPr/>
            <p:nvPr/>
          </p:nvSpPr>
          <p:spPr>
            <a:xfrm>
              <a:off x="6826815" y="1635108"/>
              <a:ext cx="457191" cy="441947"/>
            </a:xfrm>
            <a:custGeom>
              <a:avLst/>
              <a:gdLst/>
              <a:ahLst/>
              <a:cxnLst/>
              <a:rect l="l" t="t" r="r" b="b"/>
              <a:pathLst>
                <a:path w="13853" h="13761" extrusionOk="0">
                  <a:moveTo>
                    <a:pt x="7296" y="486"/>
                  </a:moveTo>
                  <a:lnTo>
                    <a:pt x="7296" y="878"/>
                  </a:lnTo>
                  <a:cubicBezTo>
                    <a:pt x="7296" y="970"/>
                    <a:pt x="7389" y="1063"/>
                    <a:pt x="7504" y="1063"/>
                  </a:cubicBezTo>
                  <a:cubicBezTo>
                    <a:pt x="7689" y="1155"/>
                    <a:pt x="7873" y="1155"/>
                    <a:pt x="8081" y="1340"/>
                  </a:cubicBezTo>
                  <a:cubicBezTo>
                    <a:pt x="8173" y="1340"/>
                    <a:pt x="8266" y="1340"/>
                    <a:pt x="8358" y="1247"/>
                  </a:cubicBezTo>
                  <a:lnTo>
                    <a:pt x="8658" y="1063"/>
                  </a:lnTo>
                  <a:lnTo>
                    <a:pt x="9120" y="1548"/>
                  </a:lnTo>
                  <a:lnTo>
                    <a:pt x="8935" y="1825"/>
                  </a:lnTo>
                  <a:cubicBezTo>
                    <a:pt x="8843" y="1917"/>
                    <a:pt x="8843" y="2032"/>
                    <a:pt x="8935" y="2125"/>
                  </a:cubicBezTo>
                  <a:cubicBezTo>
                    <a:pt x="9028" y="2310"/>
                    <a:pt x="9028" y="2494"/>
                    <a:pt x="9120" y="2702"/>
                  </a:cubicBezTo>
                  <a:cubicBezTo>
                    <a:pt x="9120" y="2794"/>
                    <a:pt x="9235" y="2887"/>
                    <a:pt x="9420" y="2887"/>
                  </a:cubicBezTo>
                  <a:lnTo>
                    <a:pt x="9697" y="2887"/>
                  </a:lnTo>
                  <a:lnTo>
                    <a:pt x="9697" y="3649"/>
                  </a:lnTo>
                  <a:lnTo>
                    <a:pt x="9420" y="3649"/>
                  </a:lnTo>
                  <a:cubicBezTo>
                    <a:pt x="9235" y="3649"/>
                    <a:pt x="9120" y="3764"/>
                    <a:pt x="9120" y="3856"/>
                  </a:cubicBezTo>
                  <a:cubicBezTo>
                    <a:pt x="9028" y="4041"/>
                    <a:pt x="9028" y="4226"/>
                    <a:pt x="8935" y="4341"/>
                  </a:cubicBezTo>
                  <a:cubicBezTo>
                    <a:pt x="8843" y="4526"/>
                    <a:pt x="8843" y="4618"/>
                    <a:pt x="8935" y="4711"/>
                  </a:cubicBezTo>
                  <a:lnTo>
                    <a:pt x="9120" y="4918"/>
                  </a:lnTo>
                  <a:lnTo>
                    <a:pt x="8658" y="5496"/>
                  </a:lnTo>
                  <a:lnTo>
                    <a:pt x="8358" y="5195"/>
                  </a:lnTo>
                  <a:cubicBezTo>
                    <a:pt x="8297" y="5195"/>
                    <a:pt x="8235" y="5154"/>
                    <a:pt x="8173" y="5154"/>
                  </a:cubicBezTo>
                  <a:cubicBezTo>
                    <a:pt x="8143" y="5154"/>
                    <a:pt x="8112" y="5165"/>
                    <a:pt x="8081" y="5195"/>
                  </a:cubicBezTo>
                  <a:cubicBezTo>
                    <a:pt x="7873" y="5288"/>
                    <a:pt x="7689" y="5380"/>
                    <a:pt x="7504" y="5380"/>
                  </a:cubicBezTo>
                  <a:cubicBezTo>
                    <a:pt x="7389" y="5496"/>
                    <a:pt x="7296" y="5588"/>
                    <a:pt x="7296" y="5680"/>
                  </a:cubicBezTo>
                  <a:lnTo>
                    <a:pt x="7296" y="5957"/>
                  </a:lnTo>
                  <a:lnTo>
                    <a:pt x="6534" y="5957"/>
                  </a:lnTo>
                  <a:lnTo>
                    <a:pt x="6534" y="5680"/>
                  </a:lnTo>
                  <a:cubicBezTo>
                    <a:pt x="6534" y="5588"/>
                    <a:pt x="6442" y="5496"/>
                    <a:pt x="6350" y="5380"/>
                  </a:cubicBezTo>
                  <a:cubicBezTo>
                    <a:pt x="6142" y="5380"/>
                    <a:pt x="5957" y="5288"/>
                    <a:pt x="5865" y="5195"/>
                  </a:cubicBezTo>
                  <a:cubicBezTo>
                    <a:pt x="5834" y="5165"/>
                    <a:pt x="5790" y="5154"/>
                    <a:pt x="5742" y="5154"/>
                  </a:cubicBezTo>
                  <a:cubicBezTo>
                    <a:pt x="5647" y="5154"/>
                    <a:pt x="5534" y="5195"/>
                    <a:pt x="5472" y="5195"/>
                  </a:cubicBezTo>
                  <a:lnTo>
                    <a:pt x="5288" y="5496"/>
                  </a:lnTo>
                  <a:lnTo>
                    <a:pt x="4710" y="4918"/>
                  </a:lnTo>
                  <a:lnTo>
                    <a:pt x="4987" y="4711"/>
                  </a:lnTo>
                  <a:cubicBezTo>
                    <a:pt x="5080" y="4618"/>
                    <a:pt x="5080" y="4526"/>
                    <a:pt x="4987" y="4341"/>
                  </a:cubicBezTo>
                  <a:cubicBezTo>
                    <a:pt x="4895" y="4226"/>
                    <a:pt x="4803" y="4041"/>
                    <a:pt x="4803" y="3856"/>
                  </a:cubicBezTo>
                  <a:cubicBezTo>
                    <a:pt x="4710" y="3764"/>
                    <a:pt x="4618" y="3649"/>
                    <a:pt x="4503" y="3649"/>
                  </a:cubicBezTo>
                  <a:lnTo>
                    <a:pt x="4226" y="3649"/>
                  </a:lnTo>
                  <a:lnTo>
                    <a:pt x="4226" y="2887"/>
                  </a:lnTo>
                  <a:lnTo>
                    <a:pt x="4503" y="2887"/>
                  </a:lnTo>
                  <a:cubicBezTo>
                    <a:pt x="4618" y="2887"/>
                    <a:pt x="4710" y="2794"/>
                    <a:pt x="4803" y="2702"/>
                  </a:cubicBezTo>
                  <a:cubicBezTo>
                    <a:pt x="4803" y="2494"/>
                    <a:pt x="4895" y="2310"/>
                    <a:pt x="4987" y="2125"/>
                  </a:cubicBezTo>
                  <a:cubicBezTo>
                    <a:pt x="5080" y="2032"/>
                    <a:pt x="5080" y="1917"/>
                    <a:pt x="4987" y="1825"/>
                  </a:cubicBezTo>
                  <a:lnTo>
                    <a:pt x="4710" y="1548"/>
                  </a:lnTo>
                  <a:lnTo>
                    <a:pt x="5288" y="1063"/>
                  </a:lnTo>
                  <a:lnTo>
                    <a:pt x="5472" y="1247"/>
                  </a:lnTo>
                  <a:cubicBezTo>
                    <a:pt x="5565" y="1340"/>
                    <a:pt x="5772" y="1340"/>
                    <a:pt x="5865" y="1340"/>
                  </a:cubicBezTo>
                  <a:cubicBezTo>
                    <a:pt x="5957" y="1155"/>
                    <a:pt x="6142" y="1155"/>
                    <a:pt x="6350" y="1063"/>
                  </a:cubicBezTo>
                  <a:cubicBezTo>
                    <a:pt x="6442" y="1063"/>
                    <a:pt x="6534" y="970"/>
                    <a:pt x="6534" y="878"/>
                  </a:cubicBezTo>
                  <a:lnTo>
                    <a:pt x="6534" y="486"/>
                  </a:lnTo>
                  <a:close/>
                  <a:moveTo>
                    <a:pt x="12491" y="2979"/>
                  </a:moveTo>
                  <a:cubicBezTo>
                    <a:pt x="12699" y="2979"/>
                    <a:pt x="12791" y="3071"/>
                    <a:pt x="12791" y="3279"/>
                  </a:cubicBezTo>
                  <a:lnTo>
                    <a:pt x="12791" y="11937"/>
                  </a:lnTo>
                  <a:lnTo>
                    <a:pt x="8543" y="11937"/>
                  </a:lnTo>
                  <a:cubicBezTo>
                    <a:pt x="8451" y="11937"/>
                    <a:pt x="8266" y="12029"/>
                    <a:pt x="8266" y="12122"/>
                  </a:cubicBezTo>
                  <a:lnTo>
                    <a:pt x="5565" y="12122"/>
                  </a:lnTo>
                  <a:cubicBezTo>
                    <a:pt x="5565" y="12029"/>
                    <a:pt x="5472" y="11937"/>
                    <a:pt x="5288" y="11937"/>
                  </a:cubicBezTo>
                  <a:lnTo>
                    <a:pt x="1155" y="11937"/>
                  </a:lnTo>
                  <a:lnTo>
                    <a:pt x="1155" y="3279"/>
                  </a:lnTo>
                  <a:cubicBezTo>
                    <a:pt x="1155" y="3071"/>
                    <a:pt x="1247" y="2979"/>
                    <a:pt x="1432" y="2979"/>
                  </a:cubicBezTo>
                  <a:lnTo>
                    <a:pt x="3648" y="2979"/>
                  </a:lnTo>
                  <a:lnTo>
                    <a:pt x="3648" y="3856"/>
                  </a:lnTo>
                  <a:cubicBezTo>
                    <a:pt x="3648" y="4041"/>
                    <a:pt x="3741" y="4133"/>
                    <a:pt x="3925" y="4133"/>
                  </a:cubicBezTo>
                  <a:lnTo>
                    <a:pt x="4318" y="4133"/>
                  </a:lnTo>
                  <a:cubicBezTo>
                    <a:pt x="4318" y="4226"/>
                    <a:pt x="4410" y="4341"/>
                    <a:pt x="4410" y="4434"/>
                  </a:cubicBezTo>
                  <a:lnTo>
                    <a:pt x="4133" y="4711"/>
                  </a:lnTo>
                  <a:cubicBezTo>
                    <a:pt x="4041" y="4918"/>
                    <a:pt x="4041" y="5011"/>
                    <a:pt x="4133" y="5103"/>
                  </a:cubicBezTo>
                  <a:lnTo>
                    <a:pt x="5080" y="6073"/>
                  </a:lnTo>
                  <a:cubicBezTo>
                    <a:pt x="5138" y="6119"/>
                    <a:pt x="5213" y="6142"/>
                    <a:pt x="5285" y="6142"/>
                  </a:cubicBezTo>
                  <a:cubicBezTo>
                    <a:pt x="5357" y="6142"/>
                    <a:pt x="5426" y="6119"/>
                    <a:pt x="5472" y="6073"/>
                  </a:cubicBezTo>
                  <a:lnTo>
                    <a:pt x="5772" y="5773"/>
                  </a:lnTo>
                  <a:cubicBezTo>
                    <a:pt x="5865" y="5773"/>
                    <a:pt x="5957" y="5865"/>
                    <a:pt x="6049" y="5865"/>
                  </a:cubicBezTo>
                  <a:lnTo>
                    <a:pt x="6049" y="6257"/>
                  </a:lnTo>
                  <a:cubicBezTo>
                    <a:pt x="6049" y="6442"/>
                    <a:pt x="6142" y="6534"/>
                    <a:pt x="6350" y="6534"/>
                  </a:cubicBezTo>
                  <a:lnTo>
                    <a:pt x="7596" y="6534"/>
                  </a:lnTo>
                  <a:cubicBezTo>
                    <a:pt x="7689" y="6534"/>
                    <a:pt x="7873" y="6442"/>
                    <a:pt x="7873" y="6257"/>
                  </a:cubicBezTo>
                  <a:lnTo>
                    <a:pt x="7873" y="5865"/>
                  </a:lnTo>
                  <a:cubicBezTo>
                    <a:pt x="7966" y="5865"/>
                    <a:pt x="8081" y="5773"/>
                    <a:pt x="8173" y="5773"/>
                  </a:cubicBezTo>
                  <a:lnTo>
                    <a:pt x="8451" y="6073"/>
                  </a:lnTo>
                  <a:cubicBezTo>
                    <a:pt x="8497" y="6119"/>
                    <a:pt x="8572" y="6142"/>
                    <a:pt x="8647" y="6142"/>
                  </a:cubicBezTo>
                  <a:cubicBezTo>
                    <a:pt x="8722" y="6142"/>
                    <a:pt x="8797" y="6119"/>
                    <a:pt x="8843" y="6073"/>
                  </a:cubicBezTo>
                  <a:lnTo>
                    <a:pt x="9697" y="5103"/>
                  </a:lnTo>
                  <a:cubicBezTo>
                    <a:pt x="9813" y="5011"/>
                    <a:pt x="9813" y="4918"/>
                    <a:pt x="9697" y="4711"/>
                  </a:cubicBezTo>
                  <a:lnTo>
                    <a:pt x="9420" y="4434"/>
                  </a:lnTo>
                  <a:cubicBezTo>
                    <a:pt x="9513" y="4341"/>
                    <a:pt x="9513" y="4226"/>
                    <a:pt x="9605" y="4133"/>
                  </a:cubicBezTo>
                  <a:lnTo>
                    <a:pt x="9997" y="4133"/>
                  </a:lnTo>
                  <a:cubicBezTo>
                    <a:pt x="10090" y="4133"/>
                    <a:pt x="10274" y="4041"/>
                    <a:pt x="10274" y="3856"/>
                  </a:cubicBezTo>
                  <a:lnTo>
                    <a:pt x="10274" y="2979"/>
                  </a:lnTo>
                  <a:close/>
                  <a:moveTo>
                    <a:pt x="13368" y="12422"/>
                  </a:moveTo>
                  <a:lnTo>
                    <a:pt x="13368" y="12999"/>
                  </a:lnTo>
                  <a:cubicBezTo>
                    <a:pt x="13368" y="13091"/>
                    <a:pt x="13160" y="13276"/>
                    <a:pt x="13068" y="13276"/>
                  </a:cubicBezTo>
                  <a:lnTo>
                    <a:pt x="855" y="13276"/>
                  </a:lnTo>
                  <a:cubicBezTo>
                    <a:pt x="670" y="13276"/>
                    <a:pt x="578" y="13091"/>
                    <a:pt x="578" y="12999"/>
                  </a:cubicBezTo>
                  <a:lnTo>
                    <a:pt x="578" y="12422"/>
                  </a:lnTo>
                  <a:lnTo>
                    <a:pt x="5080" y="12422"/>
                  </a:lnTo>
                  <a:cubicBezTo>
                    <a:pt x="5195" y="12606"/>
                    <a:pt x="5380" y="12699"/>
                    <a:pt x="5565" y="12699"/>
                  </a:cubicBezTo>
                  <a:lnTo>
                    <a:pt x="8266" y="12699"/>
                  </a:lnTo>
                  <a:cubicBezTo>
                    <a:pt x="8451" y="12699"/>
                    <a:pt x="8658" y="12606"/>
                    <a:pt x="8751" y="12422"/>
                  </a:cubicBezTo>
                  <a:close/>
                  <a:moveTo>
                    <a:pt x="6350" y="1"/>
                  </a:moveTo>
                  <a:cubicBezTo>
                    <a:pt x="6142" y="1"/>
                    <a:pt x="6049" y="93"/>
                    <a:pt x="6049" y="185"/>
                  </a:cubicBezTo>
                  <a:lnTo>
                    <a:pt x="6049" y="578"/>
                  </a:lnTo>
                  <a:cubicBezTo>
                    <a:pt x="5957" y="670"/>
                    <a:pt x="5865" y="670"/>
                    <a:pt x="5772" y="763"/>
                  </a:cubicBezTo>
                  <a:lnTo>
                    <a:pt x="5472" y="486"/>
                  </a:lnTo>
                  <a:cubicBezTo>
                    <a:pt x="5426" y="439"/>
                    <a:pt x="5357" y="416"/>
                    <a:pt x="5285" y="416"/>
                  </a:cubicBezTo>
                  <a:cubicBezTo>
                    <a:pt x="5213" y="416"/>
                    <a:pt x="5138" y="439"/>
                    <a:pt x="5080" y="486"/>
                  </a:cubicBezTo>
                  <a:lnTo>
                    <a:pt x="4133" y="1340"/>
                  </a:lnTo>
                  <a:cubicBezTo>
                    <a:pt x="4041" y="1455"/>
                    <a:pt x="4041" y="1640"/>
                    <a:pt x="4133" y="1732"/>
                  </a:cubicBezTo>
                  <a:lnTo>
                    <a:pt x="4410" y="2032"/>
                  </a:lnTo>
                  <a:cubicBezTo>
                    <a:pt x="4410" y="2125"/>
                    <a:pt x="4318" y="2217"/>
                    <a:pt x="4318" y="2310"/>
                  </a:cubicBezTo>
                  <a:lnTo>
                    <a:pt x="3925" y="2310"/>
                  </a:lnTo>
                  <a:cubicBezTo>
                    <a:pt x="3833" y="2310"/>
                    <a:pt x="3741" y="2402"/>
                    <a:pt x="3741" y="2402"/>
                  </a:cubicBezTo>
                  <a:lnTo>
                    <a:pt x="1432" y="2402"/>
                  </a:lnTo>
                  <a:cubicBezTo>
                    <a:pt x="947" y="2402"/>
                    <a:pt x="578" y="2794"/>
                    <a:pt x="578" y="3279"/>
                  </a:cubicBezTo>
                  <a:lnTo>
                    <a:pt x="578" y="11937"/>
                  </a:lnTo>
                  <a:lnTo>
                    <a:pt x="278" y="11937"/>
                  </a:lnTo>
                  <a:cubicBezTo>
                    <a:pt x="185" y="11937"/>
                    <a:pt x="1" y="12029"/>
                    <a:pt x="1" y="12122"/>
                  </a:cubicBezTo>
                  <a:lnTo>
                    <a:pt x="1" y="12999"/>
                  </a:lnTo>
                  <a:cubicBezTo>
                    <a:pt x="1" y="13368"/>
                    <a:pt x="370" y="13761"/>
                    <a:pt x="855" y="13761"/>
                  </a:cubicBezTo>
                  <a:lnTo>
                    <a:pt x="13068" y="13761"/>
                  </a:lnTo>
                  <a:cubicBezTo>
                    <a:pt x="13460" y="13761"/>
                    <a:pt x="13853" y="13368"/>
                    <a:pt x="13853" y="12999"/>
                  </a:cubicBezTo>
                  <a:lnTo>
                    <a:pt x="13853" y="12122"/>
                  </a:lnTo>
                  <a:cubicBezTo>
                    <a:pt x="13853" y="12029"/>
                    <a:pt x="13737" y="11937"/>
                    <a:pt x="13553" y="11937"/>
                  </a:cubicBezTo>
                  <a:lnTo>
                    <a:pt x="13368" y="11937"/>
                  </a:lnTo>
                  <a:lnTo>
                    <a:pt x="13368" y="3279"/>
                  </a:lnTo>
                  <a:cubicBezTo>
                    <a:pt x="13368" y="2794"/>
                    <a:pt x="12976" y="2402"/>
                    <a:pt x="12491" y="2402"/>
                  </a:cubicBezTo>
                  <a:lnTo>
                    <a:pt x="10182" y="2402"/>
                  </a:lnTo>
                  <a:cubicBezTo>
                    <a:pt x="10090" y="2402"/>
                    <a:pt x="10090" y="2310"/>
                    <a:pt x="9997" y="2310"/>
                  </a:cubicBezTo>
                  <a:lnTo>
                    <a:pt x="9605" y="2310"/>
                  </a:lnTo>
                  <a:cubicBezTo>
                    <a:pt x="9513" y="2217"/>
                    <a:pt x="9513" y="2125"/>
                    <a:pt x="9420" y="2032"/>
                  </a:cubicBezTo>
                  <a:lnTo>
                    <a:pt x="9697" y="1732"/>
                  </a:lnTo>
                  <a:cubicBezTo>
                    <a:pt x="9813" y="1640"/>
                    <a:pt x="9813" y="1455"/>
                    <a:pt x="9697" y="1340"/>
                  </a:cubicBezTo>
                  <a:lnTo>
                    <a:pt x="8843" y="486"/>
                  </a:lnTo>
                  <a:cubicBezTo>
                    <a:pt x="8797" y="439"/>
                    <a:pt x="8722" y="416"/>
                    <a:pt x="8647" y="416"/>
                  </a:cubicBezTo>
                  <a:cubicBezTo>
                    <a:pt x="8572" y="416"/>
                    <a:pt x="8497" y="439"/>
                    <a:pt x="8451" y="486"/>
                  </a:cubicBezTo>
                  <a:lnTo>
                    <a:pt x="8173" y="763"/>
                  </a:lnTo>
                  <a:cubicBezTo>
                    <a:pt x="8081" y="670"/>
                    <a:pt x="7966" y="670"/>
                    <a:pt x="7873" y="578"/>
                  </a:cubicBezTo>
                  <a:lnTo>
                    <a:pt x="7873" y="185"/>
                  </a:lnTo>
                  <a:cubicBezTo>
                    <a:pt x="7873" y="93"/>
                    <a:pt x="7689" y="1"/>
                    <a:pt x="7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43"/>
            <p:cNvSpPr/>
            <p:nvPr/>
          </p:nvSpPr>
          <p:spPr>
            <a:xfrm>
              <a:off x="7001302" y="1689255"/>
              <a:ext cx="107458" cy="103831"/>
            </a:xfrm>
            <a:custGeom>
              <a:avLst/>
              <a:gdLst/>
              <a:ahLst/>
              <a:cxnLst/>
              <a:rect l="l" t="t" r="r" b="b"/>
              <a:pathLst>
                <a:path w="3256" h="3233" extrusionOk="0">
                  <a:moveTo>
                    <a:pt x="1640" y="531"/>
                  </a:moveTo>
                  <a:cubicBezTo>
                    <a:pt x="2217" y="531"/>
                    <a:pt x="2794" y="1016"/>
                    <a:pt x="2794" y="1593"/>
                  </a:cubicBezTo>
                  <a:cubicBezTo>
                    <a:pt x="2736" y="2309"/>
                    <a:pt x="2205" y="2667"/>
                    <a:pt x="1677" y="2667"/>
                  </a:cubicBezTo>
                  <a:cubicBezTo>
                    <a:pt x="1149" y="2667"/>
                    <a:pt x="624" y="2309"/>
                    <a:pt x="578" y="1593"/>
                  </a:cubicBezTo>
                  <a:cubicBezTo>
                    <a:pt x="578" y="1016"/>
                    <a:pt x="1063" y="531"/>
                    <a:pt x="1640" y="531"/>
                  </a:cubicBezTo>
                  <a:close/>
                  <a:moveTo>
                    <a:pt x="1628" y="0"/>
                  </a:moveTo>
                  <a:cubicBezTo>
                    <a:pt x="837" y="0"/>
                    <a:pt x="47" y="531"/>
                    <a:pt x="1" y="1593"/>
                  </a:cubicBezTo>
                  <a:cubicBezTo>
                    <a:pt x="1" y="2447"/>
                    <a:pt x="762" y="3232"/>
                    <a:pt x="1640" y="3232"/>
                  </a:cubicBezTo>
                  <a:cubicBezTo>
                    <a:pt x="2586" y="3232"/>
                    <a:pt x="3256" y="2447"/>
                    <a:pt x="3256" y="1593"/>
                  </a:cubicBezTo>
                  <a:cubicBezTo>
                    <a:pt x="3210" y="531"/>
                    <a:pt x="2419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43"/>
            <p:cNvSpPr/>
            <p:nvPr/>
          </p:nvSpPr>
          <p:spPr>
            <a:xfrm>
              <a:off x="6922062" y="1848646"/>
              <a:ext cx="266730" cy="120146"/>
            </a:xfrm>
            <a:custGeom>
              <a:avLst/>
              <a:gdLst/>
              <a:ahLst/>
              <a:cxnLst/>
              <a:rect l="l" t="t" r="r" b="b"/>
              <a:pathLst>
                <a:path w="8082" h="3741" extrusionOk="0">
                  <a:moveTo>
                    <a:pt x="7296" y="578"/>
                  </a:moveTo>
                  <a:cubicBezTo>
                    <a:pt x="7388" y="578"/>
                    <a:pt x="7596" y="670"/>
                    <a:pt x="7596" y="763"/>
                  </a:cubicBezTo>
                  <a:cubicBezTo>
                    <a:pt x="7550" y="959"/>
                    <a:pt x="7406" y="1057"/>
                    <a:pt x="7273" y="1057"/>
                  </a:cubicBezTo>
                  <a:cubicBezTo>
                    <a:pt x="7140" y="1057"/>
                    <a:pt x="7019" y="959"/>
                    <a:pt x="7019" y="763"/>
                  </a:cubicBezTo>
                  <a:cubicBezTo>
                    <a:pt x="7019" y="670"/>
                    <a:pt x="7111" y="578"/>
                    <a:pt x="7296" y="578"/>
                  </a:cubicBezTo>
                  <a:close/>
                  <a:moveTo>
                    <a:pt x="3163" y="763"/>
                  </a:moveTo>
                  <a:cubicBezTo>
                    <a:pt x="3256" y="763"/>
                    <a:pt x="3348" y="947"/>
                    <a:pt x="3348" y="1040"/>
                  </a:cubicBezTo>
                  <a:cubicBezTo>
                    <a:pt x="3348" y="1236"/>
                    <a:pt x="3233" y="1334"/>
                    <a:pt x="3117" y="1334"/>
                  </a:cubicBezTo>
                  <a:cubicBezTo>
                    <a:pt x="3002" y="1334"/>
                    <a:pt x="2886" y="1236"/>
                    <a:pt x="2886" y="1040"/>
                  </a:cubicBezTo>
                  <a:cubicBezTo>
                    <a:pt x="2886" y="947"/>
                    <a:pt x="2979" y="763"/>
                    <a:pt x="3163" y="763"/>
                  </a:cubicBezTo>
                  <a:close/>
                  <a:moveTo>
                    <a:pt x="823" y="1825"/>
                  </a:moveTo>
                  <a:cubicBezTo>
                    <a:pt x="953" y="1825"/>
                    <a:pt x="1097" y="1917"/>
                    <a:pt x="1155" y="2102"/>
                  </a:cubicBezTo>
                  <a:cubicBezTo>
                    <a:pt x="1155" y="2194"/>
                    <a:pt x="947" y="2402"/>
                    <a:pt x="855" y="2402"/>
                  </a:cubicBezTo>
                  <a:cubicBezTo>
                    <a:pt x="670" y="2402"/>
                    <a:pt x="578" y="2194"/>
                    <a:pt x="578" y="2102"/>
                  </a:cubicBezTo>
                  <a:cubicBezTo>
                    <a:pt x="578" y="1917"/>
                    <a:pt x="693" y="1825"/>
                    <a:pt x="823" y="1825"/>
                  </a:cubicBezTo>
                  <a:close/>
                  <a:moveTo>
                    <a:pt x="5080" y="2679"/>
                  </a:moveTo>
                  <a:cubicBezTo>
                    <a:pt x="5287" y="2679"/>
                    <a:pt x="5380" y="2771"/>
                    <a:pt x="5380" y="2979"/>
                  </a:cubicBezTo>
                  <a:cubicBezTo>
                    <a:pt x="5380" y="3071"/>
                    <a:pt x="5287" y="3256"/>
                    <a:pt x="5080" y="3256"/>
                  </a:cubicBezTo>
                  <a:cubicBezTo>
                    <a:pt x="4803" y="3164"/>
                    <a:pt x="4803" y="2679"/>
                    <a:pt x="5080" y="2679"/>
                  </a:cubicBezTo>
                  <a:close/>
                  <a:moveTo>
                    <a:pt x="7296" y="1"/>
                  </a:moveTo>
                  <a:cubicBezTo>
                    <a:pt x="6719" y="1"/>
                    <a:pt x="6349" y="670"/>
                    <a:pt x="6534" y="1155"/>
                  </a:cubicBezTo>
                  <a:lnTo>
                    <a:pt x="5472" y="2194"/>
                  </a:lnTo>
                  <a:cubicBezTo>
                    <a:pt x="5380" y="2148"/>
                    <a:pt x="5259" y="2125"/>
                    <a:pt x="5137" y="2125"/>
                  </a:cubicBezTo>
                  <a:cubicBezTo>
                    <a:pt x="5016" y="2125"/>
                    <a:pt x="4895" y="2148"/>
                    <a:pt x="4803" y="2194"/>
                  </a:cubicBezTo>
                  <a:lnTo>
                    <a:pt x="3833" y="1340"/>
                  </a:lnTo>
                  <a:cubicBezTo>
                    <a:pt x="4133" y="855"/>
                    <a:pt x="3648" y="278"/>
                    <a:pt x="3163" y="278"/>
                  </a:cubicBezTo>
                  <a:cubicBezTo>
                    <a:pt x="2679" y="278"/>
                    <a:pt x="2309" y="670"/>
                    <a:pt x="2309" y="1155"/>
                  </a:cubicBezTo>
                  <a:lnTo>
                    <a:pt x="1340" y="1432"/>
                  </a:lnTo>
                  <a:cubicBezTo>
                    <a:pt x="1207" y="1325"/>
                    <a:pt x="1046" y="1276"/>
                    <a:pt x="882" y="1276"/>
                  </a:cubicBezTo>
                  <a:cubicBezTo>
                    <a:pt x="450" y="1276"/>
                    <a:pt x="1" y="1616"/>
                    <a:pt x="1" y="2102"/>
                  </a:cubicBezTo>
                  <a:cubicBezTo>
                    <a:pt x="1" y="2494"/>
                    <a:pt x="370" y="2887"/>
                    <a:pt x="855" y="2887"/>
                  </a:cubicBezTo>
                  <a:cubicBezTo>
                    <a:pt x="1340" y="2887"/>
                    <a:pt x="1732" y="2402"/>
                    <a:pt x="1617" y="1917"/>
                  </a:cubicBezTo>
                  <a:lnTo>
                    <a:pt x="2494" y="1617"/>
                  </a:lnTo>
                  <a:cubicBezTo>
                    <a:pt x="2672" y="1810"/>
                    <a:pt x="2898" y="1879"/>
                    <a:pt x="3117" y="1879"/>
                  </a:cubicBezTo>
                  <a:cubicBezTo>
                    <a:pt x="3238" y="1879"/>
                    <a:pt x="3357" y="1858"/>
                    <a:pt x="3464" y="1825"/>
                  </a:cubicBezTo>
                  <a:lnTo>
                    <a:pt x="4410" y="2587"/>
                  </a:lnTo>
                  <a:cubicBezTo>
                    <a:pt x="4133" y="3164"/>
                    <a:pt x="4503" y="3741"/>
                    <a:pt x="5080" y="3741"/>
                  </a:cubicBezTo>
                  <a:cubicBezTo>
                    <a:pt x="5772" y="3741"/>
                    <a:pt x="6142" y="3164"/>
                    <a:pt x="5865" y="2587"/>
                  </a:cubicBezTo>
                  <a:lnTo>
                    <a:pt x="6927" y="1525"/>
                  </a:lnTo>
                  <a:cubicBezTo>
                    <a:pt x="7048" y="1588"/>
                    <a:pt x="7170" y="1616"/>
                    <a:pt x="7286" y="1616"/>
                  </a:cubicBezTo>
                  <a:cubicBezTo>
                    <a:pt x="7722" y="1616"/>
                    <a:pt x="8081" y="1218"/>
                    <a:pt x="8081" y="763"/>
                  </a:cubicBezTo>
                  <a:cubicBezTo>
                    <a:pt x="8081" y="370"/>
                    <a:pt x="7689" y="1"/>
                    <a:pt x="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6" name="Google Shape;4896;p43"/>
          <p:cNvGrpSpPr/>
          <p:nvPr/>
        </p:nvGrpSpPr>
        <p:grpSpPr>
          <a:xfrm>
            <a:off x="4395728" y="1635105"/>
            <a:ext cx="457191" cy="441953"/>
            <a:chOff x="4395728" y="1635105"/>
            <a:chExt cx="457191" cy="441953"/>
          </a:xfrm>
        </p:grpSpPr>
        <p:sp>
          <p:nvSpPr>
            <p:cNvPr id="4897" name="Google Shape;4897;p43"/>
            <p:cNvSpPr/>
            <p:nvPr/>
          </p:nvSpPr>
          <p:spPr>
            <a:xfrm>
              <a:off x="4474968" y="1659547"/>
              <a:ext cx="301747" cy="343380"/>
            </a:xfrm>
            <a:custGeom>
              <a:avLst/>
              <a:gdLst/>
              <a:ahLst/>
              <a:cxnLst/>
              <a:rect l="l" t="t" r="r" b="b"/>
              <a:pathLst>
                <a:path w="9143" h="10691" extrusionOk="0">
                  <a:moveTo>
                    <a:pt x="4525" y="10690"/>
                  </a:moveTo>
                  <a:cubicBezTo>
                    <a:pt x="7134" y="10690"/>
                    <a:pt x="9143" y="8659"/>
                    <a:pt x="9143" y="6073"/>
                  </a:cubicBezTo>
                  <a:cubicBezTo>
                    <a:pt x="8958" y="1"/>
                    <a:pt x="208" y="1"/>
                    <a:pt x="0" y="6073"/>
                  </a:cubicBezTo>
                  <a:cubicBezTo>
                    <a:pt x="0" y="8659"/>
                    <a:pt x="2032" y="10690"/>
                    <a:pt x="4525" y="1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3"/>
            <p:cNvSpPr/>
            <p:nvPr/>
          </p:nvSpPr>
          <p:spPr>
            <a:xfrm>
              <a:off x="4395728" y="1635105"/>
              <a:ext cx="457191" cy="441953"/>
            </a:xfrm>
            <a:custGeom>
              <a:avLst/>
              <a:gdLst/>
              <a:ahLst/>
              <a:cxnLst/>
              <a:rect l="l" t="t" r="r" b="b"/>
              <a:pathLst>
                <a:path w="13853" h="13760" extrusionOk="0">
                  <a:moveTo>
                    <a:pt x="12329" y="1062"/>
                  </a:moveTo>
                  <a:cubicBezTo>
                    <a:pt x="12606" y="1062"/>
                    <a:pt x="12790" y="1247"/>
                    <a:pt x="12790" y="1547"/>
                  </a:cubicBezTo>
                  <a:cubicBezTo>
                    <a:pt x="12790" y="1835"/>
                    <a:pt x="12554" y="1980"/>
                    <a:pt x="12317" y="1980"/>
                  </a:cubicBezTo>
                  <a:cubicBezTo>
                    <a:pt x="12080" y="1980"/>
                    <a:pt x="11844" y="1835"/>
                    <a:pt x="11844" y="1547"/>
                  </a:cubicBezTo>
                  <a:cubicBezTo>
                    <a:pt x="11844" y="1247"/>
                    <a:pt x="12028" y="1062"/>
                    <a:pt x="12329" y="1062"/>
                  </a:cubicBezTo>
                  <a:close/>
                  <a:moveTo>
                    <a:pt x="8750" y="4710"/>
                  </a:moveTo>
                  <a:cubicBezTo>
                    <a:pt x="9327" y="4710"/>
                    <a:pt x="9327" y="5587"/>
                    <a:pt x="8750" y="5679"/>
                  </a:cubicBezTo>
                  <a:cubicBezTo>
                    <a:pt x="8473" y="5679"/>
                    <a:pt x="8288" y="5379"/>
                    <a:pt x="8288" y="5195"/>
                  </a:cubicBezTo>
                  <a:cubicBezTo>
                    <a:pt x="8288" y="4918"/>
                    <a:pt x="8473" y="4710"/>
                    <a:pt x="8750" y="4710"/>
                  </a:cubicBezTo>
                  <a:close/>
                  <a:moveTo>
                    <a:pt x="4571" y="6130"/>
                  </a:moveTo>
                  <a:cubicBezTo>
                    <a:pt x="4791" y="6130"/>
                    <a:pt x="5010" y="6303"/>
                    <a:pt x="5010" y="6649"/>
                  </a:cubicBezTo>
                  <a:cubicBezTo>
                    <a:pt x="5010" y="6834"/>
                    <a:pt x="4825" y="7111"/>
                    <a:pt x="4617" y="7111"/>
                  </a:cubicBezTo>
                  <a:cubicBezTo>
                    <a:pt x="4340" y="7111"/>
                    <a:pt x="4133" y="6834"/>
                    <a:pt x="4133" y="6649"/>
                  </a:cubicBezTo>
                  <a:cubicBezTo>
                    <a:pt x="4133" y="6303"/>
                    <a:pt x="4352" y="6130"/>
                    <a:pt x="4571" y="6130"/>
                  </a:cubicBezTo>
                  <a:close/>
                  <a:moveTo>
                    <a:pt x="7319" y="8658"/>
                  </a:moveTo>
                  <a:cubicBezTo>
                    <a:pt x="7596" y="8658"/>
                    <a:pt x="7803" y="8842"/>
                    <a:pt x="7803" y="9143"/>
                  </a:cubicBezTo>
                  <a:cubicBezTo>
                    <a:pt x="7803" y="9477"/>
                    <a:pt x="7561" y="9645"/>
                    <a:pt x="7319" y="9645"/>
                  </a:cubicBezTo>
                  <a:cubicBezTo>
                    <a:pt x="7076" y="9645"/>
                    <a:pt x="6834" y="9477"/>
                    <a:pt x="6834" y="9143"/>
                  </a:cubicBezTo>
                  <a:cubicBezTo>
                    <a:pt x="6834" y="8842"/>
                    <a:pt x="7019" y="8658"/>
                    <a:pt x="7319" y="8658"/>
                  </a:cubicBezTo>
                  <a:close/>
                  <a:moveTo>
                    <a:pt x="7411" y="485"/>
                  </a:moveTo>
                  <a:lnTo>
                    <a:pt x="7411" y="970"/>
                  </a:lnTo>
                  <a:cubicBezTo>
                    <a:pt x="7411" y="1062"/>
                    <a:pt x="7503" y="1247"/>
                    <a:pt x="7596" y="1247"/>
                  </a:cubicBezTo>
                  <a:cubicBezTo>
                    <a:pt x="8865" y="1339"/>
                    <a:pt x="9904" y="1916"/>
                    <a:pt x="10782" y="2701"/>
                  </a:cubicBezTo>
                  <a:lnTo>
                    <a:pt x="9235" y="4340"/>
                  </a:lnTo>
                  <a:cubicBezTo>
                    <a:pt x="9049" y="4247"/>
                    <a:pt x="8869" y="4207"/>
                    <a:pt x="8701" y="4207"/>
                  </a:cubicBezTo>
                  <a:cubicBezTo>
                    <a:pt x="7827" y="4207"/>
                    <a:pt x="7301" y="5317"/>
                    <a:pt x="8173" y="5956"/>
                  </a:cubicBezTo>
                  <a:lnTo>
                    <a:pt x="7411" y="8173"/>
                  </a:lnTo>
                  <a:cubicBezTo>
                    <a:pt x="7357" y="8146"/>
                    <a:pt x="7293" y="8135"/>
                    <a:pt x="7227" y="8135"/>
                  </a:cubicBezTo>
                  <a:cubicBezTo>
                    <a:pt x="7068" y="8135"/>
                    <a:pt x="6899" y="8200"/>
                    <a:pt x="6834" y="8265"/>
                  </a:cubicBezTo>
                  <a:lnTo>
                    <a:pt x="5495" y="7018"/>
                  </a:lnTo>
                  <a:cubicBezTo>
                    <a:pt x="5772" y="6441"/>
                    <a:pt x="5287" y="5587"/>
                    <a:pt x="4617" y="5587"/>
                  </a:cubicBezTo>
                  <a:cubicBezTo>
                    <a:pt x="4040" y="5587"/>
                    <a:pt x="3555" y="6072"/>
                    <a:pt x="3555" y="6649"/>
                  </a:cubicBezTo>
                  <a:cubicBezTo>
                    <a:pt x="3555" y="7225"/>
                    <a:pt x="4057" y="7643"/>
                    <a:pt x="4591" y="7643"/>
                  </a:cubicBezTo>
                  <a:cubicBezTo>
                    <a:pt x="4763" y="7643"/>
                    <a:pt x="4939" y="7599"/>
                    <a:pt x="5102" y="7503"/>
                  </a:cubicBezTo>
                  <a:lnTo>
                    <a:pt x="6441" y="8658"/>
                  </a:lnTo>
                  <a:cubicBezTo>
                    <a:pt x="6072" y="9327"/>
                    <a:pt x="6557" y="10205"/>
                    <a:pt x="7319" y="10205"/>
                  </a:cubicBezTo>
                  <a:cubicBezTo>
                    <a:pt x="8288" y="10205"/>
                    <a:pt x="8658" y="8842"/>
                    <a:pt x="7896" y="8381"/>
                  </a:cubicBezTo>
                  <a:lnTo>
                    <a:pt x="8658" y="6164"/>
                  </a:lnTo>
                  <a:cubicBezTo>
                    <a:pt x="8696" y="6169"/>
                    <a:pt x="8734" y="6171"/>
                    <a:pt x="8772" y="6171"/>
                  </a:cubicBezTo>
                  <a:cubicBezTo>
                    <a:pt x="9497" y="6171"/>
                    <a:pt x="10001" y="5346"/>
                    <a:pt x="9627" y="4710"/>
                  </a:cubicBezTo>
                  <a:lnTo>
                    <a:pt x="11174" y="3071"/>
                  </a:lnTo>
                  <a:cubicBezTo>
                    <a:pt x="11936" y="3948"/>
                    <a:pt x="12421" y="5010"/>
                    <a:pt x="12606" y="6257"/>
                  </a:cubicBezTo>
                  <a:cubicBezTo>
                    <a:pt x="12606" y="6349"/>
                    <a:pt x="12698" y="6441"/>
                    <a:pt x="12906" y="6441"/>
                  </a:cubicBezTo>
                  <a:lnTo>
                    <a:pt x="13367" y="6441"/>
                  </a:lnTo>
                  <a:lnTo>
                    <a:pt x="13367" y="7319"/>
                  </a:lnTo>
                  <a:lnTo>
                    <a:pt x="12906" y="7319"/>
                  </a:lnTo>
                  <a:cubicBezTo>
                    <a:pt x="12698" y="7319"/>
                    <a:pt x="12606" y="7411"/>
                    <a:pt x="12606" y="7503"/>
                  </a:cubicBezTo>
                  <a:cubicBezTo>
                    <a:pt x="12329" y="10112"/>
                    <a:pt x="10205" y="12213"/>
                    <a:pt x="7596" y="12513"/>
                  </a:cubicBezTo>
                  <a:cubicBezTo>
                    <a:pt x="7503" y="12513"/>
                    <a:pt x="7411" y="12606"/>
                    <a:pt x="7411" y="12790"/>
                  </a:cubicBezTo>
                  <a:lnTo>
                    <a:pt x="7411" y="13275"/>
                  </a:lnTo>
                  <a:lnTo>
                    <a:pt x="6557" y="13275"/>
                  </a:lnTo>
                  <a:lnTo>
                    <a:pt x="6557" y="12790"/>
                  </a:lnTo>
                  <a:cubicBezTo>
                    <a:pt x="6557" y="12606"/>
                    <a:pt x="6441" y="12513"/>
                    <a:pt x="6349" y="12513"/>
                  </a:cubicBezTo>
                  <a:cubicBezTo>
                    <a:pt x="3763" y="12213"/>
                    <a:pt x="1639" y="10112"/>
                    <a:pt x="1362" y="7503"/>
                  </a:cubicBezTo>
                  <a:cubicBezTo>
                    <a:pt x="1247" y="7411"/>
                    <a:pt x="1154" y="7319"/>
                    <a:pt x="1062" y="7319"/>
                  </a:cubicBezTo>
                  <a:lnTo>
                    <a:pt x="577" y="7319"/>
                  </a:lnTo>
                  <a:lnTo>
                    <a:pt x="577" y="6441"/>
                  </a:lnTo>
                  <a:lnTo>
                    <a:pt x="1062" y="6441"/>
                  </a:lnTo>
                  <a:cubicBezTo>
                    <a:pt x="1154" y="6441"/>
                    <a:pt x="1247" y="6349"/>
                    <a:pt x="1362" y="6257"/>
                  </a:cubicBezTo>
                  <a:cubicBezTo>
                    <a:pt x="1639" y="3648"/>
                    <a:pt x="3763" y="1547"/>
                    <a:pt x="6349" y="1247"/>
                  </a:cubicBezTo>
                  <a:cubicBezTo>
                    <a:pt x="6441" y="1247"/>
                    <a:pt x="6557" y="1062"/>
                    <a:pt x="6557" y="970"/>
                  </a:cubicBezTo>
                  <a:lnTo>
                    <a:pt x="6557" y="485"/>
                  </a:lnTo>
                  <a:close/>
                  <a:moveTo>
                    <a:pt x="6257" y="0"/>
                  </a:moveTo>
                  <a:cubicBezTo>
                    <a:pt x="6164" y="0"/>
                    <a:pt x="6072" y="92"/>
                    <a:pt x="6072" y="185"/>
                  </a:cubicBezTo>
                  <a:lnTo>
                    <a:pt x="6072" y="762"/>
                  </a:lnTo>
                  <a:cubicBezTo>
                    <a:pt x="3371" y="1062"/>
                    <a:pt x="1154" y="3278"/>
                    <a:pt x="785" y="5956"/>
                  </a:cubicBezTo>
                  <a:lnTo>
                    <a:pt x="300" y="5956"/>
                  </a:lnTo>
                  <a:cubicBezTo>
                    <a:pt x="208" y="5956"/>
                    <a:pt x="0" y="6072"/>
                    <a:pt x="0" y="6164"/>
                  </a:cubicBezTo>
                  <a:lnTo>
                    <a:pt x="0" y="7503"/>
                  </a:lnTo>
                  <a:cubicBezTo>
                    <a:pt x="0" y="7688"/>
                    <a:pt x="208" y="7803"/>
                    <a:pt x="300" y="7803"/>
                  </a:cubicBezTo>
                  <a:lnTo>
                    <a:pt x="785" y="7803"/>
                  </a:lnTo>
                  <a:cubicBezTo>
                    <a:pt x="1154" y="10389"/>
                    <a:pt x="3371" y="12606"/>
                    <a:pt x="6072" y="12998"/>
                  </a:cubicBezTo>
                  <a:lnTo>
                    <a:pt x="6072" y="13460"/>
                  </a:lnTo>
                  <a:cubicBezTo>
                    <a:pt x="6072" y="13668"/>
                    <a:pt x="6164" y="13760"/>
                    <a:pt x="6257" y="13760"/>
                  </a:cubicBezTo>
                  <a:lnTo>
                    <a:pt x="7596" y="13760"/>
                  </a:lnTo>
                  <a:cubicBezTo>
                    <a:pt x="7803" y="13760"/>
                    <a:pt x="7896" y="13668"/>
                    <a:pt x="7896" y="13460"/>
                  </a:cubicBezTo>
                  <a:lnTo>
                    <a:pt x="7896" y="12998"/>
                  </a:lnTo>
                  <a:cubicBezTo>
                    <a:pt x="10482" y="12606"/>
                    <a:pt x="12698" y="10389"/>
                    <a:pt x="13090" y="7803"/>
                  </a:cubicBezTo>
                  <a:lnTo>
                    <a:pt x="13575" y="7803"/>
                  </a:lnTo>
                  <a:cubicBezTo>
                    <a:pt x="13760" y="7803"/>
                    <a:pt x="13852" y="7688"/>
                    <a:pt x="13852" y="7503"/>
                  </a:cubicBezTo>
                  <a:lnTo>
                    <a:pt x="13852" y="6164"/>
                  </a:lnTo>
                  <a:cubicBezTo>
                    <a:pt x="13852" y="6072"/>
                    <a:pt x="13760" y="5956"/>
                    <a:pt x="13575" y="5956"/>
                  </a:cubicBezTo>
                  <a:lnTo>
                    <a:pt x="13090" y="5956"/>
                  </a:lnTo>
                  <a:cubicBezTo>
                    <a:pt x="12906" y="4710"/>
                    <a:pt x="12421" y="3555"/>
                    <a:pt x="11544" y="2701"/>
                  </a:cubicBezTo>
                  <a:lnTo>
                    <a:pt x="11844" y="2401"/>
                  </a:lnTo>
                  <a:cubicBezTo>
                    <a:pt x="11995" y="2490"/>
                    <a:pt x="12155" y="2529"/>
                    <a:pt x="12313" y="2529"/>
                  </a:cubicBezTo>
                  <a:cubicBezTo>
                    <a:pt x="12855" y="2529"/>
                    <a:pt x="13367" y="2065"/>
                    <a:pt x="13367" y="1547"/>
                  </a:cubicBezTo>
                  <a:cubicBezTo>
                    <a:pt x="13367" y="970"/>
                    <a:pt x="12906" y="485"/>
                    <a:pt x="12329" y="485"/>
                  </a:cubicBezTo>
                  <a:cubicBezTo>
                    <a:pt x="11544" y="485"/>
                    <a:pt x="11059" y="1339"/>
                    <a:pt x="11451" y="2032"/>
                  </a:cubicBezTo>
                  <a:lnTo>
                    <a:pt x="11174" y="2309"/>
                  </a:lnTo>
                  <a:cubicBezTo>
                    <a:pt x="10297" y="1454"/>
                    <a:pt x="9143" y="970"/>
                    <a:pt x="7896" y="762"/>
                  </a:cubicBezTo>
                  <a:lnTo>
                    <a:pt x="7896" y="185"/>
                  </a:lnTo>
                  <a:cubicBezTo>
                    <a:pt x="7896" y="92"/>
                    <a:pt x="7803" y="0"/>
                    <a:pt x="7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43"/>
            <p:cNvSpPr/>
            <p:nvPr/>
          </p:nvSpPr>
          <p:spPr>
            <a:xfrm>
              <a:off x="4618201" y="1687748"/>
              <a:ext cx="16039" cy="43039"/>
            </a:xfrm>
            <a:custGeom>
              <a:avLst/>
              <a:gdLst/>
              <a:ahLst/>
              <a:cxnLst/>
              <a:rect l="l" t="t" r="r" b="b"/>
              <a:pathLst>
                <a:path w="486" h="1340" extrusionOk="0">
                  <a:moveTo>
                    <a:pt x="278" y="0"/>
                  </a:moveTo>
                  <a:cubicBezTo>
                    <a:pt x="93" y="0"/>
                    <a:pt x="0" y="93"/>
                    <a:pt x="0" y="277"/>
                  </a:cubicBezTo>
                  <a:lnTo>
                    <a:pt x="0" y="1062"/>
                  </a:lnTo>
                  <a:cubicBezTo>
                    <a:pt x="0" y="1247"/>
                    <a:pt x="93" y="1339"/>
                    <a:pt x="278" y="1339"/>
                  </a:cubicBezTo>
                  <a:cubicBezTo>
                    <a:pt x="393" y="1339"/>
                    <a:pt x="485" y="1155"/>
                    <a:pt x="485" y="1062"/>
                  </a:cubicBezTo>
                  <a:lnTo>
                    <a:pt x="485" y="277"/>
                  </a:lnTo>
                  <a:cubicBezTo>
                    <a:pt x="485" y="93"/>
                    <a:pt x="39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3"/>
            <p:cNvSpPr/>
            <p:nvPr/>
          </p:nvSpPr>
          <p:spPr>
            <a:xfrm>
              <a:off x="4449820" y="1848662"/>
              <a:ext cx="51089" cy="14839"/>
            </a:xfrm>
            <a:custGeom>
              <a:avLst/>
              <a:gdLst/>
              <a:ahLst/>
              <a:cxnLst/>
              <a:rect l="l" t="t" r="r" b="b"/>
              <a:pathLst>
                <a:path w="1548" h="462" extrusionOk="0">
                  <a:moveTo>
                    <a:pt x="300" y="0"/>
                  </a:moveTo>
                  <a:cubicBezTo>
                    <a:pt x="0" y="0"/>
                    <a:pt x="0" y="462"/>
                    <a:pt x="300" y="462"/>
                  </a:cubicBezTo>
                  <a:lnTo>
                    <a:pt x="1155" y="462"/>
                  </a:lnTo>
                  <a:cubicBezTo>
                    <a:pt x="1455" y="462"/>
                    <a:pt x="1547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3"/>
            <p:cNvSpPr/>
            <p:nvPr/>
          </p:nvSpPr>
          <p:spPr>
            <a:xfrm>
              <a:off x="4618201" y="1981376"/>
              <a:ext cx="16039" cy="43039"/>
            </a:xfrm>
            <a:custGeom>
              <a:avLst/>
              <a:gdLst/>
              <a:ahLst/>
              <a:cxnLst/>
              <a:rect l="l" t="t" r="r" b="b"/>
              <a:pathLst>
                <a:path w="486" h="1340" extrusionOk="0">
                  <a:moveTo>
                    <a:pt x="185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1063"/>
                  </a:lnTo>
                  <a:cubicBezTo>
                    <a:pt x="0" y="1247"/>
                    <a:pt x="93" y="1340"/>
                    <a:pt x="185" y="1340"/>
                  </a:cubicBezTo>
                  <a:cubicBezTo>
                    <a:pt x="393" y="1340"/>
                    <a:pt x="485" y="1247"/>
                    <a:pt x="485" y="1063"/>
                  </a:cubicBezTo>
                  <a:lnTo>
                    <a:pt x="485" y="278"/>
                  </a:lnTo>
                  <a:cubicBezTo>
                    <a:pt x="485" y="93"/>
                    <a:pt x="393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3"/>
            <p:cNvSpPr/>
            <p:nvPr/>
          </p:nvSpPr>
          <p:spPr>
            <a:xfrm>
              <a:off x="4751533" y="1848662"/>
              <a:ext cx="51089" cy="14839"/>
            </a:xfrm>
            <a:custGeom>
              <a:avLst/>
              <a:gdLst/>
              <a:ahLst/>
              <a:cxnLst/>
              <a:rect l="l" t="t" r="r" b="b"/>
              <a:pathLst>
                <a:path w="1548" h="462" extrusionOk="0">
                  <a:moveTo>
                    <a:pt x="393" y="0"/>
                  </a:moveTo>
                  <a:cubicBezTo>
                    <a:pt x="1" y="0"/>
                    <a:pt x="1" y="462"/>
                    <a:pt x="393" y="462"/>
                  </a:cubicBezTo>
                  <a:lnTo>
                    <a:pt x="1155" y="462"/>
                  </a:lnTo>
                  <a:cubicBezTo>
                    <a:pt x="1548" y="462"/>
                    <a:pt x="1548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3" name="Google Shape;4903;p43"/>
          <p:cNvGrpSpPr/>
          <p:nvPr/>
        </p:nvGrpSpPr>
        <p:grpSpPr>
          <a:xfrm>
            <a:off x="1845710" y="1635101"/>
            <a:ext cx="457184" cy="441958"/>
            <a:chOff x="1845710" y="1635101"/>
            <a:chExt cx="457184" cy="441958"/>
          </a:xfrm>
        </p:grpSpPr>
        <p:sp>
          <p:nvSpPr>
            <p:cNvPr id="4904" name="Google Shape;4904;p43"/>
            <p:cNvSpPr/>
            <p:nvPr/>
          </p:nvSpPr>
          <p:spPr>
            <a:xfrm>
              <a:off x="1940957" y="1635101"/>
              <a:ext cx="266697" cy="328261"/>
            </a:xfrm>
            <a:custGeom>
              <a:avLst/>
              <a:gdLst/>
              <a:ahLst/>
              <a:cxnLst/>
              <a:rect l="l" t="t" r="r" b="b"/>
              <a:pathLst>
                <a:path w="8081" h="9998" extrusionOk="0">
                  <a:moveTo>
                    <a:pt x="0" y="1"/>
                  </a:moveTo>
                  <a:lnTo>
                    <a:pt x="8081" y="1"/>
                  </a:lnTo>
                  <a:lnTo>
                    <a:pt x="8081" y="9998"/>
                  </a:lnTo>
                  <a:lnTo>
                    <a:pt x="0" y="99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3"/>
            <p:cNvSpPr/>
            <p:nvPr/>
          </p:nvSpPr>
          <p:spPr>
            <a:xfrm>
              <a:off x="1845710" y="1688947"/>
              <a:ext cx="457184" cy="388113"/>
            </a:xfrm>
            <a:custGeom>
              <a:avLst/>
              <a:gdLst/>
              <a:ahLst/>
              <a:cxnLst/>
              <a:rect l="l" t="t" r="r" b="b"/>
              <a:pathLst>
                <a:path w="13853" h="11821" extrusionOk="0">
                  <a:moveTo>
                    <a:pt x="7781" y="9697"/>
                  </a:moveTo>
                  <a:lnTo>
                    <a:pt x="8173" y="11336"/>
                  </a:lnTo>
                  <a:lnTo>
                    <a:pt x="5657" y="11336"/>
                  </a:lnTo>
                  <a:lnTo>
                    <a:pt x="6141" y="9697"/>
                  </a:lnTo>
                  <a:close/>
                  <a:moveTo>
                    <a:pt x="277" y="0"/>
                  </a:moveTo>
                  <a:cubicBezTo>
                    <a:pt x="185" y="0"/>
                    <a:pt x="0" y="92"/>
                    <a:pt x="0" y="277"/>
                  </a:cubicBezTo>
                  <a:lnTo>
                    <a:pt x="0" y="8935"/>
                  </a:lnTo>
                  <a:cubicBezTo>
                    <a:pt x="0" y="9327"/>
                    <a:pt x="370" y="9697"/>
                    <a:pt x="855" y="9697"/>
                  </a:cubicBezTo>
                  <a:lnTo>
                    <a:pt x="5564" y="9697"/>
                  </a:lnTo>
                  <a:lnTo>
                    <a:pt x="5079" y="11336"/>
                  </a:lnTo>
                  <a:lnTo>
                    <a:pt x="4802" y="11336"/>
                  </a:lnTo>
                  <a:cubicBezTo>
                    <a:pt x="4410" y="11336"/>
                    <a:pt x="4410" y="11821"/>
                    <a:pt x="4802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336"/>
                  </a:cubicBezTo>
                  <a:lnTo>
                    <a:pt x="8750" y="11336"/>
                  </a:lnTo>
                  <a:lnTo>
                    <a:pt x="8358" y="9697"/>
                  </a:lnTo>
                  <a:lnTo>
                    <a:pt x="13068" y="9697"/>
                  </a:lnTo>
                  <a:cubicBezTo>
                    <a:pt x="13460" y="9697"/>
                    <a:pt x="13853" y="9327"/>
                    <a:pt x="13853" y="8935"/>
                  </a:cubicBezTo>
                  <a:lnTo>
                    <a:pt x="13853" y="762"/>
                  </a:lnTo>
                  <a:cubicBezTo>
                    <a:pt x="13853" y="369"/>
                    <a:pt x="13460" y="0"/>
                    <a:pt x="13068" y="0"/>
                  </a:cubicBezTo>
                  <a:lnTo>
                    <a:pt x="10759" y="0"/>
                  </a:lnTo>
                  <a:cubicBezTo>
                    <a:pt x="10574" y="0"/>
                    <a:pt x="10482" y="92"/>
                    <a:pt x="10482" y="185"/>
                  </a:cubicBezTo>
                  <a:cubicBezTo>
                    <a:pt x="10482" y="369"/>
                    <a:pt x="10574" y="577"/>
                    <a:pt x="10759" y="577"/>
                  </a:cubicBezTo>
                  <a:lnTo>
                    <a:pt x="13068" y="577"/>
                  </a:lnTo>
                  <a:cubicBezTo>
                    <a:pt x="13160" y="577"/>
                    <a:pt x="13368" y="670"/>
                    <a:pt x="13368" y="762"/>
                  </a:cubicBezTo>
                  <a:lnTo>
                    <a:pt x="13368" y="8935"/>
                  </a:lnTo>
                  <a:cubicBezTo>
                    <a:pt x="13368" y="9027"/>
                    <a:pt x="13160" y="9119"/>
                    <a:pt x="13068" y="9119"/>
                  </a:cubicBezTo>
                  <a:lnTo>
                    <a:pt x="855" y="9119"/>
                  </a:lnTo>
                  <a:cubicBezTo>
                    <a:pt x="670" y="9119"/>
                    <a:pt x="577" y="9027"/>
                    <a:pt x="577" y="8935"/>
                  </a:cubicBezTo>
                  <a:lnTo>
                    <a:pt x="577" y="670"/>
                  </a:lnTo>
                  <a:cubicBezTo>
                    <a:pt x="577" y="577"/>
                    <a:pt x="670" y="577"/>
                    <a:pt x="670" y="577"/>
                  </a:cubicBezTo>
                  <a:lnTo>
                    <a:pt x="3256" y="577"/>
                  </a:lnTo>
                  <a:lnTo>
                    <a:pt x="3348" y="462"/>
                  </a:lnTo>
                  <a:cubicBezTo>
                    <a:pt x="3556" y="277"/>
                    <a:pt x="3348" y="0"/>
                    <a:pt x="3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3"/>
            <p:cNvSpPr/>
            <p:nvPr/>
          </p:nvSpPr>
          <p:spPr>
            <a:xfrm>
              <a:off x="2191615" y="1723027"/>
              <a:ext cx="76236" cy="244208"/>
            </a:xfrm>
            <a:custGeom>
              <a:avLst/>
              <a:gdLst/>
              <a:ahLst/>
              <a:cxnLst/>
              <a:rect l="l" t="t" r="r" b="b"/>
              <a:pathLst>
                <a:path w="2310" h="7438" extrusionOk="0">
                  <a:moveTo>
                    <a:pt x="278" y="1"/>
                  </a:moveTo>
                  <a:cubicBezTo>
                    <a:pt x="93" y="1"/>
                    <a:pt x="1" y="116"/>
                    <a:pt x="1" y="301"/>
                  </a:cubicBezTo>
                  <a:cubicBezTo>
                    <a:pt x="1" y="393"/>
                    <a:pt x="93" y="578"/>
                    <a:pt x="278" y="578"/>
                  </a:cubicBezTo>
                  <a:lnTo>
                    <a:pt x="1732" y="578"/>
                  </a:lnTo>
                  <a:lnTo>
                    <a:pt x="1732" y="7227"/>
                  </a:lnTo>
                  <a:cubicBezTo>
                    <a:pt x="1732" y="7302"/>
                    <a:pt x="1853" y="7437"/>
                    <a:pt x="1997" y="7437"/>
                  </a:cubicBezTo>
                  <a:cubicBezTo>
                    <a:pt x="2031" y="7437"/>
                    <a:pt x="2067" y="7430"/>
                    <a:pt x="2102" y="7412"/>
                  </a:cubicBezTo>
                  <a:cubicBezTo>
                    <a:pt x="2217" y="7412"/>
                    <a:pt x="2310" y="7320"/>
                    <a:pt x="2310" y="7135"/>
                  </a:cubicBezTo>
                  <a:lnTo>
                    <a:pt x="2310" y="301"/>
                  </a:lnTo>
                  <a:cubicBezTo>
                    <a:pt x="2310" y="116"/>
                    <a:pt x="2217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3"/>
            <p:cNvSpPr/>
            <p:nvPr/>
          </p:nvSpPr>
          <p:spPr>
            <a:xfrm>
              <a:off x="1883795" y="1723027"/>
              <a:ext cx="76236" cy="244208"/>
            </a:xfrm>
            <a:custGeom>
              <a:avLst/>
              <a:gdLst/>
              <a:ahLst/>
              <a:cxnLst/>
              <a:rect l="l" t="t" r="r" b="b"/>
              <a:pathLst>
                <a:path w="2310" h="7438" extrusionOk="0">
                  <a:moveTo>
                    <a:pt x="278" y="1"/>
                  </a:moveTo>
                  <a:cubicBezTo>
                    <a:pt x="93" y="1"/>
                    <a:pt x="1" y="116"/>
                    <a:pt x="1" y="301"/>
                  </a:cubicBezTo>
                  <a:lnTo>
                    <a:pt x="1" y="7135"/>
                  </a:lnTo>
                  <a:cubicBezTo>
                    <a:pt x="1" y="7320"/>
                    <a:pt x="93" y="7412"/>
                    <a:pt x="185" y="7412"/>
                  </a:cubicBezTo>
                  <a:cubicBezTo>
                    <a:pt x="221" y="7430"/>
                    <a:pt x="253" y="7437"/>
                    <a:pt x="281" y="7437"/>
                  </a:cubicBezTo>
                  <a:cubicBezTo>
                    <a:pt x="402" y="7437"/>
                    <a:pt x="462" y="7302"/>
                    <a:pt x="462" y="7227"/>
                  </a:cubicBezTo>
                  <a:lnTo>
                    <a:pt x="462" y="578"/>
                  </a:lnTo>
                  <a:lnTo>
                    <a:pt x="2009" y="578"/>
                  </a:lnTo>
                  <a:cubicBezTo>
                    <a:pt x="2102" y="578"/>
                    <a:pt x="2309" y="486"/>
                    <a:pt x="2309" y="301"/>
                  </a:cubicBezTo>
                  <a:cubicBezTo>
                    <a:pt x="2309" y="209"/>
                    <a:pt x="2194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43"/>
            <p:cNvSpPr/>
            <p:nvPr/>
          </p:nvSpPr>
          <p:spPr>
            <a:xfrm>
              <a:off x="1975247" y="1738951"/>
              <a:ext cx="197355" cy="196371"/>
            </a:xfrm>
            <a:custGeom>
              <a:avLst/>
              <a:gdLst/>
              <a:ahLst/>
              <a:cxnLst/>
              <a:rect l="l" t="t" r="r" b="b"/>
              <a:pathLst>
                <a:path w="5980" h="5981" extrusionOk="0">
                  <a:moveTo>
                    <a:pt x="3463" y="578"/>
                  </a:moveTo>
                  <a:lnTo>
                    <a:pt x="3463" y="1363"/>
                  </a:lnTo>
                  <a:lnTo>
                    <a:pt x="2609" y="1363"/>
                  </a:lnTo>
                  <a:lnTo>
                    <a:pt x="2609" y="578"/>
                  </a:lnTo>
                  <a:close/>
                  <a:moveTo>
                    <a:pt x="1362" y="2610"/>
                  </a:moveTo>
                  <a:lnTo>
                    <a:pt x="1362" y="3372"/>
                  </a:lnTo>
                  <a:lnTo>
                    <a:pt x="577" y="3372"/>
                  </a:lnTo>
                  <a:lnTo>
                    <a:pt x="577" y="2610"/>
                  </a:lnTo>
                  <a:close/>
                  <a:moveTo>
                    <a:pt x="5495" y="2610"/>
                  </a:moveTo>
                  <a:lnTo>
                    <a:pt x="5495" y="3372"/>
                  </a:lnTo>
                  <a:lnTo>
                    <a:pt x="4618" y="3372"/>
                  </a:lnTo>
                  <a:lnTo>
                    <a:pt x="4618" y="2610"/>
                  </a:lnTo>
                  <a:close/>
                  <a:moveTo>
                    <a:pt x="3463" y="4618"/>
                  </a:moveTo>
                  <a:lnTo>
                    <a:pt x="3463" y="5403"/>
                  </a:lnTo>
                  <a:lnTo>
                    <a:pt x="2609" y="5403"/>
                  </a:lnTo>
                  <a:lnTo>
                    <a:pt x="2609" y="4618"/>
                  </a:lnTo>
                  <a:close/>
                  <a:moveTo>
                    <a:pt x="2309" y="1"/>
                  </a:moveTo>
                  <a:cubicBezTo>
                    <a:pt x="2216" y="1"/>
                    <a:pt x="2124" y="93"/>
                    <a:pt x="2124" y="301"/>
                  </a:cubicBezTo>
                  <a:lnTo>
                    <a:pt x="2124" y="1640"/>
                  </a:lnTo>
                  <a:cubicBezTo>
                    <a:pt x="2124" y="1732"/>
                    <a:pt x="2216" y="1940"/>
                    <a:pt x="2309" y="1940"/>
                  </a:cubicBezTo>
                  <a:lnTo>
                    <a:pt x="2794" y="1940"/>
                  </a:lnTo>
                  <a:lnTo>
                    <a:pt x="2794" y="2702"/>
                  </a:lnTo>
                  <a:lnTo>
                    <a:pt x="1939" y="2702"/>
                  </a:lnTo>
                  <a:lnTo>
                    <a:pt x="1939" y="2309"/>
                  </a:lnTo>
                  <a:cubicBezTo>
                    <a:pt x="1939" y="2125"/>
                    <a:pt x="1847" y="2032"/>
                    <a:pt x="1639" y="2032"/>
                  </a:cubicBezTo>
                  <a:lnTo>
                    <a:pt x="300" y="2032"/>
                  </a:lnTo>
                  <a:cubicBezTo>
                    <a:pt x="208" y="2032"/>
                    <a:pt x="0" y="2125"/>
                    <a:pt x="0" y="2309"/>
                  </a:cubicBezTo>
                  <a:lnTo>
                    <a:pt x="0" y="3672"/>
                  </a:lnTo>
                  <a:cubicBezTo>
                    <a:pt x="0" y="3764"/>
                    <a:pt x="208" y="3949"/>
                    <a:pt x="300" y="3949"/>
                  </a:cubicBezTo>
                  <a:lnTo>
                    <a:pt x="1639" y="3949"/>
                  </a:lnTo>
                  <a:cubicBezTo>
                    <a:pt x="1847" y="3949"/>
                    <a:pt x="1939" y="3764"/>
                    <a:pt x="1939" y="3672"/>
                  </a:cubicBezTo>
                  <a:lnTo>
                    <a:pt x="1939" y="3279"/>
                  </a:lnTo>
                  <a:lnTo>
                    <a:pt x="2794" y="3279"/>
                  </a:lnTo>
                  <a:lnTo>
                    <a:pt x="2794" y="4041"/>
                  </a:lnTo>
                  <a:lnTo>
                    <a:pt x="2309" y="4041"/>
                  </a:lnTo>
                  <a:cubicBezTo>
                    <a:pt x="2216" y="4041"/>
                    <a:pt x="2124" y="4133"/>
                    <a:pt x="2124" y="4341"/>
                  </a:cubicBezTo>
                  <a:lnTo>
                    <a:pt x="2124" y="5680"/>
                  </a:lnTo>
                  <a:cubicBezTo>
                    <a:pt x="2124" y="5773"/>
                    <a:pt x="2216" y="5980"/>
                    <a:pt x="2309" y="5980"/>
                  </a:cubicBezTo>
                  <a:lnTo>
                    <a:pt x="3671" y="5980"/>
                  </a:lnTo>
                  <a:cubicBezTo>
                    <a:pt x="3856" y="5980"/>
                    <a:pt x="3948" y="5773"/>
                    <a:pt x="3948" y="5680"/>
                  </a:cubicBezTo>
                  <a:lnTo>
                    <a:pt x="3948" y="4341"/>
                  </a:lnTo>
                  <a:cubicBezTo>
                    <a:pt x="3948" y="4133"/>
                    <a:pt x="3856" y="4041"/>
                    <a:pt x="3671" y="4041"/>
                  </a:cubicBezTo>
                  <a:lnTo>
                    <a:pt x="3278" y="4041"/>
                  </a:lnTo>
                  <a:lnTo>
                    <a:pt x="3278" y="3279"/>
                  </a:lnTo>
                  <a:lnTo>
                    <a:pt x="4156" y="3279"/>
                  </a:lnTo>
                  <a:lnTo>
                    <a:pt x="4156" y="3672"/>
                  </a:lnTo>
                  <a:cubicBezTo>
                    <a:pt x="4156" y="3764"/>
                    <a:pt x="4248" y="3949"/>
                    <a:pt x="4340" y="3949"/>
                  </a:cubicBezTo>
                  <a:lnTo>
                    <a:pt x="5680" y="3949"/>
                  </a:lnTo>
                  <a:cubicBezTo>
                    <a:pt x="5887" y="3949"/>
                    <a:pt x="5980" y="3764"/>
                    <a:pt x="5980" y="3672"/>
                  </a:cubicBezTo>
                  <a:lnTo>
                    <a:pt x="5980" y="2309"/>
                  </a:lnTo>
                  <a:cubicBezTo>
                    <a:pt x="5980" y="2125"/>
                    <a:pt x="5887" y="2032"/>
                    <a:pt x="5680" y="2032"/>
                  </a:cubicBezTo>
                  <a:lnTo>
                    <a:pt x="4340" y="2032"/>
                  </a:lnTo>
                  <a:cubicBezTo>
                    <a:pt x="4248" y="2032"/>
                    <a:pt x="4156" y="2125"/>
                    <a:pt x="4156" y="2309"/>
                  </a:cubicBezTo>
                  <a:lnTo>
                    <a:pt x="4156" y="2702"/>
                  </a:lnTo>
                  <a:lnTo>
                    <a:pt x="3278" y="2702"/>
                  </a:lnTo>
                  <a:lnTo>
                    <a:pt x="3278" y="1940"/>
                  </a:lnTo>
                  <a:lnTo>
                    <a:pt x="3671" y="1940"/>
                  </a:lnTo>
                  <a:cubicBezTo>
                    <a:pt x="3856" y="1940"/>
                    <a:pt x="3948" y="1732"/>
                    <a:pt x="3948" y="1640"/>
                  </a:cubicBezTo>
                  <a:lnTo>
                    <a:pt x="3948" y="301"/>
                  </a:lnTo>
                  <a:cubicBezTo>
                    <a:pt x="3948" y="93"/>
                    <a:pt x="3856" y="1"/>
                    <a:pt x="3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43"/>
            <p:cNvSpPr/>
            <p:nvPr/>
          </p:nvSpPr>
          <p:spPr>
            <a:xfrm>
              <a:off x="1972177" y="1701062"/>
              <a:ext cx="89173" cy="15957"/>
            </a:xfrm>
            <a:custGeom>
              <a:avLst/>
              <a:gdLst/>
              <a:ahLst/>
              <a:cxnLst/>
              <a:rect l="l" t="t" r="r" b="b"/>
              <a:pathLst>
                <a:path w="2702" h="486" extrusionOk="0">
                  <a:moveTo>
                    <a:pt x="393" y="0"/>
                  </a:moveTo>
                  <a:cubicBezTo>
                    <a:pt x="93" y="0"/>
                    <a:pt x="1" y="485"/>
                    <a:pt x="393" y="485"/>
                  </a:cubicBezTo>
                  <a:lnTo>
                    <a:pt x="2402" y="485"/>
                  </a:lnTo>
                  <a:cubicBezTo>
                    <a:pt x="2610" y="485"/>
                    <a:pt x="2702" y="393"/>
                    <a:pt x="2702" y="301"/>
                  </a:cubicBezTo>
                  <a:cubicBezTo>
                    <a:pt x="2702" y="93"/>
                    <a:pt x="2610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3"/>
            <p:cNvSpPr/>
            <p:nvPr/>
          </p:nvSpPr>
          <p:spPr>
            <a:xfrm>
              <a:off x="1972177" y="1738951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1"/>
                  </a:moveTo>
                  <a:cubicBezTo>
                    <a:pt x="93" y="1"/>
                    <a:pt x="1" y="486"/>
                    <a:pt x="393" y="578"/>
                  </a:cubicBezTo>
                  <a:lnTo>
                    <a:pt x="1247" y="578"/>
                  </a:lnTo>
                  <a:cubicBezTo>
                    <a:pt x="1455" y="578"/>
                    <a:pt x="1548" y="486"/>
                    <a:pt x="1548" y="301"/>
                  </a:cubicBezTo>
                  <a:cubicBezTo>
                    <a:pt x="1548" y="93"/>
                    <a:pt x="1455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3"/>
            <p:cNvSpPr/>
            <p:nvPr/>
          </p:nvSpPr>
          <p:spPr>
            <a:xfrm>
              <a:off x="1972177" y="1663173"/>
              <a:ext cx="89173" cy="18977"/>
            </a:xfrm>
            <a:custGeom>
              <a:avLst/>
              <a:gdLst/>
              <a:ahLst/>
              <a:cxnLst/>
              <a:rect l="l" t="t" r="r" b="b"/>
              <a:pathLst>
                <a:path w="2702" h="578" extrusionOk="0">
                  <a:moveTo>
                    <a:pt x="393" y="0"/>
                  </a:moveTo>
                  <a:cubicBezTo>
                    <a:pt x="93" y="0"/>
                    <a:pt x="1" y="577"/>
                    <a:pt x="393" y="577"/>
                  </a:cubicBezTo>
                  <a:lnTo>
                    <a:pt x="2402" y="577"/>
                  </a:lnTo>
                  <a:cubicBezTo>
                    <a:pt x="2610" y="577"/>
                    <a:pt x="2702" y="485"/>
                    <a:pt x="2702" y="300"/>
                  </a:cubicBezTo>
                  <a:cubicBezTo>
                    <a:pt x="2702" y="208"/>
                    <a:pt x="2610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3"/>
            <p:cNvSpPr/>
            <p:nvPr/>
          </p:nvSpPr>
          <p:spPr>
            <a:xfrm>
              <a:off x="2086467" y="1701062"/>
              <a:ext cx="86137" cy="15957"/>
            </a:xfrm>
            <a:custGeom>
              <a:avLst/>
              <a:gdLst/>
              <a:ahLst/>
              <a:cxnLst/>
              <a:rect l="l" t="t" r="r" b="b"/>
              <a:pathLst>
                <a:path w="2610" h="486" extrusionOk="0">
                  <a:moveTo>
                    <a:pt x="301" y="0"/>
                  </a:moveTo>
                  <a:cubicBezTo>
                    <a:pt x="1" y="0"/>
                    <a:pt x="1" y="485"/>
                    <a:pt x="301" y="485"/>
                  </a:cubicBezTo>
                  <a:lnTo>
                    <a:pt x="2310" y="485"/>
                  </a:lnTo>
                  <a:cubicBezTo>
                    <a:pt x="2517" y="485"/>
                    <a:pt x="2610" y="393"/>
                    <a:pt x="2610" y="301"/>
                  </a:cubicBezTo>
                  <a:cubicBezTo>
                    <a:pt x="2610" y="93"/>
                    <a:pt x="2517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3"/>
            <p:cNvSpPr/>
            <p:nvPr/>
          </p:nvSpPr>
          <p:spPr>
            <a:xfrm>
              <a:off x="2086467" y="1663173"/>
              <a:ext cx="86137" cy="18977"/>
            </a:xfrm>
            <a:custGeom>
              <a:avLst/>
              <a:gdLst/>
              <a:ahLst/>
              <a:cxnLst/>
              <a:rect l="l" t="t" r="r" b="b"/>
              <a:pathLst>
                <a:path w="2610" h="578" extrusionOk="0">
                  <a:moveTo>
                    <a:pt x="301" y="0"/>
                  </a:moveTo>
                  <a:cubicBezTo>
                    <a:pt x="1" y="0"/>
                    <a:pt x="1" y="577"/>
                    <a:pt x="301" y="577"/>
                  </a:cubicBezTo>
                  <a:lnTo>
                    <a:pt x="2310" y="577"/>
                  </a:lnTo>
                  <a:cubicBezTo>
                    <a:pt x="2517" y="577"/>
                    <a:pt x="2610" y="485"/>
                    <a:pt x="2610" y="300"/>
                  </a:cubicBezTo>
                  <a:cubicBezTo>
                    <a:pt x="2610" y="208"/>
                    <a:pt x="2517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3"/>
            <p:cNvSpPr/>
            <p:nvPr/>
          </p:nvSpPr>
          <p:spPr>
            <a:xfrm>
              <a:off x="2124585" y="1738951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00" y="1"/>
                  </a:moveTo>
                  <a:cubicBezTo>
                    <a:pt x="208" y="1"/>
                    <a:pt x="93" y="93"/>
                    <a:pt x="0" y="209"/>
                  </a:cubicBezTo>
                  <a:cubicBezTo>
                    <a:pt x="0" y="393"/>
                    <a:pt x="208" y="578"/>
                    <a:pt x="300" y="578"/>
                  </a:cubicBezTo>
                  <a:lnTo>
                    <a:pt x="1155" y="578"/>
                  </a:lnTo>
                  <a:cubicBezTo>
                    <a:pt x="1547" y="486"/>
                    <a:pt x="1547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3"/>
            <p:cNvSpPr/>
            <p:nvPr/>
          </p:nvSpPr>
          <p:spPr>
            <a:xfrm>
              <a:off x="1972177" y="1916346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0"/>
                  </a:moveTo>
                  <a:cubicBezTo>
                    <a:pt x="93" y="0"/>
                    <a:pt x="1" y="577"/>
                    <a:pt x="393" y="577"/>
                  </a:cubicBezTo>
                  <a:lnTo>
                    <a:pt x="1247" y="577"/>
                  </a:lnTo>
                  <a:cubicBezTo>
                    <a:pt x="1455" y="577"/>
                    <a:pt x="1548" y="462"/>
                    <a:pt x="1548" y="277"/>
                  </a:cubicBezTo>
                  <a:cubicBezTo>
                    <a:pt x="1548" y="185"/>
                    <a:pt x="1455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3"/>
            <p:cNvSpPr/>
            <p:nvPr/>
          </p:nvSpPr>
          <p:spPr>
            <a:xfrm>
              <a:off x="2124585" y="1916346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00" y="0"/>
                  </a:moveTo>
                  <a:cubicBezTo>
                    <a:pt x="208" y="0"/>
                    <a:pt x="93" y="93"/>
                    <a:pt x="0" y="185"/>
                  </a:cubicBezTo>
                  <a:cubicBezTo>
                    <a:pt x="0" y="370"/>
                    <a:pt x="208" y="577"/>
                    <a:pt x="300" y="577"/>
                  </a:cubicBezTo>
                  <a:lnTo>
                    <a:pt x="1155" y="577"/>
                  </a:lnTo>
                  <a:cubicBezTo>
                    <a:pt x="1547" y="577"/>
                    <a:pt x="1547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3"/>
            <p:cNvSpPr/>
            <p:nvPr/>
          </p:nvSpPr>
          <p:spPr>
            <a:xfrm>
              <a:off x="1851782" y="1954234"/>
              <a:ext cx="451111" cy="18977"/>
            </a:xfrm>
            <a:custGeom>
              <a:avLst/>
              <a:gdLst/>
              <a:ahLst/>
              <a:cxnLst/>
              <a:rect l="l" t="t" r="r" b="b"/>
              <a:pathLst>
                <a:path w="13669" h="578" extrusionOk="0">
                  <a:moveTo>
                    <a:pt x="278" y="1"/>
                  </a:moveTo>
                  <a:cubicBezTo>
                    <a:pt x="93" y="1"/>
                    <a:pt x="1" y="93"/>
                    <a:pt x="1" y="278"/>
                  </a:cubicBezTo>
                  <a:cubicBezTo>
                    <a:pt x="1" y="370"/>
                    <a:pt x="93" y="578"/>
                    <a:pt x="278" y="578"/>
                  </a:cubicBezTo>
                  <a:lnTo>
                    <a:pt x="13276" y="578"/>
                  </a:lnTo>
                  <a:cubicBezTo>
                    <a:pt x="13669" y="578"/>
                    <a:pt x="13669" y="1"/>
                    <a:pt x="13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PA" dirty="0"/>
              <a:t>Importancia e impacto </a:t>
            </a:r>
            <a:endParaRPr dirty="0"/>
          </a:p>
        </p:txBody>
      </p:sp>
      <p:sp>
        <p:nvSpPr>
          <p:cNvPr id="4923" name="Google Shape;4923;p44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A" sz="800" dirty="0"/>
              <a:t> Al proporcionar una base técnica sólida, los estándares del IEC permiten a los innovadores desarrollar nuevos productos y servicios con confianza, sabiendo que cumplen con las normas de calidad y seguridad.</a:t>
            </a:r>
            <a:endParaRPr sz="800" dirty="0"/>
          </a:p>
        </p:txBody>
      </p:sp>
      <p:sp>
        <p:nvSpPr>
          <p:cNvPr id="4924" name="Google Shape;4924;p44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A" sz="900" dirty="0"/>
              <a:t>Al establecer normas de seguridad y calidad, el IEC ayuda a proteger a los consumidores y usuarios finales de productos y servicios peligrosos o deficientes.</a:t>
            </a:r>
            <a:endParaRPr sz="900" dirty="0"/>
          </a:p>
        </p:txBody>
      </p:sp>
      <p:sp>
        <p:nvSpPr>
          <p:cNvPr id="4925" name="Google Shape;4925;p44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800" dirty="0"/>
              <a:t>Jupiter is the biggest planet of them </a:t>
            </a:r>
            <a:r>
              <a:rPr lang="en" sz="800" dirty="0" smtClean="0"/>
              <a:t>all</a:t>
            </a:r>
            <a:r>
              <a:rPr lang="es-PA" sz="800" dirty="0"/>
              <a:t> Al establecer normas técnicas comunes, los estándares del IEC permiten una mayor interoperabilidad entre diferentes sistemas y equipos, lo que mejora la eficiencia y la productividad en toda la cadena de suministro.</a:t>
            </a:r>
            <a:endParaRPr sz="800" dirty="0"/>
          </a:p>
        </p:txBody>
      </p:sp>
      <p:sp>
        <p:nvSpPr>
          <p:cNvPr id="4926" name="Google Shape;4926;p44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A" sz="900" dirty="0"/>
              <a:t> La normalización global reduce los costos y los tiempos de comercialización para los productos y servicios, y promueve la interoperabilidad y la conectividad en la economía global.</a:t>
            </a:r>
            <a:endParaRPr sz="900" dirty="0"/>
          </a:p>
        </p:txBody>
      </p:sp>
      <p:sp>
        <p:nvSpPr>
          <p:cNvPr id="4927" name="Google Shape;4927;p44"/>
          <p:cNvSpPr txBox="1">
            <a:spLocks noGrp="1"/>
          </p:cNvSpPr>
          <p:nvPr>
            <p:ph type="subTitle" idx="5"/>
          </p:nvPr>
        </p:nvSpPr>
        <p:spPr>
          <a:xfrm>
            <a:off x="1967648" y="1474867"/>
            <a:ext cx="1978200" cy="502808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600" dirty="0"/>
              <a:t>Promueve la innovación</a:t>
            </a:r>
            <a:endParaRPr sz="1600" dirty="0"/>
          </a:p>
        </p:txBody>
      </p:sp>
      <p:sp>
        <p:nvSpPr>
          <p:cNvPr id="4928" name="Google Shape;4928;p44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200" dirty="0"/>
              <a:t>Garantiza la seguridad y la confiabilidad</a:t>
            </a:r>
            <a:endParaRPr sz="1200" dirty="0"/>
          </a:p>
        </p:txBody>
      </p:sp>
      <p:sp>
        <p:nvSpPr>
          <p:cNvPr id="4929" name="Google Shape;4929;p44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400" dirty="0"/>
              <a:t>Mejora la eficiencia y la productividad</a:t>
            </a:r>
            <a:endParaRPr sz="1400" dirty="0"/>
          </a:p>
        </p:txBody>
      </p:sp>
      <p:sp>
        <p:nvSpPr>
          <p:cNvPr id="4930" name="Google Shape;4930;p44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PA" sz="1400" dirty="0"/>
              <a:t>Impulsa la normalización global</a:t>
            </a:r>
            <a:endParaRPr sz="1400" dirty="0"/>
          </a:p>
        </p:txBody>
      </p:sp>
      <p:grpSp>
        <p:nvGrpSpPr>
          <p:cNvPr id="4931" name="Google Shape;4931;p44"/>
          <p:cNvGrpSpPr/>
          <p:nvPr/>
        </p:nvGrpSpPr>
        <p:grpSpPr>
          <a:xfrm>
            <a:off x="1373297" y="3073195"/>
            <a:ext cx="457210" cy="365751"/>
            <a:chOff x="1373297" y="3073195"/>
            <a:chExt cx="457210" cy="365751"/>
          </a:xfrm>
        </p:grpSpPr>
        <p:sp>
          <p:nvSpPr>
            <p:cNvPr id="4932" name="Google Shape;4932;p44"/>
            <p:cNvSpPr/>
            <p:nvPr/>
          </p:nvSpPr>
          <p:spPr>
            <a:xfrm>
              <a:off x="1373297" y="3073195"/>
              <a:ext cx="280850" cy="231617"/>
            </a:xfrm>
            <a:custGeom>
              <a:avLst/>
              <a:gdLst/>
              <a:ahLst/>
              <a:cxnLst/>
              <a:rect l="l" t="t" r="r" b="b"/>
              <a:pathLst>
                <a:path w="8566" h="7135" extrusionOk="0">
                  <a:moveTo>
                    <a:pt x="2216" y="2124"/>
                  </a:moveTo>
                  <a:lnTo>
                    <a:pt x="2216" y="6557"/>
                  </a:lnTo>
                  <a:lnTo>
                    <a:pt x="1154" y="6557"/>
                  </a:lnTo>
                  <a:lnTo>
                    <a:pt x="1154" y="2124"/>
                  </a:lnTo>
                  <a:close/>
                  <a:moveTo>
                    <a:pt x="5102" y="485"/>
                  </a:moveTo>
                  <a:lnTo>
                    <a:pt x="5102" y="6557"/>
                  </a:lnTo>
                  <a:lnTo>
                    <a:pt x="4040" y="6557"/>
                  </a:lnTo>
                  <a:lnTo>
                    <a:pt x="4040" y="485"/>
                  </a:lnTo>
                  <a:close/>
                  <a:moveTo>
                    <a:pt x="3763" y="0"/>
                  </a:moveTo>
                  <a:cubicBezTo>
                    <a:pt x="3555" y="0"/>
                    <a:pt x="3463" y="116"/>
                    <a:pt x="3463" y="208"/>
                  </a:cubicBezTo>
                  <a:lnTo>
                    <a:pt x="3463" y="6557"/>
                  </a:lnTo>
                  <a:lnTo>
                    <a:pt x="2794" y="6557"/>
                  </a:lnTo>
                  <a:lnTo>
                    <a:pt x="2794" y="1847"/>
                  </a:lnTo>
                  <a:cubicBezTo>
                    <a:pt x="2794" y="1732"/>
                    <a:pt x="2609" y="1639"/>
                    <a:pt x="2493" y="1639"/>
                  </a:cubicBezTo>
                  <a:lnTo>
                    <a:pt x="877" y="1639"/>
                  </a:lnTo>
                  <a:cubicBezTo>
                    <a:pt x="670" y="1639"/>
                    <a:pt x="577" y="1732"/>
                    <a:pt x="577" y="1847"/>
                  </a:cubicBezTo>
                  <a:lnTo>
                    <a:pt x="577" y="6557"/>
                  </a:lnTo>
                  <a:lnTo>
                    <a:pt x="392" y="6557"/>
                  </a:lnTo>
                  <a:cubicBezTo>
                    <a:pt x="92" y="6557"/>
                    <a:pt x="0" y="7134"/>
                    <a:pt x="392" y="7134"/>
                  </a:cubicBezTo>
                  <a:lnTo>
                    <a:pt x="7803" y="7134"/>
                  </a:lnTo>
                  <a:cubicBezTo>
                    <a:pt x="7896" y="7134"/>
                    <a:pt x="8081" y="7042"/>
                    <a:pt x="8081" y="6926"/>
                  </a:cubicBezTo>
                  <a:cubicBezTo>
                    <a:pt x="8081" y="6742"/>
                    <a:pt x="7988" y="6557"/>
                    <a:pt x="7803" y="6557"/>
                  </a:cubicBezTo>
                  <a:lnTo>
                    <a:pt x="6926" y="6557"/>
                  </a:lnTo>
                  <a:lnTo>
                    <a:pt x="6926" y="3279"/>
                  </a:lnTo>
                  <a:lnTo>
                    <a:pt x="7988" y="3279"/>
                  </a:lnTo>
                  <a:lnTo>
                    <a:pt x="7988" y="6164"/>
                  </a:lnTo>
                  <a:cubicBezTo>
                    <a:pt x="7988" y="6257"/>
                    <a:pt x="8081" y="6465"/>
                    <a:pt x="8265" y="6465"/>
                  </a:cubicBezTo>
                  <a:cubicBezTo>
                    <a:pt x="8473" y="6465"/>
                    <a:pt x="8565" y="6349"/>
                    <a:pt x="8565" y="6164"/>
                  </a:cubicBezTo>
                  <a:lnTo>
                    <a:pt x="8565" y="3001"/>
                  </a:lnTo>
                  <a:cubicBezTo>
                    <a:pt x="8565" y="2794"/>
                    <a:pt x="8473" y="2701"/>
                    <a:pt x="8265" y="2701"/>
                  </a:cubicBezTo>
                  <a:lnTo>
                    <a:pt x="6649" y="2701"/>
                  </a:lnTo>
                  <a:cubicBezTo>
                    <a:pt x="6441" y="2701"/>
                    <a:pt x="6349" y="2794"/>
                    <a:pt x="6349" y="3001"/>
                  </a:cubicBezTo>
                  <a:lnTo>
                    <a:pt x="6349" y="6557"/>
                  </a:lnTo>
                  <a:lnTo>
                    <a:pt x="5679" y="6557"/>
                  </a:lnTo>
                  <a:lnTo>
                    <a:pt x="5679" y="208"/>
                  </a:lnTo>
                  <a:cubicBezTo>
                    <a:pt x="5679" y="116"/>
                    <a:pt x="5495" y="0"/>
                    <a:pt x="5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4"/>
            <p:cNvSpPr/>
            <p:nvPr/>
          </p:nvSpPr>
          <p:spPr>
            <a:xfrm>
              <a:off x="1676049" y="3073195"/>
              <a:ext cx="72721" cy="178217"/>
            </a:xfrm>
            <a:custGeom>
              <a:avLst/>
              <a:gdLst/>
              <a:ahLst/>
              <a:cxnLst/>
              <a:rect l="l" t="t" r="r" b="b"/>
              <a:pathLst>
                <a:path w="2218" h="5490" extrusionOk="0">
                  <a:moveTo>
                    <a:pt x="301" y="0"/>
                  </a:moveTo>
                  <a:cubicBezTo>
                    <a:pt x="186" y="0"/>
                    <a:pt x="1" y="116"/>
                    <a:pt x="1" y="208"/>
                  </a:cubicBezTo>
                  <a:lnTo>
                    <a:pt x="1" y="5195"/>
                  </a:lnTo>
                  <a:cubicBezTo>
                    <a:pt x="1" y="5391"/>
                    <a:pt x="145" y="5489"/>
                    <a:pt x="289" y="5489"/>
                  </a:cubicBezTo>
                  <a:cubicBezTo>
                    <a:pt x="434" y="5489"/>
                    <a:pt x="578" y="5391"/>
                    <a:pt x="578" y="5195"/>
                  </a:cubicBezTo>
                  <a:lnTo>
                    <a:pt x="578" y="485"/>
                  </a:lnTo>
                  <a:lnTo>
                    <a:pt x="1640" y="485"/>
                  </a:lnTo>
                  <a:lnTo>
                    <a:pt x="1640" y="5102"/>
                  </a:lnTo>
                  <a:cubicBezTo>
                    <a:pt x="1686" y="5252"/>
                    <a:pt x="1831" y="5328"/>
                    <a:pt x="1963" y="5328"/>
                  </a:cubicBezTo>
                  <a:cubicBezTo>
                    <a:pt x="2096" y="5328"/>
                    <a:pt x="2217" y="5252"/>
                    <a:pt x="2217" y="5102"/>
                  </a:cubicBezTo>
                  <a:lnTo>
                    <a:pt x="2217" y="208"/>
                  </a:lnTo>
                  <a:cubicBezTo>
                    <a:pt x="2217" y="116"/>
                    <a:pt x="2125" y="0"/>
                    <a:pt x="1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4"/>
            <p:cNvSpPr/>
            <p:nvPr/>
          </p:nvSpPr>
          <p:spPr>
            <a:xfrm>
              <a:off x="1613230" y="3189344"/>
              <a:ext cx="217277" cy="249601"/>
            </a:xfrm>
            <a:custGeom>
              <a:avLst/>
              <a:gdLst/>
              <a:ahLst/>
              <a:cxnLst/>
              <a:rect l="l" t="t" r="r" b="b"/>
              <a:pathLst>
                <a:path w="6627" h="7689" extrusionOk="0">
                  <a:moveTo>
                    <a:pt x="3371" y="7689"/>
                  </a:moveTo>
                  <a:cubicBezTo>
                    <a:pt x="5195" y="7689"/>
                    <a:pt x="6627" y="6234"/>
                    <a:pt x="6627" y="4410"/>
                  </a:cubicBezTo>
                  <a:cubicBezTo>
                    <a:pt x="6442" y="1"/>
                    <a:pt x="185" y="1"/>
                    <a:pt x="1" y="4410"/>
                  </a:cubicBezTo>
                  <a:cubicBezTo>
                    <a:pt x="1" y="6234"/>
                    <a:pt x="1524" y="7689"/>
                    <a:pt x="3371" y="7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4"/>
            <p:cNvSpPr/>
            <p:nvPr/>
          </p:nvSpPr>
          <p:spPr>
            <a:xfrm>
              <a:off x="1651066" y="3269461"/>
              <a:ext cx="141606" cy="126018"/>
            </a:xfrm>
            <a:custGeom>
              <a:avLst/>
              <a:gdLst/>
              <a:ahLst/>
              <a:cxnLst/>
              <a:rect l="l" t="t" r="r" b="b"/>
              <a:pathLst>
                <a:path w="4319" h="3882" extrusionOk="0">
                  <a:moveTo>
                    <a:pt x="2174" y="1371"/>
                  </a:moveTo>
                  <a:cubicBezTo>
                    <a:pt x="2448" y="1371"/>
                    <a:pt x="2737" y="1561"/>
                    <a:pt x="2795" y="1942"/>
                  </a:cubicBezTo>
                  <a:cubicBezTo>
                    <a:pt x="2795" y="2242"/>
                    <a:pt x="2494" y="2427"/>
                    <a:pt x="2217" y="2427"/>
                  </a:cubicBezTo>
                  <a:cubicBezTo>
                    <a:pt x="1917" y="2427"/>
                    <a:pt x="1640" y="2242"/>
                    <a:pt x="1640" y="1942"/>
                  </a:cubicBezTo>
                  <a:cubicBezTo>
                    <a:pt x="1640" y="1561"/>
                    <a:pt x="1900" y="1371"/>
                    <a:pt x="2174" y="1371"/>
                  </a:cubicBezTo>
                  <a:close/>
                  <a:moveTo>
                    <a:pt x="1248" y="1273"/>
                  </a:moveTo>
                  <a:lnTo>
                    <a:pt x="1248" y="1273"/>
                  </a:lnTo>
                  <a:cubicBezTo>
                    <a:pt x="1063" y="1665"/>
                    <a:pt x="1063" y="2150"/>
                    <a:pt x="1248" y="2519"/>
                  </a:cubicBezTo>
                  <a:cubicBezTo>
                    <a:pt x="948" y="2335"/>
                    <a:pt x="763" y="2150"/>
                    <a:pt x="578" y="1942"/>
                  </a:cubicBezTo>
                  <a:cubicBezTo>
                    <a:pt x="763" y="1665"/>
                    <a:pt x="948" y="1457"/>
                    <a:pt x="1248" y="1273"/>
                  </a:cubicBezTo>
                  <a:close/>
                  <a:moveTo>
                    <a:pt x="3072" y="1273"/>
                  </a:moveTo>
                  <a:lnTo>
                    <a:pt x="3072" y="1273"/>
                  </a:lnTo>
                  <a:cubicBezTo>
                    <a:pt x="3372" y="1457"/>
                    <a:pt x="3556" y="1665"/>
                    <a:pt x="3741" y="1942"/>
                  </a:cubicBezTo>
                  <a:cubicBezTo>
                    <a:pt x="3556" y="2150"/>
                    <a:pt x="3372" y="2335"/>
                    <a:pt x="3072" y="2519"/>
                  </a:cubicBezTo>
                  <a:cubicBezTo>
                    <a:pt x="3372" y="2150"/>
                    <a:pt x="3372" y="1665"/>
                    <a:pt x="3072" y="1273"/>
                  </a:cubicBezTo>
                  <a:close/>
                  <a:moveTo>
                    <a:pt x="2111" y="1"/>
                  </a:moveTo>
                  <a:cubicBezTo>
                    <a:pt x="1978" y="1"/>
                    <a:pt x="1917" y="136"/>
                    <a:pt x="1917" y="211"/>
                  </a:cubicBezTo>
                  <a:lnTo>
                    <a:pt x="1917" y="511"/>
                  </a:lnTo>
                  <a:cubicBezTo>
                    <a:pt x="1640" y="603"/>
                    <a:pt x="1432" y="603"/>
                    <a:pt x="1155" y="788"/>
                  </a:cubicBezTo>
                  <a:lnTo>
                    <a:pt x="1063" y="511"/>
                  </a:lnTo>
                  <a:cubicBezTo>
                    <a:pt x="982" y="446"/>
                    <a:pt x="913" y="370"/>
                    <a:pt x="815" y="370"/>
                  </a:cubicBezTo>
                  <a:cubicBezTo>
                    <a:pt x="773" y="370"/>
                    <a:pt x="726" y="384"/>
                    <a:pt x="671" y="419"/>
                  </a:cubicBezTo>
                  <a:cubicBezTo>
                    <a:pt x="578" y="419"/>
                    <a:pt x="486" y="603"/>
                    <a:pt x="578" y="788"/>
                  </a:cubicBezTo>
                  <a:lnTo>
                    <a:pt x="671" y="996"/>
                  </a:lnTo>
                  <a:cubicBezTo>
                    <a:pt x="486" y="1180"/>
                    <a:pt x="186" y="1457"/>
                    <a:pt x="1" y="1758"/>
                  </a:cubicBezTo>
                  <a:lnTo>
                    <a:pt x="1" y="2035"/>
                  </a:lnTo>
                  <a:cubicBezTo>
                    <a:pt x="186" y="2335"/>
                    <a:pt x="486" y="2612"/>
                    <a:pt x="671" y="2820"/>
                  </a:cubicBezTo>
                  <a:lnTo>
                    <a:pt x="578" y="3097"/>
                  </a:lnTo>
                  <a:cubicBezTo>
                    <a:pt x="486" y="3189"/>
                    <a:pt x="578" y="3397"/>
                    <a:pt x="671" y="3397"/>
                  </a:cubicBezTo>
                  <a:cubicBezTo>
                    <a:pt x="709" y="3435"/>
                    <a:pt x="763" y="3457"/>
                    <a:pt x="821" y="3457"/>
                  </a:cubicBezTo>
                  <a:cubicBezTo>
                    <a:pt x="904" y="3457"/>
                    <a:pt x="995" y="3413"/>
                    <a:pt x="1063" y="3304"/>
                  </a:cubicBezTo>
                  <a:lnTo>
                    <a:pt x="1155" y="3097"/>
                  </a:lnTo>
                  <a:cubicBezTo>
                    <a:pt x="1432" y="3189"/>
                    <a:pt x="1640" y="3189"/>
                    <a:pt x="1917" y="3304"/>
                  </a:cubicBezTo>
                  <a:lnTo>
                    <a:pt x="1917" y="3581"/>
                  </a:lnTo>
                  <a:cubicBezTo>
                    <a:pt x="1917" y="3674"/>
                    <a:pt x="2010" y="3766"/>
                    <a:pt x="2102" y="3882"/>
                  </a:cubicBezTo>
                  <a:cubicBezTo>
                    <a:pt x="2310" y="3882"/>
                    <a:pt x="2402" y="3674"/>
                    <a:pt x="2402" y="3581"/>
                  </a:cubicBezTo>
                  <a:lnTo>
                    <a:pt x="2402" y="3304"/>
                  </a:lnTo>
                  <a:cubicBezTo>
                    <a:pt x="2679" y="3189"/>
                    <a:pt x="2979" y="3189"/>
                    <a:pt x="3164" y="3097"/>
                  </a:cubicBezTo>
                  <a:lnTo>
                    <a:pt x="3372" y="3304"/>
                  </a:lnTo>
                  <a:cubicBezTo>
                    <a:pt x="3372" y="3413"/>
                    <a:pt x="3435" y="3457"/>
                    <a:pt x="3506" y="3457"/>
                  </a:cubicBezTo>
                  <a:cubicBezTo>
                    <a:pt x="3556" y="3457"/>
                    <a:pt x="3611" y="3435"/>
                    <a:pt x="3649" y="3397"/>
                  </a:cubicBezTo>
                  <a:cubicBezTo>
                    <a:pt x="3833" y="3397"/>
                    <a:pt x="3833" y="3189"/>
                    <a:pt x="3741" y="3097"/>
                  </a:cubicBezTo>
                  <a:lnTo>
                    <a:pt x="3649" y="2820"/>
                  </a:lnTo>
                  <a:cubicBezTo>
                    <a:pt x="3949" y="2612"/>
                    <a:pt x="4134" y="2335"/>
                    <a:pt x="4318" y="2035"/>
                  </a:cubicBezTo>
                  <a:lnTo>
                    <a:pt x="4318" y="1758"/>
                  </a:lnTo>
                  <a:cubicBezTo>
                    <a:pt x="4134" y="1457"/>
                    <a:pt x="3949" y="1180"/>
                    <a:pt x="3649" y="996"/>
                  </a:cubicBezTo>
                  <a:lnTo>
                    <a:pt x="3741" y="788"/>
                  </a:lnTo>
                  <a:cubicBezTo>
                    <a:pt x="3833" y="696"/>
                    <a:pt x="3833" y="511"/>
                    <a:pt x="3741" y="419"/>
                  </a:cubicBezTo>
                  <a:cubicBezTo>
                    <a:pt x="3662" y="369"/>
                    <a:pt x="3583" y="341"/>
                    <a:pt x="3519" y="341"/>
                  </a:cubicBezTo>
                  <a:cubicBezTo>
                    <a:pt x="3432" y="341"/>
                    <a:pt x="3372" y="392"/>
                    <a:pt x="3372" y="511"/>
                  </a:cubicBezTo>
                  <a:lnTo>
                    <a:pt x="3164" y="788"/>
                  </a:lnTo>
                  <a:cubicBezTo>
                    <a:pt x="2979" y="603"/>
                    <a:pt x="2679" y="603"/>
                    <a:pt x="2402" y="511"/>
                  </a:cubicBezTo>
                  <a:lnTo>
                    <a:pt x="2402" y="303"/>
                  </a:lnTo>
                  <a:cubicBezTo>
                    <a:pt x="2402" y="118"/>
                    <a:pt x="2310" y="26"/>
                    <a:pt x="2217" y="26"/>
                  </a:cubicBezTo>
                  <a:cubicBezTo>
                    <a:pt x="2178" y="8"/>
                    <a:pt x="2142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6" name="Google Shape;4936;p44"/>
          <p:cNvGrpSpPr/>
          <p:nvPr/>
        </p:nvGrpSpPr>
        <p:grpSpPr>
          <a:xfrm>
            <a:off x="4603790" y="3027469"/>
            <a:ext cx="426721" cy="457206"/>
            <a:chOff x="4603790" y="3027469"/>
            <a:chExt cx="426721" cy="457206"/>
          </a:xfrm>
        </p:grpSpPr>
        <p:sp>
          <p:nvSpPr>
            <p:cNvPr id="4937" name="Google Shape;4937;p44"/>
            <p:cNvSpPr/>
            <p:nvPr/>
          </p:nvSpPr>
          <p:spPr>
            <a:xfrm>
              <a:off x="4676568" y="3027469"/>
              <a:ext cx="291049" cy="224036"/>
            </a:xfrm>
            <a:custGeom>
              <a:avLst/>
              <a:gdLst/>
              <a:ahLst/>
              <a:cxnLst/>
              <a:rect l="l" t="t" r="r" b="b"/>
              <a:pathLst>
                <a:path w="8866" h="6743" extrusionOk="0">
                  <a:moveTo>
                    <a:pt x="0" y="1"/>
                  </a:moveTo>
                  <a:lnTo>
                    <a:pt x="8866" y="1"/>
                  </a:lnTo>
                  <a:lnTo>
                    <a:pt x="8866" y="6742"/>
                  </a:lnTo>
                  <a:lnTo>
                    <a:pt x="0" y="6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4"/>
            <p:cNvSpPr/>
            <p:nvPr/>
          </p:nvSpPr>
          <p:spPr>
            <a:xfrm>
              <a:off x="4603790" y="3241503"/>
              <a:ext cx="426721" cy="243172"/>
            </a:xfrm>
            <a:custGeom>
              <a:avLst/>
              <a:gdLst/>
              <a:ahLst/>
              <a:cxnLst/>
              <a:rect l="l" t="t" r="r" b="b"/>
              <a:pathLst>
                <a:path w="12999" h="7319" extrusionOk="0">
                  <a:moveTo>
                    <a:pt x="12121" y="577"/>
                  </a:moveTo>
                  <a:cubicBezTo>
                    <a:pt x="12514" y="577"/>
                    <a:pt x="12514" y="1062"/>
                    <a:pt x="12121" y="1154"/>
                  </a:cubicBezTo>
                  <a:lnTo>
                    <a:pt x="1155" y="1154"/>
                  </a:lnTo>
                  <a:cubicBezTo>
                    <a:pt x="970" y="1154"/>
                    <a:pt x="878" y="970"/>
                    <a:pt x="878" y="785"/>
                  </a:cubicBezTo>
                  <a:cubicBezTo>
                    <a:pt x="878" y="670"/>
                    <a:pt x="1063" y="577"/>
                    <a:pt x="1155" y="577"/>
                  </a:cubicBezTo>
                  <a:close/>
                  <a:moveTo>
                    <a:pt x="11452" y="1639"/>
                  </a:moveTo>
                  <a:lnTo>
                    <a:pt x="7227" y="5287"/>
                  </a:lnTo>
                  <a:cubicBezTo>
                    <a:pt x="7135" y="5402"/>
                    <a:pt x="7135" y="5402"/>
                    <a:pt x="7135" y="5495"/>
                  </a:cubicBezTo>
                  <a:lnTo>
                    <a:pt x="7135" y="6557"/>
                  </a:lnTo>
                  <a:lnTo>
                    <a:pt x="6257" y="6742"/>
                  </a:lnTo>
                  <a:lnTo>
                    <a:pt x="6257" y="5495"/>
                  </a:lnTo>
                  <a:cubicBezTo>
                    <a:pt x="6257" y="5402"/>
                    <a:pt x="6257" y="5402"/>
                    <a:pt x="6165" y="5287"/>
                  </a:cubicBezTo>
                  <a:lnTo>
                    <a:pt x="1940" y="1639"/>
                  </a:lnTo>
                  <a:close/>
                  <a:moveTo>
                    <a:pt x="1155" y="0"/>
                  </a:moveTo>
                  <a:cubicBezTo>
                    <a:pt x="116" y="0"/>
                    <a:pt x="1" y="1547"/>
                    <a:pt x="1063" y="1639"/>
                  </a:cubicBezTo>
                  <a:lnTo>
                    <a:pt x="5680" y="5680"/>
                  </a:lnTo>
                  <a:lnTo>
                    <a:pt x="5680" y="7019"/>
                  </a:lnTo>
                  <a:cubicBezTo>
                    <a:pt x="5680" y="7134"/>
                    <a:pt x="5772" y="7226"/>
                    <a:pt x="5772" y="7319"/>
                  </a:cubicBezTo>
                  <a:lnTo>
                    <a:pt x="6073" y="7319"/>
                  </a:lnTo>
                  <a:lnTo>
                    <a:pt x="7412" y="6926"/>
                  </a:lnTo>
                  <a:cubicBezTo>
                    <a:pt x="7504" y="6926"/>
                    <a:pt x="7619" y="6834"/>
                    <a:pt x="7619" y="6742"/>
                  </a:cubicBezTo>
                  <a:lnTo>
                    <a:pt x="7619" y="5680"/>
                  </a:lnTo>
                  <a:lnTo>
                    <a:pt x="12329" y="1639"/>
                  </a:lnTo>
                  <a:cubicBezTo>
                    <a:pt x="12699" y="1639"/>
                    <a:pt x="12999" y="1247"/>
                    <a:pt x="12999" y="877"/>
                  </a:cubicBezTo>
                  <a:cubicBezTo>
                    <a:pt x="12999" y="393"/>
                    <a:pt x="12606" y="0"/>
                    <a:pt x="1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4"/>
            <p:cNvSpPr/>
            <p:nvPr/>
          </p:nvSpPr>
          <p:spPr>
            <a:xfrm>
              <a:off x="4840999" y="3078867"/>
              <a:ext cx="88732" cy="121237"/>
            </a:xfrm>
            <a:custGeom>
              <a:avLst/>
              <a:gdLst/>
              <a:ahLst/>
              <a:cxnLst/>
              <a:rect l="l" t="t" r="r" b="b"/>
              <a:pathLst>
                <a:path w="2703" h="3649" extrusionOk="0">
                  <a:moveTo>
                    <a:pt x="1825" y="670"/>
                  </a:moveTo>
                  <a:cubicBezTo>
                    <a:pt x="2310" y="1340"/>
                    <a:pt x="2310" y="2309"/>
                    <a:pt x="1825" y="2979"/>
                  </a:cubicBezTo>
                  <a:lnTo>
                    <a:pt x="670" y="1825"/>
                  </a:lnTo>
                  <a:lnTo>
                    <a:pt x="1825" y="670"/>
                  </a:lnTo>
                  <a:close/>
                  <a:moveTo>
                    <a:pt x="1825" y="1"/>
                  </a:moveTo>
                  <a:cubicBezTo>
                    <a:pt x="1732" y="1"/>
                    <a:pt x="1640" y="1"/>
                    <a:pt x="1640" y="93"/>
                  </a:cubicBezTo>
                  <a:lnTo>
                    <a:pt x="93" y="1640"/>
                  </a:lnTo>
                  <a:cubicBezTo>
                    <a:pt x="1" y="1732"/>
                    <a:pt x="1" y="1917"/>
                    <a:pt x="93" y="2009"/>
                  </a:cubicBezTo>
                  <a:lnTo>
                    <a:pt x="1640" y="3556"/>
                  </a:lnTo>
                  <a:cubicBezTo>
                    <a:pt x="1640" y="3556"/>
                    <a:pt x="1732" y="3648"/>
                    <a:pt x="1825" y="3648"/>
                  </a:cubicBezTo>
                  <a:cubicBezTo>
                    <a:pt x="1917" y="3648"/>
                    <a:pt x="1917" y="3556"/>
                    <a:pt x="2010" y="3556"/>
                  </a:cubicBezTo>
                  <a:cubicBezTo>
                    <a:pt x="2494" y="3071"/>
                    <a:pt x="2702" y="2494"/>
                    <a:pt x="2702" y="1825"/>
                  </a:cubicBezTo>
                  <a:cubicBezTo>
                    <a:pt x="2702" y="1155"/>
                    <a:pt x="2494" y="578"/>
                    <a:pt x="2010" y="93"/>
                  </a:cubicBezTo>
                  <a:cubicBezTo>
                    <a:pt x="1917" y="1"/>
                    <a:pt x="1917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4"/>
            <p:cNvSpPr/>
            <p:nvPr/>
          </p:nvSpPr>
          <p:spPr>
            <a:xfrm>
              <a:off x="4689436" y="3057770"/>
              <a:ext cx="164497" cy="161506"/>
            </a:xfrm>
            <a:custGeom>
              <a:avLst/>
              <a:gdLst/>
              <a:ahLst/>
              <a:cxnLst/>
              <a:rect l="l" t="t" r="r" b="b"/>
              <a:pathLst>
                <a:path w="5011" h="4861" extrusionOk="0">
                  <a:moveTo>
                    <a:pt x="3232" y="534"/>
                  </a:moveTo>
                  <a:cubicBezTo>
                    <a:pt x="3605" y="534"/>
                    <a:pt x="3982" y="658"/>
                    <a:pt x="4318" y="913"/>
                  </a:cubicBezTo>
                  <a:lnTo>
                    <a:pt x="3163" y="2159"/>
                  </a:lnTo>
                  <a:lnTo>
                    <a:pt x="1432" y="1698"/>
                  </a:lnTo>
                  <a:cubicBezTo>
                    <a:pt x="1547" y="1490"/>
                    <a:pt x="1732" y="1305"/>
                    <a:pt x="1917" y="1120"/>
                  </a:cubicBezTo>
                  <a:cubicBezTo>
                    <a:pt x="2291" y="733"/>
                    <a:pt x="2759" y="534"/>
                    <a:pt x="3232" y="534"/>
                  </a:cubicBezTo>
                  <a:close/>
                  <a:moveTo>
                    <a:pt x="1340" y="2275"/>
                  </a:moveTo>
                  <a:lnTo>
                    <a:pt x="2886" y="2644"/>
                  </a:lnTo>
                  <a:lnTo>
                    <a:pt x="2494" y="4191"/>
                  </a:lnTo>
                  <a:cubicBezTo>
                    <a:pt x="1732" y="3891"/>
                    <a:pt x="1247" y="3037"/>
                    <a:pt x="1340" y="2275"/>
                  </a:cubicBezTo>
                  <a:close/>
                  <a:moveTo>
                    <a:pt x="3371" y="2944"/>
                  </a:moveTo>
                  <a:lnTo>
                    <a:pt x="4318" y="4006"/>
                  </a:lnTo>
                  <a:cubicBezTo>
                    <a:pt x="4041" y="4214"/>
                    <a:pt x="3699" y="4318"/>
                    <a:pt x="3341" y="4318"/>
                  </a:cubicBezTo>
                  <a:cubicBezTo>
                    <a:pt x="3221" y="4318"/>
                    <a:pt x="3100" y="4306"/>
                    <a:pt x="2979" y="4283"/>
                  </a:cubicBezTo>
                  <a:lnTo>
                    <a:pt x="3371" y="2944"/>
                  </a:lnTo>
                  <a:close/>
                  <a:moveTo>
                    <a:pt x="3187" y="1"/>
                  </a:moveTo>
                  <a:cubicBezTo>
                    <a:pt x="2575" y="1"/>
                    <a:pt x="1974" y="243"/>
                    <a:pt x="1547" y="728"/>
                  </a:cubicBezTo>
                  <a:cubicBezTo>
                    <a:pt x="1" y="2275"/>
                    <a:pt x="1063" y="4861"/>
                    <a:pt x="3163" y="4861"/>
                  </a:cubicBezTo>
                  <a:cubicBezTo>
                    <a:pt x="3856" y="4861"/>
                    <a:pt x="4433" y="4676"/>
                    <a:pt x="4895" y="4191"/>
                  </a:cubicBezTo>
                  <a:cubicBezTo>
                    <a:pt x="5010" y="4099"/>
                    <a:pt x="5010" y="4006"/>
                    <a:pt x="5010" y="4006"/>
                  </a:cubicBezTo>
                  <a:cubicBezTo>
                    <a:pt x="5010" y="3891"/>
                    <a:pt x="5010" y="3799"/>
                    <a:pt x="4895" y="3799"/>
                  </a:cubicBezTo>
                  <a:lnTo>
                    <a:pt x="3556" y="2460"/>
                  </a:lnTo>
                  <a:lnTo>
                    <a:pt x="4895" y="1120"/>
                  </a:lnTo>
                  <a:cubicBezTo>
                    <a:pt x="5010" y="1005"/>
                    <a:pt x="5010" y="820"/>
                    <a:pt x="4895" y="728"/>
                  </a:cubicBezTo>
                  <a:cubicBezTo>
                    <a:pt x="4422" y="243"/>
                    <a:pt x="3798" y="1"/>
                    <a:pt x="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1" name="Google Shape;4941;p44"/>
          <p:cNvGrpSpPr/>
          <p:nvPr/>
        </p:nvGrpSpPr>
        <p:grpSpPr>
          <a:xfrm>
            <a:off x="1388552" y="1520469"/>
            <a:ext cx="426707" cy="457206"/>
            <a:chOff x="1388552" y="1520469"/>
            <a:chExt cx="426707" cy="457206"/>
          </a:xfrm>
        </p:grpSpPr>
        <p:sp>
          <p:nvSpPr>
            <p:cNvPr id="4942" name="Google Shape;4942;p44"/>
            <p:cNvSpPr/>
            <p:nvPr/>
          </p:nvSpPr>
          <p:spPr>
            <a:xfrm>
              <a:off x="1437376" y="1564957"/>
              <a:ext cx="328273" cy="368230"/>
            </a:xfrm>
            <a:custGeom>
              <a:avLst/>
              <a:gdLst/>
              <a:ahLst/>
              <a:cxnLst/>
              <a:rect l="l" t="t" r="r" b="b"/>
              <a:pathLst>
                <a:path w="9628" h="11083" extrusionOk="0">
                  <a:moveTo>
                    <a:pt x="9628" y="2794"/>
                  </a:moveTo>
                  <a:cubicBezTo>
                    <a:pt x="8289" y="2425"/>
                    <a:pt x="7227" y="1363"/>
                    <a:pt x="6834" y="1"/>
                  </a:cubicBezTo>
                  <a:lnTo>
                    <a:pt x="2794" y="1"/>
                  </a:lnTo>
                  <a:cubicBezTo>
                    <a:pt x="2424" y="1363"/>
                    <a:pt x="1362" y="2425"/>
                    <a:pt x="0" y="2794"/>
                  </a:cubicBezTo>
                  <a:cubicBezTo>
                    <a:pt x="0" y="6350"/>
                    <a:pt x="970" y="10021"/>
                    <a:pt x="4825" y="11083"/>
                  </a:cubicBezTo>
                  <a:cubicBezTo>
                    <a:pt x="8658" y="10021"/>
                    <a:pt x="9628" y="6350"/>
                    <a:pt x="9628" y="27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4"/>
            <p:cNvSpPr/>
            <p:nvPr/>
          </p:nvSpPr>
          <p:spPr>
            <a:xfrm>
              <a:off x="1520024" y="1622502"/>
              <a:ext cx="163761" cy="275400"/>
            </a:xfrm>
            <a:custGeom>
              <a:avLst/>
              <a:gdLst/>
              <a:ahLst/>
              <a:cxnLst/>
              <a:rect l="l" t="t" r="r" b="b"/>
              <a:pathLst>
                <a:path w="4803" h="8289" extrusionOk="0">
                  <a:moveTo>
                    <a:pt x="2401" y="485"/>
                  </a:moveTo>
                  <a:cubicBezTo>
                    <a:pt x="3556" y="485"/>
                    <a:pt x="4225" y="785"/>
                    <a:pt x="4318" y="878"/>
                  </a:cubicBezTo>
                  <a:cubicBezTo>
                    <a:pt x="4029" y="1166"/>
                    <a:pt x="3210" y="1311"/>
                    <a:pt x="2390" y="1311"/>
                  </a:cubicBezTo>
                  <a:cubicBezTo>
                    <a:pt x="1570" y="1311"/>
                    <a:pt x="751" y="1166"/>
                    <a:pt x="462" y="878"/>
                  </a:cubicBezTo>
                  <a:cubicBezTo>
                    <a:pt x="578" y="785"/>
                    <a:pt x="1247" y="485"/>
                    <a:pt x="2401" y="485"/>
                  </a:cubicBezTo>
                  <a:close/>
                  <a:moveTo>
                    <a:pt x="4318" y="1547"/>
                  </a:moveTo>
                  <a:lnTo>
                    <a:pt x="4318" y="2032"/>
                  </a:lnTo>
                  <a:cubicBezTo>
                    <a:pt x="4075" y="2274"/>
                    <a:pt x="3233" y="2396"/>
                    <a:pt x="2390" y="2396"/>
                  </a:cubicBezTo>
                  <a:cubicBezTo>
                    <a:pt x="1547" y="2396"/>
                    <a:pt x="705" y="2274"/>
                    <a:pt x="462" y="2032"/>
                  </a:cubicBezTo>
                  <a:lnTo>
                    <a:pt x="462" y="1547"/>
                  </a:lnTo>
                  <a:cubicBezTo>
                    <a:pt x="1039" y="1732"/>
                    <a:pt x="1824" y="1847"/>
                    <a:pt x="2401" y="1847"/>
                  </a:cubicBezTo>
                  <a:cubicBezTo>
                    <a:pt x="2979" y="1847"/>
                    <a:pt x="3741" y="1732"/>
                    <a:pt x="4318" y="1547"/>
                  </a:cubicBezTo>
                  <a:close/>
                  <a:moveTo>
                    <a:pt x="4318" y="2609"/>
                  </a:moveTo>
                  <a:lnTo>
                    <a:pt x="4318" y="3094"/>
                  </a:lnTo>
                  <a:cubicBezTo>
                    <a:pt x="4075" y="3336"/>
                    <a:pt x="3233" y="3458"/>
                    <a:pt x="2390" y="3458"/>
                  </a:cubicBezTo>
                  <a:cubicBezTo>
                    <a:pt x="1547" y="3458"/>
                    <a:pt x="705" y="3336"/>
                    <a:pt x="462" y="3094"/>
                  </a:cubicBezTo>
                  <a:lnTo>
                    <a:pt x="462" y="2609"/>
                  </a:lnTo>
                  <a:cubicBezTo>
                    <a:pt x="1039" y="2852"/>
                    <a:pt x="1715" y="2973"/>
                    <a:pt x="2390" y="2973"/>
                  </a:cubicBezTo>
                  <a:cubicBezTo>
                    <a:pt x="3065" y="2973"/>
                    <a:pt x="3741" y="2852"/>
                    <a:pt x="4318" y="2609"/>
                  </a:cubicBezTo>
                  <a:close/>
                  <a:moveTo>
                    <a:pt x="4318" y="3671"/>
                  </a:moveTo>
                  <a:lnTo>
                    <a:pt x="4318" y="4156"/>
                  </a:lnTo>
                  <a:cubicBezTo>
                    <a:pt x="4225" y="4248"/>
                    <a:pt x="3556" y="4525"/>
                    <a:pt x="2401" y="4525"/>
                  </a:cubicBezTo>
                  <a:cubicBezTo>
                    <a:pt x="1247" y="4525"/>
                    <a:pt x="578" y="4248"/>
                    <a:pt x="462" y="4156"/>
                  </a:cubicBezTo>
                  <a:lnTo>
                    <a:pt x="462" y="3671"/>
                  </a:lnTo>
                  <a:cubicBezTo>
                    <a:pt x="1039" y="3914"/>
                    <a:pt x="1715" y="4035"/>
                    <a:pt x="2390" y="4035"/>
                  </a:cubicBezTo>
                  <a:cubicBezTo>
                    <a:pt x="3065" y="4035"/>
                    <a:pt x="3741" y="3914"/>
                    <a:pt x="4318" y="3671"/>
                  </a:cubicBezTo>
                  <a:close/>
                  <a:moveTo>
                    <a:pt x="2401" y="6927"/>
                  </a:moveTo>
                  <a:cubicBezTo>
                    <a:pt x="2586" y="6927"/>
                    <a:pt x="2771" y="7134"/>
                    <a:pt x="2771" y="7319"/>
                  </a:cubicBezTo>
                  <a:cubicBezTo>
                    <a:pt x="2771" y="7504"/>
                    <a:pt x="2586" y="7711"/>
                    <a:pt x="2401" y="7711"/>
                  </a:cubicBezTo>
                  <a:cubicBezTo>
                    <a:pt x="1824" y="7711"/>
                    <a:pt x="1824" y="6927"/>
                    <a:pt x="2401" y="6927"/>
                  </a:cubicBezTo>
                  <a:close/>
                  <a:moveTo>
                    <a:pt x="2401" y="0"/>
                  </a:moveTo>
                  <a:cubicBezTo>
                    <a:pt x="1524" y="0"/>
                    <a:pt x="0" y="208"/>
                    <a:pt x="0" y="878"/>
                  </a:cubicBezTo>
                  <a:lnTo>
                    <a:pt x="0" y="4156"/>
                  </a:lnTo>
                  <a:cubicBezTo>
                    <a:pt x="0" y="4826"/>
                    <a:pt x="1247" y="5010"/>
                    <a:pt x="2101" y="5103"/>
                  </a:cubicBezTo>
                  <a:lnTo>
                    <a:pt x="2101" y="6465"/>
                  </a:lnTo>
                  <a:cubicBezTo>
                    <a:pt x="1155" y="6742"/>
                    <a:pt x="1339" y="8289"/>
                    <a:pt x="2401" y="8289"/>
                  </a:cubicBezTo>
                  <a:cubicBezTo>
                    <a:pt x="3463" y="8289"/>
                    <a:pt x="3741" y="6742"/>
                    <a:pt x="2678" y="6465"/>
                  </a:cubicBezTo>
                  <a:lnTo>
                    <a:pt x="2678" y="5103"/>
                  </a:lnTo>
                  <a:cubicBezTo>
                    <a:pt x="3556" y="5010"/>
                    <a:pt x="4803" y="4826"/>
                    <a:pt x="4803" y="4156"/>
                  </a:cubicBezTo>
                  <a:lnTo>
                    <a:pt x="4803" y="878"/>
                  </a:lnTo>
                  <a:cubicBezTo>
                    <a:pt x="4803" y="208"/>
                    <a:pt x="3256" y="0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4"/>
            <p:cNvSpPr/>
            <p:nvPr/>
          </p:nvSpPr>
          <p:spPr>
            <a:xfrm>
              <a:off x="1388552" y="1520469"/>
              <a:ext cx="426707" cy="457206"/>
            </a:xfrm>
            <a:custGeom>
              <a:avLst/>
              <a:gdLst/>
              <a:ahLst/>
              <a:cxnLst/>
              <a:rect l="l" t="t" r="r" b="b"/>
              <a:pathLst>
                <a:path w="12515" h="13761" extrusionOk="0">
                  <a:moveTo>
                    <a:pt x="8936" y="486"/>
                  </a:moveTo>
                  <a:cubicBezTo>
                    <a:pt x="9143" y="2032"/>
                    <a:pt x="10390" y="3372"/>
                    <a:pt x="11937" y="3464"/>
                  </a:cubicBezTo>
                  <a:cubicBezTo>
                    <a:pt x="11937" y="7804"/>
                    <a:pt x="11152" y="11937"/>
                    <a:pt x="6257" y="13276"/>
                  </a:cubicBezTo>
                  <a:cubicBezTo>
                    <a:pt x="1340" y="11937"/>
                    <a:pt x="578" y="7804"/>
                    <a:pt x="578" y="3464"/>
                  </a:cubicBezTo>
                  <a:cubicBezTo>
                    <a:pt x="2125" y="3372"/>
                    <a:pt x="3372" y="2032"/>
                    <a:pt x="3556" y="486"/>
                  </a:cubicBezTo>
                  <a:close/>
                  <a:moveTo>
                    <a:pt x="3279" y="1"/>
                  </a:moveTo>
                  <a:cubicBezTo>
                    <a:pt x="3164" y="1"/>
                    <a:pt x="2979" y="93"/>
                    <a:pt x="2979" y="185"/>
                  </a:cubicBezTo>
                  <a:cubicBezTo>
                    <a:pt x="2979" y="1732"/>
                    <a:pt x="1825" y="2887"/>
                    <a:pt x="278" y="2887"/>
                  </a:cubicBezTo>
                  <a:cubicBezTo>
                    <a:pt x="186" y="2887"/>
                    <a:pt x="1" y="3071"/>
                    <a:pt x="1" y="3187"/>
                  </a:cubicBezTo>
                  <a:cubicBezTo>
                    <a:pt x="1" y="5103"/>
                    <a:pt x="186" y="7596"/>
                    <a:pt x="1063" y="9628"/>
                  </a:cubicBezTo>
                  <a:cubicBezTo>
                    <a:pt x="2125" y="11844"/>
                    <a:pt x="3856" y="13184"/>
                    <a:pt x="6257" y="13761"/>
                  </a:cubicBezTo>
                  <a:cubicBezTo>
                    <a:pt x="8659" y="13184"/>
                    <a:pt x="10390" y="11844"/>
                    <a:pt x="11452" y="9628"/>
                  </a:cubicBezTo>
                  <a:cubicBezTo>
                    <a:pt x="12306" y="7596"/>
                    <a:pt x="12514" y="5103"/>
                    <a:pt x="12514" y="3187"/>
                  </a:cubicBezTo>
                  <a:cubicBezTo>
                    <a:pt x="12514" y="3071"/>
                    <a:pt x="12306" y="2887"/>
                    <a:pt x="12214" y="2887"/>
                  </a:cubicBezTo>
                  <a:cubicBezTo>
                    <a:pt x="10667" y="2887"/>
                    <a:pt x="9513" y="1732"/>
                    <a:pt x="9513" y="185"/>
                  </a:cubicBezTo>
                  <a:cubicBezTo>
                    <a:pt x="9513" y="93"/>
                    <a:pt x="9328" y="1"/>
                    <a:pt x="9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5" name="Google Shape;4945;p44"/>
          <p:cNvGrpSpPr/>
          <p:nvPr/>
        </p:nvGrpSpPr>
        <p:grpSpPr>
          <a:xfrm>
            <a:off x="4588546" y="1528099"/>
            <a:ext cx="457205" cy="441967"/>
            <a:chOff x="4588546" y="1528099"/>
            <a:chExt cx="457205" cy="441967"/>
          </a:xfrm>
        </p:grpSpPr>
        <p:sp>
          <p:nvSpPr>
            <p:cNvPr id="4946" name="Google Shape;4946;p44"/>
            <p:cNvSpPr/>
            <p:nvPr/>
          </p:nvSpPr>
          <p:spPr>
            <a:xfrm>
              <a:off x="4588546" y="1528099"/>
              <a:ext cx="457205" cy="44196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186" y="1180"/>
                    <a:pt x="93" y="1273"/>
                    <a:pt x="93" y="1480"/>
                  </a:cubicBezTo>
                  <a:cubicBezTo>
                    <a:pt x="1" y="1665"/>
                    <a:pt x="186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212"/>
                    <a:pt x="763" y="3397"/>
                    <a:pt x="970" y="3397"/>
                  </a:cubicBezTo>
                  <a:lnTo>
                    <a:pt x="1455" y="3397"/>
                  </a:lnTo>
                  <a:lnTo>
                    <a:pt x="1455" y="4459"/>
                  </a:lnTo>
                  <a:lnTo>
                    <a:pt x="970" y="4459"/>
                  </a:lnTo>
                  <a:cubicBezTo>
                    <a:pt x="878" y="4459"/>
                    <a:pt x="670" y="4551"/>
                    <a:pt x="670" y="4736"/>
                  </a:cubicBezTo>
                  <a:cubicBezTo>
                    <a:pt x="670" y="4828"/>
                    <a:pt x="763" y="5036"/>
                    <a:pt x="970" y="5036"/>
                  </a:cubicBezTo>
                  <a:lnTo>
                    <a:pt x="1455" y="5036"/>
                  </a:lnTo>
                  <a:lnTo>
                    <a:pt x="1455" y="6098"/>
                  </a:lnTo>
                  <a:lnTo>
                    <a:pt x="301" y="6098"/>
                  </a:lnTo>
                  <a:cubicBezTo>
                    <a:pt x="186" y="6098"/>
                    <a:pt x="93" y="6190"/>
                    <a:pt x="93" y="6283"/>
                  </a:cubicBezTo>
                  <a:cubicBezTo>
                    <a:pt x="1" y="6467"/>
                    <a:pt x="186" y="6675"/>
                    <a:pt x="301" y="6675"/>
                  </a:cubicBezTo>
                  <a:lnTo>
                    <a:pt x="1455" y="6675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29"/>
                    <a:pt x="670" y="7922"/>
                  </a:cubicBezTo>
                  <a:cubicBezTo>
                    <a:pt x="670" y="8107"/>
                    <a:pt x="763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61"/>
                  </a:cubicBezTo>
                  <a:cubicBezTo>
                    <a:pt x="670" y="9746"/>
                    <a:pt x="763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186" y="10900"/>
                    <a:pt x="93" y="10992"/>
                    <a:pt x="93" y="11177"/>
                  </a:cubicBezTo>
                  <a:cubicBezTo>
                    <a:pt x="1" y="11385"/>
                    <a:pt x="186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47"/>
                    <a:pt x="1732" y="12447"/>
                  </a:cubicBezTo>
                  <a:lnTo>
                    <a:pt x="3071" y="12447"/>
                  </a:lnTo>
                  <a:lnTo>
                    <a:pt x="3071" y="13486"/>
                  </a:lnTo>
                  <a:cubicBezTo>
                    <a:pt x="3071" y="13694"/>
                    <a:pt x="3187" y="13786"/>
                    <a:pt x="3279" y="13786"/>
                  </a:cubicBezTo>
                  <a:cubicBezTo>
                    <a:pt x="3464" y="13786"/>
                    <a:pt x="3649" y="13694"/>
                    <a:pt x="3649" y="13486"/>
                  </a:cubicBezTo>
                  <a:lnTo>
                    <a:pt x="3649" y="12447"/>
                  </a:lnTo>
                  <a:lnTo>
                    <a:pt x="4711" y="12447"/>
                  </a:lnTo>
                  <a:lnTo>
                    <a:pt x="4711" y="12909"/>
                  </a:lnTo>
                  <a:cubicBezTo>
                    <a:pt x="4711" y="13024"/>
                    <a:pt x="4803" y="13116"/>
                    <a:pt x="4918" y="13209"/>
                  </a:cubicBezTo>
                  <a:cubicBezTo>
                    <a:pt x="5103" y="13209"/>
                    <a:pt x="5195" y="13116"/>
                    <a:pt x="5195" y="12909"/>
                  </a:cubicBezTo>
                  <a:lnTo>
                    <a:pt x="5195" y="12447"/>
                  </a:lnTo>
                  <a:lnTo>
                    <a:pt x="6350" y="12447"/>
                  </a:lnTo>
                  <a:lnTo>
                    <a:pt x="6350" y="12909"/>
                  </a:lnTo>
                  <a:cubicBezTo>
                    <a:pt x="6350" y="13024"/>
                    <a:pt x="6442" y="13116"/>
                    <a:pt x="6534" y="13209"/>
                  </a:cubicBezTo>
                  <a:cubicBezTo>
                    <a:pt x="6742" y="13209"/>
                    <a:pt x="6835" y="13116"/>
                    <a:pt x="6835" y="12909"/>
                  </a:cubicBezTo>
                  <a:lnTo>
                    <a:pt x="6835" y="12447"/>
                  </a:lnTo>
                  <a:lnTo>
                    <a:pt x="7989" y="12447"/>
                  </a:lnTo>
                  <a:lnTo>
                    <a:pt x="7989" y="13486"/>
                  </a:lnTo>
                  <a:cubicBezTo>
                    <a:pt x="7989" y="13694"/>
                    <a:pt x="8081" y="13786"/>
                    <a:pt x="8174" y="13786"/>
                  </a:cubicBezTo>
                  <a:cubicBezTo>
                    <a:pt x="8381" y="13786"/>
                    <a:pt x="8474" y="13694"/>
                    <a:pt x="8474" y="13486"/>
                  </a:cubicBezTo>
                  <a:lnTo>
                    <a:pt x="8474" y="12447"/>
                  </a:lnTo>
                  <a:lnTo>
                    <a:pt x="9536" y="12447"/>
                  </a:lnTo>
                  <a:lnTo>
                    <a:pt x="9536" y="12909"/>
                  </a:lnTo>
                  <a:cubicBezTo>
                    <a:pt x="9536" y="13024"/>
                    <a:pt x="9628" y="13116"/>
                    <a:pt x="9813" y="13209"/>
                  </a:cubicBezTo>
                  <a:cubicBezTo>
                    <a:pt x="9905" y="13209"/>
                    <a:pt x="10113" y="13116"/>
                    <a:pt x="10113" y="12909"/>
                  </a:cubicBezTo>
                  <a:lnTo>
                    <a:pt x="10113" y="12447"/>
                  </a:lnTo>
                  <a:lnTo>
                    <a:pt x="11152" y="12447"/>
                  </a:lnTo>
                  <a:lnTo>
                    <a:pt x="11152" y="12909"/>
                  </a:lnTo>
                  <a:cubicBezTo>
                    <a:pt x="11152" y="13024"/>
                    <a:pt x="11267" y="13116"/>
                    <a:pt x="11452" y="13209"/>
                  </a:cubicBezTo>
                  <a:cubicBezTo>
                    <a:pt x="11544" y="13209"/>
                    <a:pt x="11729" y="13116"/>
                    <a:pt x="11729" y="12909"/>
                  </a:cubicBezTo>
                  <a:lnTo>
                    <a:pt x="11729" y="12447"/>
                  </a:lnTo>
                  <a:lnTo>
                    <a:pt x="12791" y="12447"/>
                  </a:lnTo>
                  <a:lnTo>
                    <a:pt x="12791" y="13486"/>
                  </a:lnTo>
                  <a:cubicBezTo>
                    <a:pt x="12791" y="13694"/>
                    <a:pt x="12883" y="13786"/>
                    <a:pt x="12999" y="13786"/>
                  </a:cubicBezTo>
                  <a:cubicBezTo>
                    <a:pt x="13184" y="13786"/>
                    <a:pt x="13368" y="13694"/>
                    <a:pt x="13368" y="13486"/>
                  </a:cubicBezTo>
                  <a:lnTo>
                    <a:pt x="13368" y="12447"/>
                  </a:lnTo>
                  <a:lnTo>
                    <a:pt x="13576" y="12447"/>
                  </a:lnTo>
                  <a:cubicBezTo>
                    <a:pt x="13945" y="12447"/>
                    <a:pt x="13945" y="11870"/>
                    <a:pt x="13576" y="11870"/>
                  </a:cubicBezTo>
                  <a:lnTo>
                    <a:pt x="2032" y="11870"/>
                  </a:lnTo>
                  <a:lnTo>
                    <a:pt x="2032" y="211"/>
                  </a:lnTo>
                  <a:cubicBezTo>
                    <a:pt x="2032" y="118"/>
                    <a:pt x="1917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4"/>
            <p:cNvSpPr/>
            <p:nvPr/>
          </p:nvSpPr>
          <p:spPr>
            <a:xfrm>
              <a:off x="4742958" y="1568077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4"/>
            <p:cNvSpPr/>
            <p:nvPr/>
          </p:nvSpPr>
          <p:spPr>
            <a:xfrm>
              <a:off x="4742958" y="1771620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4"/>
            <p:cNvSpPr/>
            <p:nvPr/>
          </p:nvSpPr>
          <p:spPr>
            <a:xfrm>
              <a:off x="4821673" y="1618474"/>
              <a:ext cx="72715" cy="277600"/>
            </a:xfrm>
            <a:custGeom>
              <a:avLst/>
              <a:gdLst/>
              <a:ahLst/>
              <a:cxnLst/>
              <a:rect l="l" t="t" r="r" b="b"/>
              <a:pathLst>
                <a:path w="2218" h="8659" extrusionOk="0">
                  <a:moveTo>
                    <a:pt x="1640" y="2217"/>
                  </a:moveTo>
                  <a:lnTo>
                    <a:pt x="1640" y="6534"/>
                  </a:lnTo>
                  <a:lnTo>
                    <a:pt x="578" y="6534"/>
                  </a:lnTo>
                  <a:lnTo>
                    <a:pt x="578" y="2217"/>
                  </a:lnTo>
                  <a:close/>
                  <a:moveTo>
                    <a:pt x="1155" y="1"/>
                  </a:moveTo>
                  <a:cubicBezTo>
                    <a:pt x="970" y="1"/>
                    <a:pt x="878" y="93"/>
                    <a:pt x="878" y="278"/>
                  </a:cubicBezTo>
                  <a:lnTo>
                    <a:pt x="878" y="1640"/>
                  </a:lnTo>
                  <a:lnTo>
                    <a:pt x="301" y="1640"/>
                  </a:lnTo>
                  <a:cubicBezTo>
                    <a:pt x="116" y="1640"/>
                    <a:pt x="1" y="1732"/>
                    <a:pt x="1" y="1917"/>
                  </a:cubicBezTo>
                  <a:lnTo>
                    <a:pt x="1" y="6742"/>
                  </a:lnTo>
                  <a:cubicBezTo>
                    <a:pt x="1" y="6927"/>
                    <a:pt x="116" y="7019"/>
                    <a:pt x="301" y="7019"/>
                  </a:cubicBezTo>
                  <a:lnTo>
                    <a:pt x="878" y="7019"/>
                  </a:lnTo>
                  <a:lnTo>
                    <a:pt x="878" y="8358"/>
                  </a:lnTo>
                  <a:cubicBezTo>
                    <a:pt x="878" y="8566"/>
                    <a:pt x="970" y="8658"/>
                    <a:pt x="1063" y="8658"/>
                  </a:cubicBezTo>
                  <a:cubicBezTo>
                    <a:pt x="1270" y="8658"/>
                    <a:pt x="1363" y="8566"/>
                    <a:pt x="1363" y="8358"/>
                  </a:cubicBezTo>
                  <a:lnTo>
                    <a:pt x="1363" y="7019"/>
                  </a:lnTo>
                  <a:lnTo>
                    <a:pt x="1940" y="7019"/>
                  </a:lnTo>
                  <a:cubicBezTo>
                    <a:pt x="2032" y="7019"/>
                    <a:pt x="2217" y="6927"/>
                    <a:pt x="2217" y="6742"/>
                  </a:cubicBezTo>
                  <a:lnTo>
                    <a:pt x="2217" y="1917"/>
                  </a:lnTo>
                  <a:cubicBezTo>
                    <a:pt x="2217" y="1732"/>
                    <a:pt x="2032" y="1640"/>
                    <a:pt x="1940" y="1640"/>
                  </a:cubicBezTo>
                  <a:lnTo>
                    <a:pt x="1363" y="1640"/>
                  </a:lnTo>
                  <a:lnTo>
                    <a:pt x="1363" y="278"/>
                  </a:lnTo>
                  <a:cubicBezTo>
                    <a:pt x="1363" y="185"/>
                    <a:pt x="1270" y="93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4"/>
            <p:cNvSpPr/>
            <p:nvPr/>
          </p:nvSpPr>
          <p:spPr>
            <a:xfrm>
              <a:off x="4954120" y="1568077"/>
              <a:ext cx="18982" cy="72710"/>
            </a:xfrm>
            <a:custGeom>
              <a:avLst/>
              <a:gdLst/>
              <a:ahLst/>
              <a:cxnLst/>
              <a:rect l="l" t="t" r="r" b="b"/>
              <a:pathLst>
                <a:path w="579" h="2268" extrusionOk="0">
                  <a:moveTo>
                    <a:pt x="239" y="1"/>
                  </a:moveTo>
                  <a:cubicBezTo>
                    <a:pt x="138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137" y="2267"/>
                    <a:pt x="238" y="2267"/>
                  </a:cubicBezTo>
                  <a:cubicBezTo>
                    <a:pt x="262" y="2267"/>
                    <a:pt x="283" y="2260"/>
                    <a:pt x="301" y="2242"/>
                  </a:cubicBezTo>
                  <a:cubicBezTo>
                    <a:pt x="486" y="2242"/>
                    <a:pt x="578" y="2150"/>
                    <a:pt x="578" y="1965"/>
                  </a:cubicBezTo>
                  <a:lnTo>
                    <a:pt x="578" y="233"/>
                  </a:lnTo>
                  <a:cubicBezTo>
                    <a:pt x="578" y="118"/>
                    <a:pt x="486" y="26"/>
                    <a:pt x="301" y="26"/>
                  </a:cubicBezTo>
                  <a:cubicBezTo>
                    <a:pt x="284" y="8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4"/>
            <p:cNvSpPr/>
            <p:nvPr/>
          </p:nvSpPr>
          <p:spPr>
            <a:xfrm>
              <a:off x="4954120" y="1719140"/>
              <a:ext cx="18982" cy="72646"/>
            </a:xfrm>
            <a:custGeom>
              <a:avLst/>
              <a:gdLst/>
              <a:ahLst/>
              <a:cxnLst/>
              <a:rect l="l" t="t" r="r" b="b"/>
              <a:pathLst>
                <a:path w="579" h="2266" extrusionOk="0">
                  <a:moveTo>
                    <a:pt x="244" y="0"/>
                  </a:moveTo>
                  <a:cubicBezTo>
                    <a:pt x="142" y="0"/>
                    <a:pt x="1" y="155"/>
                    <a:pt x="1" y="231"/>
                  </a:cubicBezTo>
                  <a:lnTo>
                    <a:pt x="1" y="2055"/>
                  </a:lnTo>
                  <a:cubicBezTo>
                    <a:pt x="1" y="2130"/>
                    <a:pt x="137" y="2265"/>
                    <a:pt x="238" y="2265"/>
                  </a:cubicBezTo>
                  <a:cubicBezTo>
                    <a:pt x="262" y="2265"/>
                    <a:pt x="283" y="2257"/>
                    <a:pt x="301" y="2240"/>
                  </a:cubicBezTo>
                  <a:cubicBezTo>
                    <a:pt x="486" y="2240"/>
                    <a:pt x="578" y="2148"/>
                    <a:pt x="578" y="2055"/>
                  </a:cubicBezTo>
                  <a:lnTo>
                    <a:pt x="578" y="324"/>
                  </a:lnTo>
                  <a:cubicBezTo>
                    <a:pt x="578" y="139"/>
                    <a:pt x="486" y="23"/>
                    <a:pt x="301" y="23"/>
                  </a:cubicBezTo>
                  <a:cubicBezTo>
                    <a:pt x="285" y="7"/>
                    <a:pt x="265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4"/>
            <p:cNvSpPr/>
            <p:nvPr/>
          </p:nvSpPr>
          <p:spPr>
            <a:xfrm>
              <a:off x="4721026" y="1624405"/>
              <a:ext cx="59798" cy="163598"/>
            </a:xfrm>
            <a:custGeom>
              <a:avLst/>
              <a:gdLst/>
              <a:ahLst/>
              <a:cxnLst/>
              <a:rect l="l" t="t" r="r" b="b"/>
              <a:pathLst>
                <a:path w="1824" h="5103" extrusionOk="0">
                  <a:moveTo>
                    <a:pt x="0" y="0"/>
                  </a:moveTo>
                  <a:lnTo>
                    <a:pt x="1824" y="0"/>
                  </a:lnTo>
                  <a:lnTo>
                    <a:pt x="1824" y="5103"/>
                  </a:lnTo>
                  <a:lnTo>
                    <a:pt x="0" y="51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4"/>
            <p:cNvSpPr/>
            <p:nvPr/>
          </p:nvSpPr>
          <p:spPr>
            <a:xfrm>
              <a:off x="4932187" y="1624405"/>
              <a:ext cx="63601" cy="111053"/>
            </a:xfrm>
            <a:custGeom>
              <a:avLst/>
              <a:gdLst/>
              <a:ahLst/>
              <a:cxnLst/>
              <a:rect l="l" t="t" r="r" b="b"/>
              <a:pathLst>
                <a:path w="1940" h="3464" extrusionOk="0">
                  <a:moveTo>
                    <a:pt x="0" y="0"/>
                  </a:moveTo>
                  <a:lnTo>
                    <a:pt x="1940" y="0"/>
                  </a:lnTo>
                  <a:lnTo>
                    <a:pt x="1940" y="3463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p41"/>
          <p:cNvSpPr txBox="1">
            <a:spLocks noGrp="1"/>
          </p:cNvSpPr>
          <p:nvPr>
            <p:ph type="title"/>
          </p:nvPr>
        </p:nvSpPr>
        <p:spPr>
          <a:xfrm>
            <a:off x="713225" y="3521125"/>
            <a:ext cx="392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Integrantes:</a:t>
            </a:r>
            <a:endParaRPr dirty="0"/>
          </a:p>
        </p:txBody>
      </p:sp>
      <p:sp>
        <p:nvSpPr>
          <p:cNvPr id="4862" name="Google Shape;4862;p41"/>
          <p:cNvSpPr txBox="1">
            <a:spLocks noGrp="1"/>
          </p:cNvSpPr>
          <p:nvPr>
            <p:ph type="subTitle" idx="1"/>
          </p:nvPr>
        </p:nvSpPr>
        <p:spPr>
          <a:xfrm>
            <a:off x="1693925" y="946891"/>
            <a:ext cx="6686100" cy="1817700"/>
          </a:xfrm>
          <a:prstGeom prst="rect">
            <a:avLst/>
          </a:prstGeom>
        </p:spPr>
        <p:txBody>
          <a:bodyPr spcFirstLastPara="1" wrap="square" lIns="91425" tIns="91425" rIns="365750" bIns="91425" anchor="b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A" dirty="0" smtClean="0"/>
              <a:t>Johao González/8-1003-1355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s-PA" dirty="0"/>
              <a:t>Vanessa </a:t>
            </a:r>
            <a:r>
              <a:rPr lang="es-PA" dirty="0" smtClean="0"/>
              <a:t>Chavarría/8-999-615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s-PA" dirty="0" err="1" smtClean="0"/>
              <a:t>Maylin</a:t>
            </a:r>
            <a:r>
              <a:rPr lang="es-PA" dirty="0" smtClean="0"/>
              <a:t> Pérez/8-1018-900</a:t>
            </a:r>
          </a:p>
        </p:txBody>
      </p:sp>
      <p:cxnSp>
        <p:nvCxnSpPr>
          <p:cNvPr id="4863" name="Google Shape;4863;p41"/>
          <p:cNvCxnSpPr>
            <a:stCxn id="4861" idx="3"/>
            <a:endCxn id="4862" idx="2"/>
          </p:cNvCxnSpPr>
          <p:nvPr/>
        </p:nvCxnSpPr>
        <p:spPr>
          <a:xfrm flipV="1">
            <a:off x="4637225" y="2764591"/>
            <a:ext cx="399750" cy="1076634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323</Words>
  <Application>Microsoft Office PowerPoint</Application>
  <PresentationFormat>Presentación en pantalla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Anaheim</vt:lpstr>
      <vt:lpstr>DM Sans</vt:lpstr>
      <vt:lpstr>Aldrich</vt:lpstr>
      <vt:lpstr>Open Sans</vt:lpstr>
      <vt:lpstr>Bebas Neue</vt:lpstr>
      <vt:lpstr>IT Alert Management System Workshop by Slidesgo</vt:lpstr>
      <vt:lpstr>Comisión Electrotécnica Internacional</vt:lpstr>
      <vt:lpstr>Tabla De Contenido </vt:lpstr>
      <vt:lpstr>Introduccion </vt:lpstr>
      <vt:lpstr>Areas de trabajo</vt:lpstr>
      <vt:lpstr>Importancia e impacto </vt:lpstr>
      <vt:lpstr>Integrantes: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Comisión Electrotécnica Internacional</dc:title>
  <dc:creator>Johao Gonzalez</dc:creator>
  <cp:lastModifiedBy>Windows User</cp:lastModifiedBy>
  <cp:revision>6</cp:revision>
  <dcterms:modified xsi:type="dcterms:W3CDTF">2023-03-10T13:09:45Z</dcterms:modified>
</cp:coreProperties>
</file>