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uthor" initials="A" lastIdx="0" clrIdx="2"/>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593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718" autoAdjust="0"/>
  </p:normalViewPr>
  <p:slideViewPr>
    <p:cSldViewPr snapToGrid="0">
      <p:cViewPr varScale="1">
        <p:scale>
          <a:sx n="78" d="100"/>
          <a:sy n="78" d="100"/>
        </p:scale>
        <p:origin x="878" y="67"/>
      </p:cViewPr>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89" name=""/>
        <p:cNvGrpSpPr/>
        <p:nvPr/>
      </p:nvGrpSpPr>
      <p:grpSpPr>
        <a:xfrm>
          <a:off x="0" y="0"/>
          <a:ext cx="0" cy="0"/>
          <a:chOff x="0" y="0"/>
          <a:chExt cx="0" cy="0"/>
        </a:xfrm>
      </p:grpSpPr>
      <p:sp>
        <p:nvSpPr>
          <p:cNvPr id="104879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93"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9D8190EA-5EEC-4300-B6AE-D9734C6C648E}" type="datetimeFigureOut">
              <a:rPr lang="en-US" smtClean="0"/>
              <a:t>4/4/2024</a:t>
            </a:fld>
            <a:endParaRPr dirty="0" lang="en-US"/>
          </a:p>
        </p:txBody>
      </p:sp>
      <p:sp>
        <p:nvSpPr>
          <p:cNvPr id="1048794"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95"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EAFF3A6F-DEFA-45E0-9496-BEE7C2C6F3D0}"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8" name=""/>
        <p:cNvGrpSpPr/>
        <p:nvPr/>
      </p:nvGrpSpPr>
      <p:grpSpPr>
        <a:xfrm>
          <a:off x="0" y="0"/>
          <a:ext cx="0" cy="0"/>
          <a:chOff x="0" y="0"/>
          <a:chExt cx="0" cy="0"/>
        </a:xfrm>
      </p:grpSpPr>
      <p:sp>
        <p:nvSpPr>
          <p:cNvPr id="104878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8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487ADD9-2083-264C-A652-8D52D02F7E72}" type="datetimeFigureOut">
              <a:rPr lang="en-US" smtClean="0"/>
              <a:t>4/4/2024</a:t>
            </a:fld>
            <a:endParaRPr dirty="0" lang="en-US"/>
          </a:p>
        </p:txBody>
      </p:sp>
      <p:sp>
        <p:nvSpPr>
          <p:cNvPr id="104878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8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9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F97DC217-DF71-1A49-B3EA-559F1F43B0FF}"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Slide Image Placeholder 1"/>
          <p:cNvSpPr>
            <a:spLocks noChangeAspect="1" noRot="1" noGrp="1"/>
          </p:cNvSpPr>
          <p:nvPr>
            <p:ph type="sldImg"/>
          </p:nvPr>
        </p:nvSpPr>
        <p:spPr/>
      </p:sp>
      <p:sp>
        <p:nvSpPr>
          <p:cNvPr id="1048594" name="Notes Placeholder 2"/>
          <p:cNvSpPr>
            <a:spLocks noGrp="1"/>
          </p:cNvSpPr>
          <p:nvPr>
            <p:ph type="body" idx="1"/>
          </p:nvPr>
        </p:nvSpPr>
        <p:spPr/>
        <p:txBody>
          <a:bodyPr/>
          <a:p>
            <a:endParaRPr dirty="0" lang="en-US"/>
          </a:p>
        </p:txBody>
      </p:sp>
      <p:sp>
        <p:nvSpPr>
          <p:cNvPr id="1048595" name="Slide Number Placeholder 3"/>
          <p:cNvSpPr>
            <a:spLocks noGrp="1"/>
          </p:cNvSpPr>
          <p:nvPr>
            <p:ph type="sldNum" sz="quarter" idx="5"/>
          </p:nvPr>
        </p:nvSpPr>
        <p:spPr/>
        <p:txBody>
          <a:bodyPr/>
          <a:p>
            <a:fld id="{F97DC217-DF71-1A49-B3EA-559F1F43B0FF}" type="slidenum">
              <a:rPr lang="en-US" smtClean="0"/>
              <a:t>1</a:t>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US"/>
          </a:p>
        </p:txBody>
      </p:sp>
      <p:sp>
        <p:nvSpPr>
          <p:cNvPr id="1048599" name="Slide Number Placeholder 3"/>
          <p:cNvSpPr>
            <a:spLocks noGrp="1"/>
          </p:cNvSpPr>
          <p:nvPr>
            <p:ph type="sldNum" sz="quarter" idx="5"/>
          </p:nvPr>
        </p:nvSpPr>
        <p:spPr/>
        <p:txBody>
          <a:bodyPr/>
          <a:p>
            <a:fld id="{F97DC217-DF71-1A49-B3EA-559F1F43B0FF}" type="slidenum">
              <a:rPr lang="en-US" smtClean="0"/>
              <a:t>2</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Slide Image Placeholder 1"/>
          <p:cNvSpPr>
            <a:spLocks noChangeAspect="1" noRot="1" noGrp="1"/>
          </p:cNvSpPr>
          <p:nvPr>
            <p:ph type="sldImg"/>
          </p:nvPr>
        </p:nvSpPr>
        <p:spPr/>
      </p:sp>
      <p:sp>
        <p:nvSpPr>
          <p:cNvPr id="1048616" name="Notes Placeholder 2"/>
          <p:cNvSpPr>
            <a:spLocks noGrp="1"/>
          </p:cNvSpPr>
          <p:nvPr>
            <p:ph type="body" idx="1"/>
          </p:nvPr>
        </p:nvSpPr>
        <p:spPr/>
        <p:txBody>
          <a:bodyPr/>
          <a:p>
            <a:endParaRPr dirty="0" lang="en-US"/>
          </a:p>
        </p:txBody>
      </p:sp>
      <p:sp>
        <p:nvSpPr>
          <p:cNvPr id="1048617" name="Slide Number Placeholder 3"/>
          <p:cNvSpPr>
            <a:spLocks noGrp="1"/>
          </p:cNvSpPr>
          <p:nvPr>
            <p:ph type="sldNum" sz="quarter" idx="5"/>
          </p:nvPr>
        </p:nvSpPr>
        <p:spPr/>
        <p:txBody>
          <a:bodyPr/>
          <a:p>
            <a:fld id="{F97DC217-DF71-1A49-B3EA-559F1F43B0FF}" type="slidenum">
              <a:rPr lang="en-US" smtClean="0"/>
              <a:t>3</a:t>
            </a:fld>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US"/>
          </a:p>
        </p:txBody>
      </p:sp>
      <p:sp>
        <p:nvSpPr>
          <p:cNvPr id="1048634" name="Slide Number Placeholder 3"/>
          <p:cNvSpPr>
            <a:spLocks noGrp="1"/>
          </p:cNvSpPr>
          <p:nvPr>
            <p:ph type="sldNum" sz="quarter" idx="5"/>
          </p:nvPr>
        </p:nvSpPr>
        <p:spPr/>
        <p:txBody>
          <a:bodyPr/>
          <a:p>
            <a:fld id="{F97DC217-DF71-1A49-B3EA-559F1F43B0FF}" type="slidenum">
              <a:rPr lang="en-US" smtClean="0"/>
              <a:t>4</a:t>
            </a:fld>
            <a:endParaRPr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US"/>
          </a:p>
        </p:txBody>
      </p:sp>
      <p:sp>
        <p:nvSpPr>
          <p:cNvPr id="1048646" name="Slide Number Placeholder 3"/>
          <p:cNvSpPr>
            <a:spLocks noGrp="1"/>
          </p:cNvSpPr>
          <p:nvPr>
            <p:ph type="sldNum" sz="quarter" idx="5"/>
          </p:nvPr>
        </p:nvSpPr>
        <p:spPr/>
        <p:txBody>
          <a:bodyPr/>
          <a:p>
            <a:fld id="{F97DC217-DF71-1A49-B3EA-559F1F43B0FF}" type="slidenum">
              <a:rPr lang="en-US" smtClean="0"/>
              <a:t>5</a:t>
            </a:fld>
            <a:endParaRPr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73" name="Slide Image Placeholder 1"/>
          <p:cNvSpPr>
            <a:spLocks noChangeAspect="1" noRot="1" noGrp="1"/>
          </p:cNvSpPr>
          <p:nvPr>
            <p:ph type="sldImg"/>
          </p:nvPr>
        </p:nvSpPr>
        <p:spPr/>
      </p:sp>
      <p:sp>
        <p:nvSpPr>
          <p:cNvPr id="1048674" name="Notes Placeholder 2"/>
          <p:cNvSpPr>
            <a:spLocks noGrp="1"/>
          </p:cNvSpPr>
          <p:nvPr>
            <p:ph type="body" idx="1"/>
          </p:nvPr>
        </p:nvSpPr>
        <p:spPr/>
        <p:txBody>
          <a:bodyPr/>
          <a:p>
            <a:endParaRPr dirty="0" lang="en-US"/>
          </a:p>
        </p:txBody>
      </p:sp>
      <p:sp>
        <p:nvSpPr>
          <p:cNvPr id="1048675" name="Slide Number Placeholder 3"/>
          <p:cNvSpPr>
            <a:spLocks noGrp="1"/>
          </p:cNvSpPr>
          <p:nvPr>
            <p:ph type="sldNum" sz="quarter" idx="5"/>
          </p:nvPr>
        </p:nvSpPr>
        <p:spPr/>
        <p:txBody>
          <a:bodyPr/>
          <a:p>
            <a:fld id="{F97DC217-DF71-1A49-B3EA-559F1F43B0FF}" type="slidenum">
              <a:rPr lang="en-US" smtClean="0"/>
              <a:t>6</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8" name=""/>
        <p:cNvGrpSpPr/>
        <p:nvPr/>
      </p:nvGrpSpPr>
      <p:grpSpPr>
        <a:xfrm>
          <a:off x="0" y="0"/>
          <a:ext cx="0" cy="0"/>
          <a:chOff x="0" y="0"/>
          <a:chExt cx="0" cy="0"/>
        </a:xfrm>
      </p:grpSpPr>
      <p:sp>
        <p:nvSpPr>
          <p:cNvPr id="1048581" name="Rectangle 3"/>
          <p:cNvSpPr/>
          <p:nvPr userDrawn="1"/>
        </p:nvSpPr>
        <p:spPr>
          <a:xfrm>
            <a:off x="0" y="4572000"/>
            <a:ext cx="12192000" cy="2286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29" name="Group 6"/>
          <p:cNvGrpSpPr/>
          <p:nvPr userDrawn="1"/>
        </p:nvGrpSpPr>
        <p:grpSpPr>
          <a:xfrm>
            <a:off x="0" y="-3419"/>
            <a:ext cx="12192000" cy="6861419"/>
            <a:chOff x="0" y="-3419"/>
            <a:chExt cx="12192000" cy="6861419"/>
          </a:xfrm>
        </p:grpSpPr>
        <p:sp>
          <p:nvSpPr>
            <p:cNvPr id="1048582" name="Oval 4"/>
            <p:cNvSpPr/>
            <p:nvPr userDrawn="1"/>
          </p:nvSpPr>
          <p:spPr>
            <a:xfrm>
              <a:off x="583746" y="4960030"/>
              <a:ext cx="1551214" cy="1551214"/>
            </a:xfrm>
            <a:prstGeom prst="ellipse"/>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83"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584"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nvGrpSpPr>
            <p:cNvPr id="30" name="Group 5"/>
            <p:cNvGrpSpPr/>
            <p:nvPr userDrawn="1"/>
          </p:nvGrpSpPr>
          <p:grpSpPr>
            <a:xfrm>
              <a:off x="8264427" y="-3419"/>
              <a:ext cx="3927573" cy="3165022"/>
              <a:chOff x="9857014" y="13834"/>
              <a:chExt cx="2334986" cy="1881641"/>
            </a:xfrm>
          </p:grpSpPr>
          <p:sp>
            <p:nvSpPr>
              <p:cNvPr id="104858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58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587"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58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589" name="Title 1"/>
          <p:cNvSpPr>
            <a:spLocks noGrp="1"/>
          </p:cNvSpPr>
          <p:nvPr>
            <p:ph type="ctrTitle" hasCustomPrompt="1"/>
          </p:nvPr>
        </p:nvSpPr>
        <p:spPr>
          <a:xfrm>
            <a:off x="1167493" y="232913"/>
            <a:ext cx="7096933" cy="3277050"/>
          </a:xfrm>
        </p:spPr>
        <p:txBody>
          <a:bodyPr anchor="b">
            <a:noAutofit/>
          </a:bodyPr>
          <a:lstStyle>
            <a:lvl1pPr algn="l">
              <a:defRPr b="1" sz="6000">
                <a:latin typeface="+mj-lt"/>
              </a:defRPr>
            </a:lvl1pPr>
          </a:lstStyle>
          <a:p>
            <a:r>
              <a:rPr dirty="0" lang="en-US"/>
              <a:t>Click to add title</a:t>
            </a:r>
          </a:p>
        </p:txBody>
      </p:sp>
      <p:sp>
        <p:nvSpPr>
          <p:cNvPr id="1048590" name="Subtitle 2"/>
          <p:cNvSpPr>
            <a:spLocks noGrp="1"/>
          </p:cNvSpPr>
          <p:nvPr>
            <p:ph type="subTitle" idx="1" hasCustomPrompt="1"/>
          </p:nvPr>
        </p:nvSpPr>
        <p:spPr>
          <a:xfrm>
            <a:off x="1167493" y="3575404"/>
            <a:ext cx="9857014" cy="621603"/>
          </a:xfrm>
        </p:spPr>
        <p:txBody>
          <a:bodyPr anchor="ctr" anchorCtr="0">
            <a:noAutofit/>
          </a:bodyPr>
          <a:lstStyle>
            <a:lvl1pPr algn="l" indent="0" marL="0">
              <a:buNone/>
              <a:defRPr sz="3200">
                <a:latin typeface="+mn-l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add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SmartArt">
    <p:bg>
      <p:bgPr>
        <a:solidFill>
          <a:schemeClr val="accent2"/>
        </a:solidFill>
        <a:effectLst/>
      </p:bgPr>
    </p:bg>
    <p:spTree>
      <p:nvGrpSpPr>
        <p:cNvPr id="83" name=""/>
        <p:cNvGrpSpPr/>
        <p:nvPr/>
      </p:nvGrpSpPr>
      <p:grpSpPr>
        <a:xfrm>
          <a:off x="0" y="0"/>
          <a:ext cx="0" cy="0"/>
          <a:chOff x="0" y="0"/>
          <a:chExt cx="0" cy="0"/>
        </a:xfrm>
      </p:grpSpPr>
      <p:grpSp>
        <p:nvGrpSpPr>
          <p:cNvPr id="84" name="Group 8"/>
          <p:cNvGrpSpPr/>
          <p:nvPr userDrawn="1"/>
        </p:nvGrpSpPr>
        <p:grpSpPr>
          <a:xfrm rot="16200000">
            <a:off x="10772262" y="152641"/>
            <a:ext cx="1572380" cy="1267097"/>
            <a:chOff x="7413403" y="4976359"/>
            <a:chExt cx="2334986" cy="1881641"/>
          </a:xfrm>
        </p:grpSpPr>
        <p:sp>
          <p:nvSpPr>
            <p:cNvPr id="1048772"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73"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74" name="Title 1"/>
          <p:cNvSpPr>
            <a:spLocks noGrp="1"/>
          </p:cNvSpPr>
          <p:nvPr>
            <p:ph type="title" hasCustomPrompt="1"/>
          </p:nvPr>
        </p:nvSpPr>
        <p:spPr>
          <a:xfrm>
            <a:off x="1167492" y="136526"/>
            <a:ext cx="9779183" cy="1570038"/>
          </a:xfrm>
        </p:spPr>
        <p:txBody>
          <a:bodyPr anchor="b">
            <a:noAutofit/>
          </a:bodyPr>
          <a:lstStyle>
            <a:lvl1pPr>
              <a:defRPr b="1" sz="4800">
                <a:latin typeface="+mj-lt"/>
              </a:defRPr>
            </a:lvl1pPr>
          </a:lstStyle>
          <a:p>
            <a:r>
              <a:rPr dirty="0" lang="en-US"/>
              <a:t>Click to add title</a:t>
            </a:r>
          </a:p>
        </p:txBody>
      </p:sp>
      <p:sp>
        <p:nvSpPr>
          <p:cNvPr id="1048775" name="Content Placeholder 2"/>
          <p:cNvSpPr>
            <a:spLocks noGrp="1"/>
          </p:cNvSpPr>
          <p:nvPr>
            <p:ph idx="1" hasCustomPrompt="1"/>
          </p:nvPr>
        </p:nvSpPr>
        <p:spPr>
          <a:xfrm>
            <a:off x="1167493" y="2087563"/>
            <a:ext cx="9779182" cy="3890543"/>
          </a:xfrm>
        </p:spPr>
        <p:txBody>
          <a:bodyPr>
            <a:noAutofit/>
          </a:bodyPr>
          <a:lstStyle>
            <a:lvl1pPr indent="0" marL="0">
              <a:buNone/>
              <a:defRPr>
                <a:latin typeface="+mn-lt"/>
              </a:defRPr>
            </a:lvl1pPr>
            <a:lvl2pPr indent="0" marL="457200">
              <a:buNone/>
              <a:defRPr>
                <a:latin typeface="+mn-lt"/>
              </a:defRPr>
            </a:lvl2pPr>
            <a:lvl3pPr indent="0" marL="914400">
              <a:buNone/>
              <a:defRPr>
                <a:latin typeface="+mn-lt"/>
              </a:defRPr>
            </a:lvl3pPr>
            <a:lvl4pPr indent="0" marL="1371600">
              <a:buNone/>
              <a:defRPr>
                <a:latin typeface="+mn-lt"/>
              </a:defRPr>
            </a:lvl4pPr>
            <a:lvl5pPr indent="0" marL="1828800">
              <a:buNone/>
              <a:defRPr>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76" name="Date Placeholder 3"/>
          <p:cNvSpPr>
            <a:spLocks noGrp="1"/>
          </p:cNvSpPr>
          <p:nvPr>
            <p:ph type="dt" sz="half" idx="2"/>
          </p:nvPr>
        </p:nvSpPr>
        <p:spPr>
          <a:xfrm>
            <a:off x="381000" y="6356350"/>
            <a:ext cx="1701018" cy="365125"/>
          </a:xfrm>
          <a:prstGeom prst="rect"/>
        </p:spPr>
        <p:txBody>
          <a:bodyPr anchor="ctr" bIns="45720" lIns="91440" rIns="91440" rtlCol="0" tIns="45720" vert="horz">
            <a:noAutofit/>
          </a:bodyPr>
          <a:lstStyle>
            <a:lvl1pPr algn="l">
              <a:defRPr sz="1200">
                <a:solidFill>
                  <a:schemeClr val="accent3"/>
                </a:solidFill>
                <a:latin typeface="+mn-lt"/>
              </a:defRPr>
            </a:lvl1pPr>
          </a:lstStyle>
          <a:p>
            <a:r>
              <a:rPr dirty="0" lang="en-US"/>
              <a:t>9/8/20XX</a:t>
            </a:r>
          </a:p>
        </p:txBody>
      </p:sp>
      <p:sp>
        <p:nvSpPr>
          <p:cNvPr id="1048777"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3"/>
                </a:solidFill>
                <a:latin typeface="+mn-lt"/>
              </a:defRPr>
            </a:lvl1pPr>
          </a:lstStyle>
          <a:p>
            <a:r>
              <a:rPr dirty="0" lang="en-US"/>
              <a:t>PRESENTATION TITLE</a:t>
            </a:r>
          </a:p>
        </p:txBody>
      </p:sp>
      <p:sp>
        <p:nvSpPr>
          <p:cNvPr id="1048778"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3"/>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obj">
  <p:cSld name="Timeline">
    <p:bg>
      <p:bgPr>
        <a:solidFill>
          <a:schemeClr val="accent1"/>
        </a:solidFill>
        <a:effectLst/>
      </p:bgPr>
    </p:bg>
    <p:spTree>
      <p:nvGrpSpPr>
        <p:cNvPr id="77" name=""/>
        <p:cNvGrpSpPr/>
        <p:nvPr/>
      </p:nvGrpSpPr>
      <p:grpSpPr>
        <a:xfrm>
          <a:off x="0" y="0"/>
          <a:ext cx="0" cy="0"/>
          <a:chOff x="0" y="0"/>
          <a:chExt cx="0" cy="0"/>
        </a:xfrm>
      </p:grpSpPr>
      <p:grpSp>
        <p:nvGrpSpPr>
          <p:cNvPr id="78" name="Group 5"/>
          <p:cNvGrpSpPr/>
          <p:nvPr userDrawn="1"/>
        </p:nvGrpSpPr>
        <p:grpSpPr>
          <a:xfrm>
            <a:off x="1" y="1"/>
            <a:ext cx="12191999" cy="6857999"/>
            <a:chOff x="1" y="1"/>
            <a:chExt cx="12191999" cy="6857999"/>
          </a:xfrm>
        </p:grpSpPr>
        <p:sp>
          <p:nvSpPr>
            <p:cNvPr id="1048723"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24"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25" name="Title 1"/>
          <p:cNvSpPr>
            <a:spLocks noGrp="1"/>
          </p:cNvSpPr>
          <p:nvPr>
            <p:ph type="title" hasCustomPrompt="1"/>
          </p:nvPr>
        </p:nvSpPr>
        <p:spPr>
          <a:xfrm>
            <a:off x="1167492" y="0"/>
            <a:ext cx="9779183" cy="1706563"/>
          </a:xfrm>
        </p:spPr>
        <p:txBody>
          <a:bodyPr anchor="b">
            <a:noAutofit/>
          </a:bodyPr>
          <a:lstStyle>
            <a:lvl1pPr>
              <a:defRPr b="1" sz="4800">
                <a:solidFill>
                  <a:schemeClr val="bg1"/>
                </a:solidFill>
                <a:latin typeface="+mj-lt"/>
              </a:defRPr>
            </a:lvl1pPr>
          </a:lstStyle>
          <a:p>
            <a:r>
              <a:rPr dirty="0" lang="en-US"/>
              <a:t>Click to add title</a:t>
            </a:r>
          </a:p>
        </p:txBody>
      </p:sp>
      <p:sp>
        <p:nvSpPr>
          <p:cNvPr id="1048726" name="Content Placeholder 2"/>
          <p:cNvSpPr>
            <a:spLocks noGrp="1"/>
          </p:cNvSpPr>
          <p:nvPr>
            <p:ph idx="1" hasCustomPrompt="1"/>
          </p:nvPr>
        </p:nvSpPr>
        <p:spPr>
          <a:xfrm>
            <a:off x="1167493" y="1785669"/>
            <a:ext cx="9779182" cy="4278702"/>
          </a:xfrm>
        </p:spPr>
        <p:txBody>
          <a:bodyPr>
            <a:normAutofit/>
          </a:bodyPr>
          <a:lstStyle>
            <a:lvl1pPr indent="0" marL="0">
              <a:buNone/>
              <a:defRPr>
                <a:solidFill>
                  <a:schemeClr val="bg1"/>
                </a:solidFill>
                <a:latin typeface="+mn-lt"/>
              </a:defRPr>
            </a:lvl1pPr>
            <a:lvl2pPr indent="0" marL="457200">
              <a:buNone/>
              <a:defRPr>
                <a:solidFill>
                  <a:schemeClr val="bg1"/>
                </a:solidFill>
                <a:latin typeface="+mn-lt"/>
              </a:defRPr>
            </a:lvl2pPr>
            <a:lvl3pPr indent="0" marL="914400">
              <a:buNone/>
              <a:defRPr>
                <a:solidFill>
                  <a:schemeClr val="bg1"/>
                </a:solidFill>
                <a:latin typeface="+mn-lt"/>
              </a:defRPr>
            </a:lvl3pPr>
            <a:lvl4pPr indent="0" marL="1371600">
              <a:buNone/>
              <a:defRPr>
                <a:solidFill>
                  <a:schemeClr val="bg1"/>
                </a:solidFill>
                <a:latin typeface="+mn-lt"/>
              </a:defRPr>
            </a:lvl4pPr>
            <a:lvl5pPr indent="0" marL="1828800">
              <a:buNone/>
              <a:defRPr>
                <a:solidFill>
                  <a:schemeClr val="bg1"/>
                </a:solidFill>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27" name="Date Placeholder 3"/>
          <p:cNvSpPr>
            <a:spLocks noGrp="1"/>
          </p:cNvSpPr>
          <p:nvPr>
            <p:ph type="dt" sz="half" idx="2"/>
          </p:nvPr>
        </p:nvSpPr>
        <p:spPr>
          <a:xfrm>
            <a:off x="381000" y="6356350"/>
            <a:ext cx="1701018" cy="365125"/>
          </a:xfrm>
          <a:prstGeom prst="rect"/>
        </p:spPr>
        <p:txBody>
          <a:bodyPr anchor="ctr" bIns="45720" lIns="91440" rIns="91440" rtlCol="0" tIns="45720" vert="horz">
            <a:noAutofit/>
          </a:bodyPr>
          <a:lstStyle>
            <a:lvl1pPr algn="l">
              <a:defRPr sz="1200">
                <a:solidFill>
                  <a:schemeClr val="accent3"/>
                </a:solidFill>
                <a:latin typeface="+mn-lt"/>
              </a:defRPr>
            </a:lvl1pPr>
          </a:lstStyle>
          <a:p>
            <a:r>
              <a:rPr dirty="0" lang="en-US"/>
              <a:t>9/8/20XX</a:t>
            </a:r>
          </a:p>
        </p:txBody>
      </p:sp>
      <p:sp>
        <p:nvSpPr>
          <p:cNvPr id="1048728"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2"/>
                </a:solidFill>
                <a:latin typeface="+mn-lt"/>
              </a:defRPr>
            </a:lvl1pPr>
          </a:lstStyle>
          <a:p>
            <a:r>
              <a:rPr dirty="0" lang="en-US"/>
              <a:t>PRESENTATION TITLE</a:t>
            </a:r>
          </a:p>
        </p:txBody>
      </p:sp>
      <p:sp>
        <p:nvSpPr>
          <p:cNvPr id="1048729"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2"/>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61" name=""/>
        <p:cNvGrpSpPr/>
        <p:nvPr/>
      </p:nvGrpSpPr>
      <p:grpSpPr>
        <a:xfrm>
          <a:off x="0" y="0"/>
          <a:ext cx="0" cy="0"/>
          <a:chOff x="0" y="0"/>
          <a:chExt cx="0" cy="0"/>
        </a:xfrm>
      </p:grpSpPr>
      <p:grpSp>
        <p:nvGrpSpPr>
          <p:cNvPr id="62" name="Group 15"/>
          <p:cNvGrpSpPr/>
          <p:nvPr userDrawn="1"/>
        </p:nvGrpSpPr>
        <p:grpSpPr>
          <a:xfrm>
            <a:off x="1" y="0"/>
            <a:ext cx="12191999" cy="6858000"/>
            <a:chOff x="1" y="0"/>
            <a:chExt cx="12191999" cy="6858000"/>
          </a:xfrm>
        </p:grpSpPr>
        <p:sp>
          <p:nvSpPr>
            <p:cNvPr id="1048676"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77"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78"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nvGrpSpPr>
            <p:cNvPr id="63" name="Group 8"/>
            <p:cNvGrpSpPr/>
            <p:nvPr userDrawn="1"/>
          </p:nvGrpSpPr>
          <p:grpSpPr>
            <a:xfrm>
              <a:off x="8082092" y="5590903"/>
              <a:ext cx="1572380" cy="1267097"/>
              <a:chOff x="7413403" y="4976359"/>
              <a:chExt cx="2334986" cy="1881641"/>
            </a:xfrm>
          </p:grpSpPr>
          <p:sp>
            <p:nvSpPr>
              <p:cNvPr id="1048679"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sp>
            <p:nvSpPr>
              <p:cNvPr id="1048680"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grpSp>
      </p:grpSp>
      <p:sp>
        <p:nvSpPr>
          <p:cNvPr id="1048681" name="Title 1"/>
          <p:cNvSpPr>
            <a:spLocks noGrp="1"/>
          </p:cNvSpPr>
          <p:nvPr>
            <p:ph type="title" hasCustomPrompt="1"/>
          </p:nvPr>
        </p:nvSpPr>
        <p:spPr>
          <a:xfrm>
            <a:off x="1167492" y="136526"/>
            <a:ext cx="9779183" cy="1570038"/>
          </a:xfrm>
        </p:spPr>
        <p:txBody>
          <a:bodyPr anchor="b">
            <a:noAutofit/>
          </a:bodyPr>
          <a:lstStyle>
            <a:lvl1pPr>
              <a:defRPr b="1" sz="4800">
                <a:latin typeface="+mj-lt"/>
              </a:defRPr>
            </a:lvl1pPr>
          </a:lstStyle>
          <a:p>
            <a:r>
              <a:rPr dirty="0" lang="en-US"/>
              <a:t>Click to add title</a:t>
            </a:r>
          </a:p>
        </p:txBody>
      </p:sp>
      <p:sp>
        <p:nvSpPr>
          <p:cNvPr id="1048682" name="Text Placeholder 17"/>
          <p:cNvSpPr>
            <a:spLocks noGrp="1"/>
          </p:cNvSpPr>
          <p:nvPr>
            <p:ph type="body" sz="quarter" idx="13" hasCustomPrompt="1"/>
          </p:nvPr>
        </p:nvSpPr>
        <p:spPr>
          <a:xfrm>
            <a:off x="1166813" y="2023984"/>
            <a:ext cx="4664075" cy="469051"/>
          </a:xfrm>
        </p:spPr>
        <p:txBody>
          <a:bodyPr>
            <a:noAutofit/>
          </a:bodyPr>
          <a:lstStyle>
            <a:lvl1pPr indent="0" marL="0">
              <a:buFont typeface="Arial" panose="020B0604020202020204" pitchFamily="34" charset="0"/>
              <a:buNone/>
              <a:defRPr b="0" sz="2800">
                <a:latin typeface="+mj-lt"/>
              </a:defRPr>
            </a:lvl1pPr>
          </a:lstStyle>
          <a:p>
            <a:pPr lvl="0"/>
            <a:r>
              <a:rPr dirty="0" lang="en-US"/>
              <a:t>Click to add text</a:t>
            </a:r>
          </a:p>
        </p:txBody>
      </p:sp>
      <p:sp>
        <p:nvSpPr>
          <p:cNvPr id="1048683" name="Content Placeholder 2"/>
          <p:cNvSpPr>
            <a:spLocks noGrp="1"/>
          </p:cNvSpPr>
          <p:nvPr>
            <p:ph idx="1" hasCustomPrompt="1"/>
          </p:nvPr>
        </p:nvSpPr>
        <p:spPr>
          <a:xfrm>
            <a:off x="1167493" y="2528203"/>
            <a:ext cx="4663440" cy="2828613"/>
          </a:xfrm>
        </p:spPr>
        <p:txBody>
          <a:bodyPr>
            <a:normAutofit/>
          </a:bodyPr>
          <a:lstStyle>
            <a:lvl1pPr indent="0" marL="0">
              <a:buNone/>
              <a:defRPr sz="2000">
                <a:latin typeface="+mn-lt"/>
              </a:defRPr>
            </a:lvl1pPr>
            <a:lvl2pPr indent="0" marL="457200">
              <a:buNone/>
              <a:defRPr sz="1800">
                <a:latin typeface="+mn-lt"/>
              </a:defRPr>
            </a:lvl2pPr>
            <a:lvl3pPr indent="0" marL="914400">
              <a:buNone/>
              <a:defRPr sz="1600">
                <a:latin typeface="+mn-lt"/>
              </a:defRPr>
            </a:lvl3pPr>
            <a:lvl4pPr indent="0" marL="1371600">
              <a:buNone/>
              <a:defRPr sz="1400">
                <a:latin typeface="+mn-lt"/>
              </a:defRPr>
            </a:lvl4pPr>
            <a:lvl5pPr indent="0" marL="1828800">
              <a:buNone/>
              <a:defRPr sz="1400">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84" name="Text Placeholder 17"/>
          <p:cNvSpPr>
            <a:spLocks noGrp="1"/>
          </p:cNvSpPr>
          <p:nvPr>
            <p:ph type="body" sz="quarter" idx="14" hasCustomPrompt="1"/>
          </p:nvPr>
        </p:nvSpPr>
        <p:spPr>
          <a:xfrm>
            <a:off x="6283235" y="2023984"/>
            <a:ext cx="4664075" cy="469051"/>
          </a:xfrm>
        </p:spPr>
        <p:txBody>
          <a:bodyPr>
            <a:noAutofit/>
          </a:bodyPr>
          <a:lstStyle>
            <a:lvl1pPr indent="0" marL="0">
              <a:buFont typeface="Arial" panose="020B0604020202020204" pitchFamily="34" charset="0"/>
              <a:buNone/>
              <a:defRPr b="0" sz="2800">
                <a:latin typeface="+mj-lt"/>
              </a:defRPr>
            </a:lvl1pPr>
          </a:lstStyle>
          <a:p>
            <a:pPr lvl="0"/>
            <a:r>
              <a:rPr dirty="0" lang="en-US"/>
              <a:t>Click to add text</a:t>
            </a:r>
          </a:p>
        </p:txBody>
      </p:sp>
      <p:sp>
        <p:nvSpPr>
          <p:cNvPr id="1048685" name="Content Placeholder 2"/>
          <p:cNvSpPr>
            <a:spLocks noGrp="1"/>
          </p:cNvSpPr>
          <p:nvPr>
            <p:ph idx="10" hasCustomPrompt="1"/>
          </p:nvPr>
        </p:nvSpPr>
        <p:spPr>
          <a:xfrm>
            <a:off x="6283235" y="2528203"/>
            <a:ext cx="4663440" cy="2828613"/>
          </a:xfrm>
        </p:spPr>
        <p:txBody>
          <a:bodyPr>
            <a:normAutofit/>
          </a:bodyPr>
          <a:lstStyle>
            <a:lvl1pPr indent="0" marL="0">
              <a:buNone/>
              <a:defRPr sz="2000">
                <a:latin typeface="+mn-lt"/>
              </a:defRPr>
            </a:lvl1pPr>
            <a:lvl2pPr indent="0" marL="457200">
              <a:buNone/>
              <a:defRPr sz="1800">
                <a:latin typeface="+mn-lt"/>
              </a:defRPr>
            </a:lvl2pPr>
            <a:lvl3pPr indent="0" marL="914400">
              <a:buNone/>
              <a:defRPr sz="1600">
                <a:latin typeface="+mn-lt"/>
              </a:defRPr>
            </a:lvl3pPr>
            <a:lvl4pPr indent="0" marL="1371600">
              <a:buNone/>
              <a:defRPr sz="1400">
                <a:latin typeface="+mn-lt"/>
              </a:defRPr>
            </a:lvl4pPr>
            <a:lvl5pPr indent="0" marL="1828800">
              <a:buNone/>
              <a:defRPr sz="1400">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86" name="Date Placeholder 3"/>
          <p:cNvSpPr>
            <a:spLocks noGrp="1"/>
          </p:cNvSpPr>
          <p:nvPr>
            <p:ph type="dt" sz="half" idx="2"/>
          </p:nvPr>
        </p:nvSpPr>
        <p:spPr>
          <a:xfrm>
            <a:off x="381000" y="6356350"/>
            <a:ext cx="2743200" cy="365125"/>
          </a:xfrm>
          <a:prstGeom prst="rect"/>
        </p:spPr>
        <p:txBody>
          <a:bodyPr anchor="ctr" bIns="45720" lIns="91440" rIns="91440" rtlCol="0" tIns="45720" vert="horz">
            <a:noAutofit/>
          </a:bodyPr>
          <a:lstStyle>
            <a:lvl1pPr algn="l">
              <a:defRPr sz="1200">
                <a:solidFill>
                  <a:schemeClr val="accent3"/>
                </a:solidFill>
                <a:latin typeface="+mn-lt"/>
              </a:defRPr>
            </a:lvl1pPr>
          </a:lstStyle>
          <a:p>
            <a:r>
              <a:rPr dirty="0" lang="en-US"/>
              <a:t>9/8/20XX</a:t>
            </a:r>
          </a:p>
        </p:txBody>
      </p:sp>
      <p:sp>
        <p:nvSpPr>
          <p:cNvPr id="1048687"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3"/>
                </a:solidFill>
                <a:latin typeface="+mn-lt"/>
              </a:defRPr>
            </a:lvl1pPr>
          </a:lstStyle>
          <a:p>
            <a:r>
              <a:rPr dirty="0" lang="en-US"/>
              <a:t>PRESENTATION TITLE</a:t>
            </a:r>
          </a:p>
        </p:txBody>
      </p:sp>
      <p:sp>
        <p:nvSpPr>
          <p:cNvPr id="1048688"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2"/>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65" name=""/>
        <p:cNvGrpSpPr/>
        <p:nvPr/>
      </p:nvGrpSpPr>
      <p:grpSpPr>
        <a:xfrm>
          <a:off x="0" y="0"/>
          <a:ext cx="0" cy="0"/>
          <a:chOff x="0" y="0"/>
          <a:chExt cx="0" cy="0"/>
        </a:xfrm>
      </p:grpSpPr>
      <p:grpSp>
        <p:nvGrpSpPr>
          <p:cNvPr id="66" name="Group 13"/>
          <p:cNvGrpSpPr/>
          <p:nvPr userDrawn="1"/>
        </p:nvGrpSpPr>
        <p:grpSpPr>
          <a:xfrm>
            <a:off x="-2364" y="0"/>
            <a:ext cx="12194364" cy="6858000"/>
            <a:chOff x="-2364" y="0"/>
            <a:chExt cx="12194364" cy="6858000"/>
          </a:xfrm>
        </p:grpSpPr>
        <p:sp>
          <p:nvSpPr>
            <p:cNvPr id="1048691"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92"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sp>
          <p:nvSpPr>
            <p:cNvPr id="1048693"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grpSp>
          <p:nvGrpSpPr>
            <p:cNvPr id="67" name="Group 8"/>
            <p:cNvGrpSpPr/>
            <p:nvPr userDrawn="1"/>
          </p:nvGrpSpPr>
          <p:grpSpPr>
            <a:xfrm>
              <a:off x="2587417" y="5590903"/>
              <a:ext cx="1572380" cy="1267097"/>
              <a:chOff x="7413403" y="4976359"/>
              <a:chExt cx="2334986" cy="1881641"/>
            </a:xfrm>
          </p:grpSpPr>
          <p:sp>
            <p:nvSpPr>
              <p:cNvPr id="1048694"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sp>
            <p:nvSpPr>
              <p:cNvPr id="1048695"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grpSp>
      </p:grpSp>
      <p:sp>
        <p:nvSpPr>
          <p:cNvPr id="1048696" name="Title 1"/>
          <p:cNvSpPr>
            <a:spLocks noGrp="1"/>
          </p:cNvSpPr>
          <p:nvPr>
            <p:ph type="title" hasCustomPrompt="1"/>
          </p:nvPr>
        </p:nvSpPr>
        <p:spPr>
          <a:xfrm>
            <a:off x="1167492" y="381000"/>
            <a:ext cx="9779183" cy="1325563"/>
          </a:xfrm>
        </p:spPr>
        <p:txBody>
          <a:bodyPr anchor="b">
            <a:noAutofit/>
          </a:bodyPr>
          <a:lstStyle>
            <a:lvl1pPr>
              <a:defRPr b="1" sz="4800">
                <a:latin typeface="+mj-lt"/>
              </a:defRPr>
            </a:lvl1pPr>
          </a:lstStyle>
          <a:p>
            <a:r>
              <a:rPr dirty="0" lang="en-US"/>
              <a:t>Click to add title</a:t>
            </a:r>
          </a:p>
        </p:txBody>
      </p:sp>
      <p:sp>
        <p:nvSpPr>
          <p:cNvPr id="1048697" name="Text Placeholder 18"/>
          <p:cNvSpPr>
            <a:spLocks noGrp="1"/>
          </p:cNvSpPr>
          <p:nvPr>
            <p:ph type="body" sz="quarter" idx="14" hasCustomPrompt="1"/>
          </p:nvPr>
        </p:nvSpPr>
        <p:spPr>
          <a:xfrm>
            <a:off x="1166813" y="2020329"/>
            <a:ext cx="3219450" cy="468933"/>
          </a:xfrm>
        </p:spPr>
        <p:txBody>
          <a:bodyPr>
            <a:noAutofit/>
          </a:bodyPr>
          <a:lstStyle>
            <a:lvl1pPr indent="0" marL="0">
              <a:buFont typeface="Arial" panose="020B0604020202020204" pitchFamily="34" charset="0"/>
              <a:buNone/>
              <a:defRPr b="0" sz="2800">
                <a:latin typeface="+mj-lt"/>
              </a:defRPr>
            </a:lvl1pPr>
            <a:lvl2pPr indent="0" marL="457200">
              <a:buNone/>
            </a:lvl2pPr>
            <a:lvl3pPr indent="0" marL="914400">
              <a:buNone/>
            </a:lvl3pPr>
            <a:lvl4pPr indent="0" marL="1371600">
              <a:buNone/>
            </a:lvl4pPr>
            <a:lvl5pPr indent="0" marL="1828800">
              <a:buNone/>
            </a:lvl5pPr>
          </a:lstStyle>
          <a:p>
            <a:pPr lvl="0"/>
            <a:r>
              <a:rPr dirty="0" lang="en-US"/>
              <a:t>Click to add text</a:t>
            </a:r>
          </a:p>
        </p:txBody>
      </p:sp>
      <p:sp>
        <p:nvSpPr>
          <p:cNvPr id="1048698" name="Content Placeholder 2"/>
          <p:cNvSpPr>
            <a:spLocks noGrp="1"/>
          </p:cNvSpPr>
          <p:nvPr>
            <p:ph idx="1" hasCustomPrompt="1"/>
          </p:nvPr>
        </p:nvSpPr>
        <p:spPr>
          <a:xfrm>
            <a:off x="1167491" y="2526318"/>
            <a:ext cx="3218688" cy="2828613"/>
          </a:xfrm>
        </p:spPr>
        <p:txBody>
          <a:bodyPr>
            <a:normAutofit/>
          </a:bodyPr>
          <a:lstStyle>
            <a:lvl1pPr indent="0" marL="0">
              <a:buNone/>
              <a:defRPr sz="2000">
                <a:latin typeface="+mn-lt"/>
              </a:defRPr>
            </a:lvl1pPr>
            <a:lvl2pPr indent="0" marL="457200">
              <a:buNone/>
              <a:defRPr sz="1800">
                <a:latin typeface="+mn-lt"/>
              </a:defRPr>
            </a:lvl2pPr>
            <a:lvl3pPr indent="0" marL="914400">
              <a:buNone/>
              <a:defRPr sz="1600">
                <a:latin typeface="+mn-lt"/>
              </a:defRPr>
            </a:lvl3pPr>
            <a:lvl4pPr indent="0" marL="1371600">
              <a:buNone/>
              <a:defRPr sz="1400">
                <a:latin typeface="+mn-lt"/>
              </a:defRPr>
            </a:lvl4pPr>
            <a:lvl5pPr indent="0" marL="1828800">
              <a:buNone/>
              <a:defRPr sz="1400">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99" name="Text Placeholder 18"/>
          <p:cNvSpPr>
            <a:spLocks noGrp="1"/>
          </p:cNvSpPr>
          <p:nvPr>
            <p:ph type="body" sz="quarter" idx="15" hasCustomPrompt="1"/>
          </p:nvPr>
        </p:nvSpPr>
        <p:spPr>
          <a:xfrm>
            <a:off x="4683787" y="2020329"/>
            <a:ext cx="3173279" cy="468933"/>
          </a:xfrm>
        </p:spPr>
        <p:txBody>
          <a:bodyPr>
            <a:noAutofit/>
          </a:bodyPr>
          <a:lstStyle>
            <a:lvl1pPr indent="0" marL="0">
              <a:buFont typeface="Arial" panose="020B0604020202020204" pitchFamily="34" charset="0"/>
              <a:buNone/>
              <a:defRPr b="0" sz="2800">
                <a:latin typeface="+mj-lt"/>
              </a:defRPr>
            </a:lvl1pPr>
            <a:lvl2pPr indent="0" marL="457200">
              <a:buNone/>
            </a:lvl2pPr>
            <a:lvl3pPr indent="0" marL="914400">
              <a:buNone/>
            </a:lvl3pPr>
            <a:lvl4pPr indent="0" marL="1371600">
              <a:buNone/>
            </a:lvl4pPr>
            <a:lvl5pPr indent="0" marL="1828800">
              <a:buNone/>
            </a:lvl5pPr>
          </a:lstStyle>
          <a:p>
            <a:pPr lvl="0"/>
            <a:r>
              <a:rPr dirty="0" lang="en-US"/>
              <a:t>Click to add text</a:t>
            </a:r>
          </a:p>
        </p:txBody>
      </p:sp>
      <p:sp>
        <p:nvSpPr>
          <p:cNvPr id="1048700" name="Content Placeholder 2"/>
          <p:cNvSpPr>
            <a:spLocks noGrp="1"/>
          </p:cNvSpPr>
          <p:nvPr>
            <p:ph idx="10" hasCustomPrompt="1"/>
          </p:nvPr>
        </p:nvSpPr>
        <p:spPr>
          <a:xfrm>
            <a:off x="4683787" y="2526318"/>
            <a:ext cx="3173279" cy="2828613"/>
          </a:xfrm>
        </p:spPr>
        <p:txBody>
          <a:bodyPr>
            <a:normAutofit/>
          </a:bodyPr>
          <a:lstStyle>
            <a:lvl1pPr indent="0" marL="0">
              <a:buNone/>
              <a:defRPr sz="2000">
                <a:latin typeface="+mn-lt"/>
              </a:defRPr>
            </a:lvl1pPr>
            <a:lvl2pPr indent="0" marL="457200">
              <a:buNone/>
              <a:defRPr sz="1800">
                <a:latin typeface="+mn-lt"/>
              </a:defRPr>
            </a:lvl2pPr>
            <a:lvl3pPr indent="0" marL="914400">
              <a:buNone/>
              <a:defRPr sz="1600">
                <a:latin typeface="+mn-lt"/>
              </a:defRPr>
            </a:lvl3pPr>
            <a:lvl4pPr indent="0" marL="1371600">
              <a:buNone/>
              <a:defRPr sz="1400">
                <a:latin typeface="+mn-lt"/>
              </a:defRPr>
            </a:lvl4pPr>
            <a:lvl5pPr indent="0" marL="1828800">
              <a:buNone/>
              <a:defRPr sz="1400">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01" name="Text Placeholder 18"/>
          <p:cNvSpPr>
            <a:spLocks noGrp="1"/>
          </p:cNvSpPr>
          <p:nvPr>
            <p:ph type="body" sz="quarter" idx="16" hasCustomPrompt="1"/>
          </p:nvPr>
        </p:nvSpPr>
        <p:spPr>
          <a:xfrm>
            <a:off x="8200082" y="2018581"/>
            <a:ext cx="3173279" cy="468933"/>
          </a:xfrm>
        </p:spPr>
        <p:txBody>
          <a:bodyPr>
            <a:noAutofit/>
          </a:bodyPr>
          <a:lstStyle>
            <a:lvl1pPr indent="0" marL="0">
              <a:buFont typeface="Arial" panose="020B0604020202020204" pitchFamily="34" charset="0"/>
              <a:buNone/>
              <a:defRPr b="0" sz="2800">
                <a:latin typeface="+mj-lt"/>
              </a:defRPr>
            </a:lvl1pPr>
            <a:lvl2pPr indent="0" marL="457200">
              <a:buNone/>
            </a:lvl2pPr>
            <a:lvl3pPr indent="0" marL="914400">
              <a:buNone/>
            </a:lvl3pPr>
            <a:lvl4pPr indent="0" marL="1371600">
              <a:buNone/>
            </a:lvl4pPr>
            <a:lvl5pPr indent="0" marL="1828800">
              <a:buNone/>
            </a:lvl5pPr>
          </a:lstStyle>
          <a:p>
            <a:pPr lvl="0"/>
            <a:r>
              <a:rPr dirty="0" lang="en-US"/>
              <a:t>Click to add text</a:t>
            </a:r>
          </a:p>
        </p:txBody>
      </p:sp>
      <p:sp>
        <p:nvSpPr>
          <p:cNvPr id="1048702" name="Content Placeholder 2"/>
          <p:cNvSpPr>
            <a:spLocks noGrp="1"/>
          </p:cNvSpPr>
          <p:nvPr>
            <p:ph idx="13" hasCustomPrompt="1"/>
          </p:nvPr>
        </p:nvSpPr>
        <p:spPr>
          <a:xfrm>
            <a:off x="8200082" y="2526318"/>
            <a:ext cx="3173279" cy="2828613"/>
          </a:xfrm>
        </p:spPr>
        <p:txBody>
          <a:bodyPr>
            <a:normAutofit/>
          </a:bodyPr>
          <a:lstStyle>
            <a:lvl1pPr indent="0" marL="0">
              <a:buNone/>
              <a:defRPr sz="2000">
                <a:latin typeface="+mn-lt"/>
              </a:defRPr>
            </a:lvl1pPr>
            <a:lvl2pPr indent="0" marL="457200">
              <a:buNone/>
              <a:defRPr sz="1800">
                <a:latin typeface="+mn-lt"/>
              </a:defRPr>
            </a:lvl2pPr>
            <a:lvl3pPr indent="0" marL="914400">
              <a:buNone/>
              <a:defRPr sz="1600">
                <a:latin typeface="+mn-lt"/>
              </a:defRPr>
            </a:lvl3pPr>
            <a:lvl4pPr indent="0" marL="1371600">
              <a:buNone/>
              <a:defRPr sz="1400">
                <a:latin typeface="+mn-lt"/>
              </a:defRPr>
            </a:lvl4pPr>
            <a:lvl5pPr indent="0" marL="1828800">
              <a:buNone/>
              <a:defRPr sz="1400">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03" name="Date Placeholder 3"/>
          <p:cNvSpPr>
            <a:spLocks noGrp="1"/>
          </p:cNvSpPr>
          <p:nvPr>
            <p:ph type="dt" sz="half" idx="2"/>
          </p:nvPr>
        </p:nvSpPr>
        <p:spPr>
          <a:xfrm>
            <a:off x="381000" y="6356350"/>
            <a:ext cx="1767114" cy="365125"/>
          </a:xfrm>
          <a:prstGeom prst="rect"/>
        </p:spPr>
        <p:txBody>
          <a:bodyPr anchor="ctr" bIns="45720" lIns="91440" rIns="91440" rtlCol="0" tIns="45720" vert="horz">
            <a:noAutofit/>
          </a:bodyPr>
          <a:lstStyle>
            <a:lvl1pPr algn="l">
              <a:defRPr sz="1200">
                <a:solidFill>
                  <a:schemeClr val="accent2"/>
                </a:solidFill>
                <a:latin typeface="+mn-lt"/>
              </a:defRPr>
            </a:lvl1pPr>
          </a:lstStyle>
          <a:p>
            <a:r>
              <a:rPr dirty="0" lang="en-US"/>
              <a:t>9/8/20XX</a:t>
            </a:r>
          </a:p>
        </p:txBody>
      </p:sp>
      <p:sp>
        <p:nvSpPr>
          <p:cNvPr id="1048704"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3"/>
                </a:solidFill>
                <a:latin typeface="+mn-lt"/>
              </a:defRPr>
            </a:lvl1pPr>
          </a:lstStyle>
          <a:p>
            <a:r>
              <a:rPr dirty="0" lang="en-US"/>
              <a:t>PRESENTATION TITLE</a:t>
            </a:r>
          </a:p>
        </p:txBody>
      </p:sp>
      <p:sp>
        <p:nvSpPr>
          <p:cNvPr id="1048705"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2"/>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
  <p:cSld name="End Slide">
    <p:spTree>
      <p:nvGrpSpPr>
        <p:cNvPr id="73" name=""/>
        <p:cNvGrpSpPr/>
        <p:nvPr/>
      </p:nvGrpSpPr>
      <p:grpSpPr>
        <a:xfrm>
          <a:off x="0" y="0"/>
          <a:ext cx="0" cy="0"/>
          <a:chOff x="0" y="0"/>
          <a:chExt cx="0" cy="0"/>
        </a:xfrm>
      </p:grpSpPr>
      <p:grpSp>
        <p:nvGrpSpPr>
          <p:cNvPr id="74" name="Group 4"/>
          <p:cNvGrpSpPr/>
          <p:nvPr userDrawn="1"/>
        </p:nvGrpSpPr>
        <p:grpSpPr>
          <a:xfrm>
            <a:off x="0" y="-1"/>
            <a:ext cx="12192001" cy="6864796"/>
            <a:chOff x="0" y="-1"/>
            <a:chExt cx="12192001" cy="6864796"/>
          </a:xfrm>
        </p:grpSpPr>
        <p:sp>
          <p:nvSpPr>
            <p:cNvPr id="1048714" name="Rectangle 3"/>
            <p:cNvSpPr/>
            <p:nvPr userDrawn="1"/>
          </p:nvSpPr>
          <p:spPr>
            <a:xfrm>
              <a:off x="8264426" y="0"/>
              <a:ext cx="3927574"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75" name="Group 5"/>
            <p:cNvGrpSpPr/>
            <p:nvPr userDrawn="1"/>
          </p:nvGrpSpPr>
          <p:grpSpPr>
            <a:xfrm>
              <a:off x="8264427" y="3685939"/>
              <a:ext cx="3927573" cy="3178856"/>
              <a:chOff x="9857014" y="13834"/>
              <a:chExt cx="2334986" cy="1881641"/>
            </a:xfrm>
          </p:grpSpPr>
          <p:sp>
            <p:nvSpPr>
              <p:cNvPr id="10487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17"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18"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19" name="Title 1"/>
          <p:cNvSpPr>
            <a:spLocks noGrp="1"/>
          </p:cNvSpPr>
          <p:nvPr>
            <p:ph type="ctrTitle" hasCustomPrompt="1"/>
          </p:nvPr>
        </p:nvSpPr>
        <p:spPr>
          <a:xfrm>
            <a:off x="1167494" y="252549"/>
            <a:ext cx="6220278" cy="3257414"/>
          </a:xfrm>
        </p:spPr>
        <p:txBody>
          <a:bodyPr anchor="b">
            <a:noAutofit/>
          </a:bodyPr>
          <a:lstStyle>
            <a:lvl1pPr algn="l">
              <a:defRPr b="1" sz="6000">
                <a:latin typeface="+mj-lt"/>
              </a:defRPr>
            </a:lvl1pPr>
          </a:lstStyle>
          <a:p>
            <a:r>
              <a:rPr dirty="0" lang="en-US"/>
              <a:t>Click to add title</a:t>
            </a:r>
          </a:p>
        </p:txBody>
      </p:sp>
      <p:sp>
        <p:nvSpPr>
          <p:cNvPr id="1048720" name="Subtitle 2"/>
          <p:cNvSpPr>
            <a:spLocks noGrp="1"/>
          </p:cNvSpPr>
          <p:nvPr>
            <p:ph type="subTitle" idx="1" hasCustomPrompt="1"/>
          </p:nvPr>
        </p:nvSpPr>
        <p:spPr>
          <a:xfrm>
            <a:off x="1167493" y="3685939"/>
            <a:ext cx="6220277" cy="2919512"/>
          </a:xfrm>
        </p:spPr>
        <p:txBody>
          <a:bodyPr anchor="t" anchorCtr="0">
            <a:normAutofit/>
          </a:bodyPr>
          <a:lstStyle>
            <a:lvl1pPr algn="l" indent="0" marL="0">
              <a:buNone/>
              <a:defRPr sz="2800">
                <a:latin typeface="+mn-l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lvl="0"/>
            <a:r>
              <a:rPr dirty="0" lang="en-US"/>
              <a:t>Click to add 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grpSp>
        <p:nvGrpSpPr>
          <p:cNvPr id="41" name="Group 12"/>
          <p:cNvGrpSpPr/>
          <p:nvPr userDrawn="1"/>
        </p:nvGrpSpPr>
        <p:grpSpPr>
          <a:xfrm>
            <a:off x="1" y="0"/>
            <a:ext cx="12191999" cy="6858000"/>
            <a:chOff x="1" y="0"/>
            <a:chExt cx="12191999" cy="6858000"/>
          </a:xfrm>
        </p:grpSpPr>
        <p:sp>
          <p:nvSpPr>
            <p:cNvPr id="1048600"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01"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sp>
          <p:nvSpPr>
            <p:cNvPr id="1048602"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nvGrpSpPr>
            <p:cNvPr id="42" name="Group 8"/>
            <p:cNvGrpSpPr/>
            <p:nvPr userDrawn="1"/>
          </p:nvGrpSpPr>
          <p:grpSpPr>
            <a:xfrm>
              <a:off x="8082092" y="5590903"/>
              <a:ext cx="1572380" cy="1267097"/>
              <a:chOff x="7413403" y="4976359"/>
              <a:chExt cx="2334986" cy="1881641"/>
            </a:xfrm>
          </p:grpSpPr>
          <p:sp>
            <p:nvSpPr>
              <p:cNvPr id="1048603"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sp>
            <p:nvSpPr>
              <p:cNvPr id="1048604"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latin typeface="+mn-lt"/>
                </a:endParaRPr>
              </a:p>
            </p:txBody>
          </p:sp>
        </p:grpSp>
      </p:grpSp>
      <p:sp>
        <p:nvSpPr>
          <p:cNvPr id="1048605" name="Title 1"/>
          <p:cNvSpPr>
            <a:spLocks noGrp="1"/>
          </p:cNvSpPr>
          <p:nvPr>
            <p:ph type="title" hasCustomPrompt="1"/>
          </p:nvPr>
        </p:nvSpPr>
        <p:spPr>
          <a:xfrm>
            <a:off x="1167492" y="136526"/>
            <a:ext cx="9779183" cy="1570038"/>
          </a:xfrm>
        </p:spPr>
        <p:txBody>
          <a:bodyPr anchor="b">
            <a:noAutofit/>
          </a:bodyPr>
          <a:lstStyle>
            <a:lvl1pPr>
              <a:defRPr b="1" sz="4800">
                <a:latin typeface="+mj-lt"/>
              </a:defRPr>
            </a:lvl1pPr>
          </a:lstStyle>
          <a:p>
            <a:r>
              <a:rPr dirty="0" lang="en-US"/>
              <a:t>Click to add title</a:t>
            </a:r>
          </a:p>
        </p:txBody>
      </p:sp>
      <p:sp>
        <p:nvSpPr>
          <p:cNvPr id="1048606" name="Content Placeholder 2"/>
          <p:cNvSpPr>
            <a:spLocks noGrp="1"/>
          </p:cNvSpPr>
          <p:nvPr>
            <p:ph idx="1" hasCustomPrompt="1"/>
          </p:nvPr>
        </p:nvSpPr>
        <p:spPr>
          <a:xfrm>
            <a:off x="1167493" y="2017467"/>
            <a:ext cx="9779182" cy="3366815"/>
          </a:xfrm>
        </p:spPr>
        <p:txBody>
          <a:bodyPr>
            <a:normAutofit/>
          </a:bodyPr>
          <a:lstStyle>
            <a:lvl1pPr indent="0" marL="0">
              <a:buNone/>
              <a:defRPr>
                <a:latin typeface="+mn-lt"/>
              </a:defRPr>
            </a:lvl1pPr>
            <a:lvl2pPr indent="0" marL="457200">
              <a:buNone/>
              <a:defRPr>
                <a:latin typeface="+mn-lt"/>
              </a:defRPr>
            </a:lvl2pPr>
            <a:lvl3pPr indent="0" marL="914400">
              <a:buNone/>
              <a:defRPr>
                <a:latin typeface="+mn-lt"/>
              </a:defRPr>
            </a:lvl3pPr>
            <a:lvl4pPr indent="0" marL="1371600">
              <a:buNone/>
              <a:defRPr>
                <a:latin typeface="+mn-lt"/>
              </a:defRPr>
            </a:lvl4pPr>
            <a:lvl5pPr indent="0" marL="1828800">
              <a:buNone/>
              <a:defRPr>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07" name="Date Placeholder 3"/>
          <p:cNvSpPr>
            <a:spLocks noGrp="1"/>
          </p:cNvSpPr>
          <p:nvPr>
            <p:ph type="dt" sz="half" idx="2"/>
          </p:nvPr>
        </p:nvSpPr>
        <p:spPr>
          <a:xfrm>
            <a:off x="381000" y="6356350"/>
            <a:ext cx="2743200" cy="365125"/>
          </a:xfrm>
          <a:prstGeom prst="rect"/>
        </p:spPr>
        <p:txBody>
          <a:bodyPr anchor="ctr" bIns="45720" lIns="91440" rIns="91440" rtlCol="0" tIns="45720" vert="horz">
            <a:noAutofit/>
          </a:bodyPr>
          <a:lstStyle>
            <a:lvl1pPr algn="l">
              <a:defRPr sz="1200">
                <a:solidFill>
                  <a:schemeClr val="accent3"/>
                </a:solidFill>
                <a:latin typeface="+mn-lt"/>
              </a:defRPr>
            </a:lvl1pPr>
          </a:lstStyle>
          <a:p>
            <a:r>
              <a:rPr dirty="0" lang="en-US"/>
              <a:t>9/8/20XX</a:t>
            </a:r>
          </a:p>
        </p:txBody>
      </p:sp>
      <p:sp>
        <p:nvSpPr>
          <p:cNvPr id="1048608"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3"/>
                </a:solidFill>
                <a:latin typeface="+mn-lt"/>
              </a:defRPr>
            </a:lvl1pPr>
          </a:lstStyle>
          <a:p>
            <a:r>
              <a:rPr dirty="0" lang="en-US"/>
              <a:t>PRESENTATION TITLE</a:t>
            </a:r>
          </a:p>
        </p:txBody>
      </p:sp>
      <p:sp>
        <p:nvSpPr>
          <p:cNvPr id="1048609"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2"/>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46" name=""/>
        <p:cNvGrpSpPr/>
        <p:nvPr/>
      </p:nvGrpSpPr>
      <p:grpSpPr>
        <a:xfrm>
          <a:off x="0" y="0"/>
          <a:ext cx="0" cy="0"/>
          <a:chOff x="0" y="0"/>
          <a:chExt cx="0" cy="0"/>
        </a:xfrm>
      </p:grpSpPr>
      <p:grpSp>
        <p:nvGrpSpPr>
          <p:cNvPr id="47" name="Group 1"/>
          <p:cNvGrpSpPr/>
          <p:nvPr userDrawn="1"/>
        </p:nvGrpSpPr>
        <p:grpSpPr>
          <a:xfrm>
            <a:off x="0" y="-1"/>
            <a:ext cx="12208822" cy="6858003"/>
            <a:chOff x="0" y="-1"/>
            <a:chExt cx="12208822" cy="6858003"/>
          </a:xfrm>
        </p:grpSpPr>
        <p:sp>
          <p:nvSpPr>
            <p:cNvPr id="1048618" name="Rectangle 6"/>
            <p:cNvSpPr/>
            <p:nvPr userDrawn="1"/>
          </p:nvSpPr>
          <p:spPr>
            <a:xfrm>
              <a:off x="0" y="2286002"/>
              <a:ext cx="12208822" cy="4572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19"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20"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21"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622" name="Title 1"/>
          <p:cNvSpPr>
            <a:spLocks noGrp="1"/>
          </p:cNvSpPr>
          <p:nvPr>
            <p:ph type="title" hasCustomPrompt="1"/>
          </p:nvPr>
        </p:nvSpPr>
        <p:spPr>
          <a:xfrm>
            <a:off x="1167492" y="136526"/>
            <a:ext cx="9779183" cy="1570038"/>
          </a:xfrm>
        </p:spPr>
        <p:txBody>
          <a:bodyPr anchor="b">
            <a:noAutofit/>
          </a:bodyPr>
          <a:lstStyle>
            <a:lvl1pPr>
              <a:defRPr b="1" sz="4800">
                <a:latin typeface="+mj-lt"/>
              </a:defRPr>
            </a:lvl1pPr>
          </a:lstStyle>
          <a:p>
            <a:r>
              <a:rPr dirty="0" lang="en-US"/>
              <a:t>Click to add title</a:t>
            </a:r>
          </a:p>
        </p:txBody>
      </p:sp>
      <p:sp>
        <p:nvSpPr>
          <p:cNvPr id="1048623" name="Text Placeholder 2"/>
          <p:cNvSpPr>
            <a:spLocks noGrp="1"/>
          </p:cNvSpPr>
          <p:nvPr>
            <p:ph type="body" idx="1" hasCustomPrompt="1"/>
          </p:nvPr>
        </p:nvSpPr>
        <p:spPr>
          <a:xfrm>
            <a:off x="1167492" y="2653167"/>
            <a:ext cx="9779183" cy="3436483"/>
          </a:xfrm>
        </p:spPr>
        <p:txBody>
          <a:bodyPr>
            <a:normAutofit/>
          </a:bodyPr>
          <a:lstStyle>
            <a:lvl1pPr indent="0" marL="0">
              <a:lnSpc>
                <a:spcPct val="150000"/>
              </a:lnSpc>
              <a:buNone/>
              <a:defRPr sz="2400">
                <a:solidFill>
                  <a:schemeClr val="bg1"/>
                </a:solidFill>
                <a:latin typeface="+mn-lt"/>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dirty="0" lang="en-US"/>
              <a:t>Click to add text</a:t>
            </a:r>
          </a:p>
        </p:txBody>
      </p:sp>
      <p:sp>
        <p:nvSpPr>
          <p:cNvPr id="1048624" name="Date Placeholder 3"/>
          <p:cNvSpPr>
            <a:spLocks noGrp="1"/>
          </p:cNvSpPr>
          <p:nvPr>
            <p:ph type="dt" sz="half" idx="10"/>
          </p:nvPr>
        </p:nvSpPr>
        <p:spPr/>
        <p:txBody>
          <a:bodyPr>
            <a:noAutofit/>
          </a:bodyPr>
          <a:lstStyle>
            <a:lvl1pPr>
              <a:defRPr>
                <a:solidFill>
                  <a:schemeClr val="accent2"/>
                </a:solidFill>
                <a:latin typeface="+mn-lt"/>
              </a:defRPr>
            </a:lvl1pPr>
          </a:lstStyle>
          <a:p>
            <a:r>
              <a:rPr dirty="0" lang="en-US"/>
              <a:t>9/8/20XX</a:t>
            </a:r>
          </a:p>
        </p:txBody>
      </p:sp>
      <p:sp>
        <p:nvSpPr>
          <p:cNvPr id="1048625" name="Footer Placeholder 4"/>
          <p:cNvSpPr>
            <a:spLocks noGrp="1"/>
          </p:cNvSpPr>
          <p:nvPr>
            <p:ph type="ftr" sz="quarter" idx="11"/>
          </p:nvPr>
        </p:nvSpPr>
        <p:spPr/>
        <p:txBody>
          <a:bodyPr>
            <a:noAutofit/>
          </a:bodyPr>
          <a:lstStyle>
            <a:lvl1pPr>
              <a:defRPr>
                <a:solidFill>
                  <a:schemeClr val="accent2"/>
                </a:solidFill>
                <a:latin typeface="+mn-lt"/>
              </a:defRPr>
            </a:lvl1pPr>
          </a:lstStyle>
          <a:p>
            <a:r>
              <a:rPr dirty="0" lang="en-US"/>
              <a:t>PRESENTATION TITLE</a:t>
            </a:r>
          </a:p>
        </p:txBody>
      </p:sp>
      <p:sp>
        <p:nvSpPr>
          <p:cNvPr id="104862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itle">
  <p:cSld name="Section title">
    <p:spTree>
      <p:nvGrpSpPr>
        <p:cNvPr id="85" name=""/>
        <p:cNvGrpSpPr/>
        <p:nvPr/>
      </p:nvGrpSpPr>
      <p:grpSpPr>
        <a:xfrm>
          <a:off x="0" y="0"/>
          <a:ext cx="0" cy="0"/>
          <a:chOff x="0" y="0"/>
          <a:chExt cx="0" cy="0"/>
        </a:xfrm>
      </p:grpSpPr>
      <p:grpSp>
        <p:nvGrpSpPr>
          <p:cNvPr id="86" name="Group 3"/>
          <p:cNvGrpSpPr/>
          <p:nvPr userDrawn="1"/>
        </p:nvGrpSpPr>
        <p:grpSpPr>
          <a:xfrm>
            <a:off x="0" y="0"/>
            <a:ext cx="12192000" cy="6858000"/>
            <a:chOff x="0" y="0"/>
            <a:chExt cx="12192000" cy="6858000"/>
          </a:xfrm>
        </p:grpSpPr>
        <p:sp>
          <p:nvSpPr>
            <p:cNvPr id="1048779"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nvGrpSpPr>
            <p:cNvPr id="87" name="Group 5"/>
            <p:cNvGrpSpPr/>
            <p:nvPr userDrawn="1"/>
          </p:nvGrpSpPr>
          <p:grpSpPr>
            <a:xfrm rot="16200000">
              <a:off x="8286528" y="2207195"/>
              <a:ext cx="3032351" cy="2443610"/>
              <a:chOff x="9857014" y="13834"/>
              <a:chExt cx="2334986" cy="1881641"/>
            </a:xfrm>
          </p:grpSpPr>
          <p:sp>
            <p:nvSpPr>
              <p:cNvPr id="1048780"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81"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82"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83"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84" name="Title 1"/>
          <p:cNvSpPr>
            <a:spLocks noGrp="1"/>
          </p:cNvSpPr>
          <p:nvPr>
            <p:ph type="ctrTitle" hasCustomPrompt="1"/>
          </p:nvPr>
        </p:nvSpPr>
        <p:spPr>
          <a:xfrm>
            <a:off x="1167494" y="177553"/>
            <a:ext cx="6245912" cy="3269447"/>
          </a:xfrm>
        </p:spPr>
        <p:txBody>
          <a:bodyPr anchor="b">
            <a:noAutofit/>
          </a:bodyPr>
          <a:lstStyle>
            <a:lvl1pPr algn="l">
              <a:defRPr b="1" sz="6000">
                <a:solidFill>
                  <a:schemeClr val="bg1"/>
                </a:solidFill>
                <a:latin typeface="+mj-lt"/>
              </a:defRPr>
            </a:lvl1pPr>
          </a:lstStyle>
          <a:p>
            <a:r>
              <a:rPr dirty="0" lang="en-US"/>
              <a:t>Click to add title</a:t>
            </a:r>
          </a:p>
        </p:txBody>
      </p:sp>
      <p:sp>
        <p:nvSpPr>
          <p:cNvPr id="1048785" name="Subtitle 2"/>
          <p:cNvSpPr>
            <a:spLocks noGrp="1"/>
          </p:cNvSpPr>
          <p:nvPr>
            <p:ph type="subTitle" idx="1" hasCustomPrompt="1"/>
          </p:nvPr>
        </p:nvSpPr>
        <p:spPr>
          <a:xfrm>
            <a:off x="1167494" y="3492896"/>
            <a:ext cx="6245912" cy="912850"/>
          </a:xfrm>
        </p:spPr>
        <p:txBody>
          <a:bodyPr anchor="ctr" anchorCtr="0">
            <a:noAutofit/>
          </a:bodyPr>
          <a:lstStyle>
            <a:lvl1pPr algn="l" indent="0" marL="0">
              <a:buNone/>
              <a:defRPr sz="3200">
                <a:solidFill>
                  <a:schemeClr val="bg1"/>
                </a:solidFill>
                <a:latin typeface="+mn-l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add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Graph">
    <p:spTree>
      <p:nvGrpSpPr>
        <p:cNvPr id="80" name=""/>
        <p:cNvGrpSpPr/>
        <p:nvPr/>
      </p:nvGrpSpPr>
      <p:grpSpPr>
        <a:xfrm>
          <a:off x="0" y="0"/>
          <a:ext cx="0" cy="0"/>
          <a:chOff x="0" y="0"/>
          <a:chExt cx="0" cy="0"/>
        </a:xfrm>
      </p:grpSpPr>
      <p:grpSp>
        <p:nvGrpSpPr>
          <p:cNvPr id="81" name="Group 5"/>
          <p:cNvGrpSpPr/>
          <p:nvPr userDrawn="1"/>
        </p:nvGrpSpPr>
        <p:grpSpPr>
          <a:xfrm>
            <a:off x="1" y="1"/>
            <a:ext cx="12191999" cy="6857999"/>
            <a:chOff x="1" y="1"/>
            <a:chExt cx="12191999" cy="6857999"/>
          </a:xfrm>
        </p:grpSpPr>
        <p:sp>
          <p:nvSpPr>
            <p:cNvPr id="1048758"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759"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760" name="Title 1"/>
          <p:cNvSpPr>
            <a:spLocks noGrp="1"/>
          </p:cNvSpPr>
          <p:nvPr>
            <p:ph type="title" hasCustomPrompt="1"/>
          </p:nvPr>
        </p:nvSpPr>
        <p:spPr>
          <a:xfrm>
            <a:off x="1167492" y="136526"/>
            <a:ext cx="9779183" cy="1570038"/>
          </a:xfrm>
        </p:spPr>
        <p:txBody>
          <a:bodyPr anchor="b">
            <a:noAutofit/>
          </a:bodyPr>
          <a:lstStyle>
            <a:lvl1pPr>
              <a:defRPr b="1" sz="4800">
                <a:latin typeface="+mj-lt"/>
              </a:defRPr>
            </a:lvl1pPr>
          </a:lstStyle>
          <a:p>
            <a:r>
              <a:rPr dirty="0" lang="en-US"/>
              <a:t>Click to add title</a:t>
            </a:r>
          </a:p>
        </p:txBody>
      </p:sp>
      <p:sp>
        <p:nvSpPr>
          <p:cNvPr id="1048761" name="Content Placeholder 2"/>
          <p:cNvSpPr>
            <a:spLocks noGrp="1"/>
          </p:cNvSpPr>
          <p:nvPr>
            <p:ph idx="1" hasCustomPrompt="1"/>
          </p:nvPr>
        </p:nvSpPr>
        <p:spPr>
          <a:xfrm>
            <a:off x="1167493" y="2087561"/>
            <a:ext cx="9779182" cy="3366815"/>
          </a:xfrm>
        </p:spPr>
        <p:txBody>
          <a:bodyPr>
            <a:noAutofit/>
          </a:bodyPr>
          <a:lstStyle>
            <a:lvl1pPr indent="0" marL="0">
              <a:buNone/>
              <a:defRPr>
                <a:latin typeface="+mn-lt"/>
              </a:defRPr>
            </a:lvl1pPr>
            <a:lvl2pPr indent="0" marL="457200">
              <a:buNone/>
              <a:defRPr>
                <a:latin typeface="+mn-lt"/>
              </a:defRPr>
            </a:lvl2pPr>
            <a:lvl3pPr indent="0" marL="914400">
              <a:buNone/>
              <a:defRPr>
                <a:latin typeface="+mn-lt"/>
              </a:defRPr>
            </a:lvl3pPr>
            <a:lvl4pPr indent="0" marL="1371600">
              <a:buNone/>
              <a:defRPr>
                <a:latin typeface="+mn-lt"/>
              </a:defRPr>
            </a:lvl4pPr>
            <a:lvl5pPr indent="0" marL="1828800">
              <a:buNone/>
              <a:defRPr>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62" name="Date Placeholder 3"/>
          <p:cNvSpPr>
            <a:spLocks noGrp="1"/>
          </p:cNvSpPr>
          <p:nvPr>
            <p:ph type="dt" sz="half" idx="2"/>
          </p:nvPr>
        </p:nvSpPr>
        <p:spPr>
          <a:xfrm>
            <a:off x="381000" y="6356350"/>
            <a:ext cx="1701018" cy="365125"/>
          </a:xfrm>
          <a:prstGeom prst="rect"/>
        </p:spPr>
        <p:txBody>
          <a:bodyPr anchor="ctr" bIns="45720" lIns="91440" rIns="91440" rtlCol="0" tIns="45720" vert="horz">
            <a:noAutofit/>
          </a:bodyPr>
          <a:lstStyle>
            <a:lvl1pPr algn="l">
              <a:defRPr sz="1200">
                <a:solidFill>
                  <a:schemeClr val="accent2"/>
                </a:solidFill>
                <a:latin typeface="+mn-lt"/>
              </a:defRPr>
            </a:lvl1pPr>
          </a:lstStyle>
          <a:p>
            <a:r>
              <a:rPr dirty="0" lang="en-US"/>
              <a:t>9/8/20XX</a:t>
            </a:r>
          </a:p>
        </p:txBody>
      </p:sp>
      <p:sp>
        <p:nvSpPr>
          <p:cNvPr id="1048763"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3"/>
                </a:solidFill>
                <a:latin typeface="+mn-lt"/>
              </a:defRPr>
            </a:lvl1pPr>
          </a:lstStyle>
          <a:p>
            <a:r>
              <a:rPr dirty="0" lang="en-US"/>
              <a:t>PRESENTATION TITLE</a:t>
            </a:r>
          </a:p>
        </p:txBody>
      </p:sp>
      <p:sp>
        <p:nvSpPr>
          <p:cNvPr id="1048764"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3"/>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Chart 2">
    <p:bg>
      <p:bgPr>
        <a:solidFill>
          <a:schemeClr val="accent2"/>
        </a:solidFill>
        <a:effectLst/>
      </p:bgPr>
    </p:bg>
    <p:spTree>
      <p:nvGrpSpPr>
        <p:cNvPr id="51" name=""/>
        <p:cNvGrpSpPr/>
        <p:nvPr/>
      </p:nvGrpSpPr>
      <p:grpSpPr>
        <a:xfrm>
          <a:off x="0" y="0"/>
          <a:ext cx="0" cy="0"/>
          <a:chOff x="0" y="0"/>
          <a:chExt cx="0" cy="0"/>
        </a:xfrm>
      </p:grpSpPr>
      <p:grpSp>
        <p:nvGrpSpPr>
          <p:cNvPr id="52" name="Group 8"/>
          <p:cNvGrpSpPr/>
          <p:nvPr userDrawn="1"/>
        </p:nvGrpSpPr>
        <p:grpSpPr>
          <a:xfrm rot="16200000">
            <a:off x="10772262" y="152641"/>
            <a:ext cx="1572380" cy="1267097"/>
            <a:chOff x="7413403" y="4976359"/>
            <a:chExt cx="2334986" cy="1881641"/>
          </a:xfrm>
        </p:grpSpPr>
        <p:sp>
          <p:nvSpPr>
            <p:cNvPr id="1048635"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36"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637" name="Title 1"/>
          <p:cNvSpPr>
            <a:spLocks noGrp="1"/>
          </p:cNvSpPr>
          <p:nvPr>
            <p:ph type="title" hasCustomPrompt="1"/>
          </p:nvPr>
        </p:nvSpPr>
        <p:spPr>
          <a:xfrm>
            <a:off x="1167492" y="136526"/>
            <a:ext cx="9779183" cy="1570038"/>
          </a:xfrm>
        </p:spPr>
        <p:txBody>
          <a:bodyPr anchor="b">
            <a:noAutofit/>
          </a:bodyPr>
          <a:lstStyle>
            <a:lvl1pPr>
              <a:defRPr b="1" sz="4800">
                <a:latin typeface="+mj-lt"/>
              </a:defRPr>
            </a:lvl1pPr>
          </a:lstStyle>
          <a:p>
            <a:r>
              <a:rPr dirty="0" lang="en-US"/>
              <a:t>Click to add title</a:t>
            </a:r>
          </a:p>
        </p:txBody>
      </p:sp>
      <p:sp>
        <p:nvSpPr>
          <p:cNvPr id="1048638" name="Content Placeholder 2"/>
          <p:cNvSpPr>
            <a:spLocks noGrp="1"/>
          </p:cNvSpPr>
          <p:nvPr>
            <p:ph idx="1" hasCustomPrompt="1"/>
          </p:nvPr>
        </p:nvSpPr>
        <p:spPr>
          <a:xfrm>
            <a:off x="1167493" y="2084832"/>
            <a:ext cx="9779182" cy="3366813"/>
          </a:xfrm>
        </p:spPr>
        <p:txBody>
          <a:bodyPr>
            <a:noAutofit/>
          </a:bodyPr>
          <a:lstStyle>
            <a:lvl1pPr indent="0" marL="0">
              <a:buNone/>
              <a:defRPr>
                <a:latin typeface="+mn-lt"/>
              </a:defRPr>
            </a:lvl1pPr>
            <a:lvl2pPr indent="0" marL="457200">
              <a:buNone/>
              <a:defRPr>
                <a:latin typeface="+mn-lt"/>
              </a:defRPr>
            </a:lvl2pPr>
            <a:lvl3pPr indent="0" marL="914400">
              <a:buNone/>
              <a:defRPr>
                <a:latin typeface="+mn-lt"/>
              </a:defRPr>
            </a:lvl3pPr>
            <a:lvl4pPr indent="0" marL="1371600">
              <a:buNone/>
              <a:defRPr>
                <a:latin typeface="+mn-lt"/>
              </a:defRPr>
            </a:lvl4pPr>
            <a:lvl5pPr indent="0" marL="1828800">
              <a:buNone/>
              <a:defRPr>
                <a:latin typeface="+mn-lt"/>
              </a:defRPr>
            </a:lvl5pPr>
          </a:lstStyle>
          <a:p>
            <a:pPr lvl="0"/>
            <a:r>
              <a:rPr dirty="0" lang="en-US"/>
              <a:t>Click to add text</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39" name="Date Placeholder 3"/>
          <p:cNvSpPr>
            <a:spLocks noGrp="1"/>
          </p:cNvSpPr>
          <p:nvPr>
            <p:ph type="dt" sz="half" idx="2"/>
          </p:nvPr>
        </p:nvSpPr>
        <p:spPr>
          <a:xfrm>
            <a:off x="381000" y="6356350"/>
            <a:ext cx="1701018" cy="365125"/>
          </a:xfrm>
          <a:prstGeom prst="rect"/>
        </p:spPr>
        <p:txBody>
          <a:bodyPr anchor="ctr" bIns="45720" lIns="91440" rIns="91440" rtlCol="0" tIns="45720" vert="horz">
            <a:noAutofit/>
          </a:bodyPr>
          <a:lstStyle>
            <a:lvl1pPr algn="l">
              <a:defRPr sz="1200">
                <a:solidFill>
                  <a:schemeClr val="accent3"/>
                </a:solidFill>
                <a:latin typeface="+mn-lt"/>
              </a:defRPr>
            </a:lvl1pPr>
          </a:lstStyle>
          <a:p>
            <a:r>
              <a:rPr dirty="0" lang="en-US"/>
              <a:t>9/8/20XX</a:t>
            </a:r>
          </a:p>
        </p:txBody>
      </p:sp>
      <p:sp>
        <p:nvSpPr>
          <p:cNvPr id="1048640"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accent3"/>
                </a:solidFill>
                <a:latin typeface="+mn-lt"/>
              </a:defRPr>
            </a:lvl1pPr>
          </a:lstStyle>
          <a:p>
            <a:r>
              <a:rPr dirty="0" lang="en-US"/>
              <a:t>PRESENTATION TITLE</a:t>
            </a:r>
          </a:p>
        </p:txBody>
      </p:sp>
      <p:sp>
        <p:nvSpPr>
          <p:cNvPr id="1048641" name="Slide Number Placeholder 5"/>
          <p:cNvSpPr>
            <a:spLocks noGrp="1"/>
          </p:cNvSpPr>
          <p:nvPr>
            <p:ph type="sldNum" sz="quarter" idx="4"/>
          </p:nvPr>
        </p:nvSpPr>
        <p:spPr>
          <a:xfrm>
            <a:off x="10153276" y="6356350"/>
            <a:ext cx="1657723" cy="365125"/>
          </a:xfrm>
          <a:prstGeom prst="rect"/>
        </p:spPr>
        <p:txBody>
          <a:bodyPr anchor="ctr" bIns="45720" lIns="91440" rIns="91440" rtlCol="0" tIns="45720" vert="horz">
            <a:noAutofit/>
          </a:bodyPr>
          <a:lstStyle>
            <a:lvl1pPr algn="r">
              <a:defRPr sz="1200">
                <a:solidFill>
                  <a:schemeClr val="accent3"/>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82" name=""/>
        <p:cNvGrpSpPr/>
        <p:nvPr/>
      </p:nvGrpSpPr>
      <p:grpSpPr>
        <a:xfrm>
          <a:off x="0" y="0"/>
          <a:ext cx="0" cy="0"/>
          <a:chOff x="0" y="0"/>
          <a:chExt cx="0" cy="0"/>
        </a:xfrm>
      </p:grpSpPr>
      <p:sp>
        <p:nvSpPr>
          <p:cNvPr id="1048765" name="Title 1"/>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dirty="0" lang="en-US"/>
              <a:t>Click to add title</a:t>
            </a:r>
          </a:p>
        </p:txBody>
      </p:sp>
      <p:sp>
        <p:nvSpPr>
          <p:cNvPr id="1048766" name="Text Placeholder 7"/>
          <p:cNvSpPr>
            <a:spLocks noGrp="1"/>
          </p:cNvSpPr>
          <p:nvPr>
            <p:ph type="body" sz="quarter" idx="13" hasCustomPrompt="1"/>
          </p:nvPr>
        </p:nvSpPr>
        <p:spPr>
          <a:xfrm>
            <a:off x="1022837" y="1071418"/>
            <a:ext cx="1364297" cy="1740788"/>
          </a:xfrm>
        </p:spPr>
        <p:txBody>
          <a:bodyPr>
            <a:noAutofit/>
          </a:bodyPr>
          <a:lstStyle>
            <a:lvl1pPr algn="ctr" indent="0" marL="0">
              <a:buNone/>
              <a:defRPr b="1" sz="23900">
                <a:solidFill>
                  <a:schemeClr val="accent1">
                    <a:lumMod val="75000"/>
                  </a:schemeClr>
                </a:solidFill>
                <a:latin typeface="Tenorite" pitchFamily="2" charset="0"/>
              </a:defRPr>
            </a:lvl1pPr>
            <a:lvl2pPr indent="0" marL="457200">
              <a:buNone/>
              <a:defRPr b="1">
                <a:solidFill>
                  <a:schemeClr val="bg1"/>
                </a:solidFill>
                <a:latin typeface="Tenorite" pitchFamily="2" charset="0"/>
              </a:defRPr>
            </a:lvl2pPr>
            <a:lvl3pPr indent="0" marL="914400">
              <a:buNone/>
              <a:defRPr b="1">
                <a:solidFill>
                  <a:schemeClr val="bg1"/>
                </a:solidFill>
                <a:latin typeface="Tenorite" pitchFamily="2" charset="0"/>
              </a:defRPr>
            </a:lvl3pPr>
            <a:lvl4pPr indent="0" marL="1371600">
              <a:buNone/>
              <a:defRPr b="1">
                <a:solidFill>
                  <a:schemeClr val="bg1"/>
                </a:solidFill>
                <a:latin typeface="Tenorite" pitchFamily="2" charset="0"/>
              </a:defRPr>
            </a:lvl4pPr>
            <a:lvl5pPr indent="0" marL="1828800">
              <a:buNone/>
              <a:defRPr b="1">
                <a:solidFill>
                  <a:schemeClr val="bg1"/>
                </a:solidFill>
                <a:latin typeface="Tenorite" pitchFamily="2" charset="0"/>
              </a:defRPr>
            </a:lvl5pPr>
          </a:lstStyle>
          <a:p>
            <a:pPr lvl="0"/>
            <a:r>
              <a:rPr dirty="0" lang="en-US"/>
              <a:t>“</a:t>
            </a:r>
          </a:p>
        </p:txBody>
      </p:sp>
      <p:sp>
        <p:nvSpPr>
          <p:cNvPr id="1048767" name="Text Placeholder 7"/>
          <p:cNvSpPr>
            <a:spLocks noGrp="1"/>
          </p:cNvSpPr>
          <p:nvPr>
            <p:ph type="body" sz="quarter" idx="15" hasCustomPrompt="1"/>
          </p:nvPr>
        </p:nvSpPr>
        <p:spPr>
          <a:xfrm>
            <a:off x="9819153" y="3295278"/>
            <a:ext cx="1364297" cy="1690799"/>
          </a:xfrm>
        </p:spPr>
        <p:txBody>
          <a:bodyPr>
            <a:noAutofit/>
          </a:bodyPr>
          <a:lstStyle>
            <a:lvl1pPr algn="ctr" indent="0" marL="0">
              <a:buNone/>
              <a:defRPr b="1" sz="23900">
                <a:solidFill>
                  <a:schemeClr val="accent1">
                    <a:lumMod val="75000"/>
                  </a:schemeClr>
                </a:solidFill>
                <a:latin typeface="Tenorite" pitchFamily="2" charset="0"/>
              </a:defRPr>
            </a:lvl1pPr>
            <a:lvl2pPr indent="0" marL="457200">
              <a:buNone/>
              <a:defRPr b="1">
                <a:solidFill>
                  <a:schemeClr val="bg1"/>
                </a:solidFill>
                <a:latin typeface="Tenorite" pitchFamily="2" charset="0"/>
              </a:defRPr>
            </a:lvl2pPr>
            <a:lvl3pPr indent="0" marL="914400">
              <a:buNone/>
              <a:defRPr b="1">
                <a:solidFill>
                  <a:schemeClr val="bg1"/>
                </a:solidFill>
                <a:latin typeface="Tenorite" pitchFamily="2" charset="0"/>
              </a:defRPr>
            </a:lvl3pPr>
            <a:lvl4pPr indent="0" marL="1371600">
              <a:buNone/>
              <a:defRPr b="1">
                <a:solidFill>
                  <a:schemeClr val="bg1"/>
                </a:solidFill>
                <a:latin typeface="Tenorite" pitchFamily="2" charset="0"/>
              </a:defRPr>
            </a:lvl4pPr>
            <a:lvl5pPr indent="0" marL="1828800">
              <a:buNone/>
              <a:defRPr b="1">
                <a:solidFill>
                  <a:schemeClr val="bg1"/>
                </a:solidFill>
                <a:latin typeface="Tenorite" pitchFamily="2" charset="0"/>
              </a:defRPr>
            </a:lvl5pPr>
          </a:lstStyle>
          <a:p>
            <a:pPr lvl="0"/>
            <a:r>
              <a:rPr dirty="0" lang="en-US"/>
              <a:t>”</a:t>
            </a:r>
          </a:p>
        </p:txBody>
      </p:sp>
      <p:sp>
        <p:nvSpPr>
          <p:cNvPr id="1048768" name="Text Placeholder 9"/>
          <p:cNvSpPr>
            <a:spLocks noGrp="1"/>
          </p:cNvSpPr>
          <p:nvPr>
            <p:ph type="body" sz="quarter" idx="14" hasCustomPrompt="1"/>
          </p:nvPr>
        </p:nvSpPr>
        <p:spPr>
          <a:xfrm>
            <a:off x="6222389" y="4599720"/>
            <a:ext cx="3511550" cy="853643"/>
          </a:xfrm>
        </p:spPr>
        <p:txBody>
          <a:bodyPr>
            <a:normAutofit/>
          </a:bodyPr>
          <a:lstStyle>
            <a:lvl1pPr algn="r" indent="0" marL="0">
              <a:buNone/>
              <a:defRPr sz="2000">
                <a:solidFill>
                  <a:schemeClr val="bg1"/>
                </a:solidFill>
                <a:latin typeface="+mn-lt"/>
              </a:defRPr>
            </a:lvl1pPr>
            <a:lvl2pPr algn="r" indent="0" marL="457200">
              <a:buNone/>
              <a:defRPr sz="1800">
                <a:solidFill>
                  <a:schemeClr val="bg1"/>
                </a:solidFill>
                <a:latin typeface="Tenorite" pitchFamily="2" charset="0"/>
              </a:defRPr>
            </a:lvl2pPr>
            <a:lvl3pPr algn="r" indent="0" marL="914400">
              <a:buNone/>
              <a:defRPr sz="1600">
                <a:solidFill>
                  <a:schemeClr val="bg1"/>
                </a:solidFill>
                <a:latin typeface="Tenorite" pitchFamily="2" charset="0"/>
              </a:defRPr>
            </a:lvl3pPr>
            <a:lvl4pPr algn="r" indent="0" marL="1371600">
              <a:buNone/>
              <a:defRPr sz="1400">
                <a:solidFill>
                  <a:schemeClr val="bg1"/>
                </a:solidFill>
                <a:latin typeface="Tenorite" pitchFamily="2" charset="0"/>
              </a:defRPr>
            </a:lvl4pPr>
            <a:lvl5pPr algn="r" indent="0" marL="1828800">
              <a:buNone/>
              <a:defRPr sz="1400">
                <a:solidFill>
                  <a:schemeClr val="bg1"/>
                </a:solidFill>
                <a:latin typeface="Tenorite" pitchFamily="2" charset="0"/>
              </a:defRPr>
            </a:lvl5pPr>
          </a:lstStyle>
          <a:p>
            <a:pPr lvl="0"/>
            <a:r>
              <a:rPr dirty="0" lang="en-US"/>
              <a:t>Click to add text</a:t>
            </a:r>
          </a:p>
        </p:txBody>
      </p:sp>
      <p:sp>
        <p:nvSpPr>
          <p:cNvPr id="1048769" name="Date Placeholder 2"/>
          <p:cNvSpPr>
            <a:spLocks noGrp="1"/>
          </p:cNvSpPr>
          <p:nvPr>
            <p:ph type="dt" sz="half" idx="10"/>
          </p:nvPr>
        </p:nvSpPr>
        <p:spPr/>
        <p:txBody>
          <a:bodyPr>
            <a:noAutofit/>
          </a:bodyPr>
          <a:lstStyle>
            <a:lvl1pPr>
              <a:defRPr>
                <a:solidFill>
                  <a:schemeClr val="accent2"/>
                </a:solidFill>
                <a:latin typeface="+mn-lt"/>
              </a:defRPr>
            </a:lvl1pPr>
          </a:lstStyle>
          <a:p>
            <a:r>
              <a:rPr dirty="0" lang="en-US"/>
              <a:t>9/8/20XX</a:t>
            </a:r>
          </a:p>
        </p:txBody>
      </p:sp>
      <p:sp>
        <p:nvSpPr>
          <p:cNvPr id="1048770" name="Footer Placeholder 3"/>
          <p:cNvSpPr>
            <a:spLocks noGrp="1"/>
          </p:cNvSpPr>
          <p:nvPr>
            <p:ph type="ftr" sz="quarter" idx="11"/>
          </p:nvPr>
        </p:nvSpPr>
        <p:spPr/>
        <p:txBody>
          <a:bodyPr>
            <a:noAutofit/>
          </a:bodyPr>
          <a:lstStyle>
            <a:lvl1pPr>
              <a:defRPr>
                <a:solidFill>
                  <a:schemeClr val="accent2"/>
                </a:solidFill>
                <a:latin typeface="+mn-lt"/>
              </a:defRPr>
            </a:lvl1pPr>
          </a:lstStyle>
          <a:p>
            <a:r>
              <a:rPr dirty="0" lang="en-US"/>
              <a:t>PRESENTATION TITLE</a:t>
            </a:r>
          </a:p>
        </p:txBody>
      </p:sp>
      <p:sp>
        <p:nvSpPr>
          <p:cNvPr id="1048771"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56" name=""/>
        <p:cNvGrpSpPr/>
        <p:nvPr/>
      </p:nvGrpSpPr>
      <p:grpSpPr>
        <a:xfrm>
          <a:off x="0" y="0"/>
          <a:ext cx="0" cy="0"/>
          <a:chOff x="0" y="0"/>
          <a:chExt cx="0" cy="0"/>
        </a:xfrm>
      </p:grpSpPr>
      <p:sp>
        <p:nvSpPr>
          <p:cNvPr id="1048647" name="Rectangle 29"/>
          <p:cNvSpPr/>
          <p:nvPr userDrawn="1"/>
        </p:nvSpPr>
        <p:spPr>
          <a:xfrm>
            <a:off x="0" y="-1664"/>
            <a:ext cx="9857012" cy="6859664"/>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57" name="Group 1"/>
          <p:cNvGrpSpPr/>
          <p:nvPr userDrawn="1"/>
        </p:nvGrpSpPr>
        <p:grpSpPr>
          <a:xfrm>
            <a:off x="9857012" y="-1664"/>
            <a:ext cx="2334989" cy="6859664"/>
            <a:chOff x="9857012" y="-1664"/>
            <a:chExt cx="2334989" cy="6859664"/>
          </a:xfrm>
        </p:grpSpPr>
        <p:sp>
          <p:nvSpPr>
            <p:cNvPr id="1048648"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49"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50"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51" name="Oval 25"/>
            <p:cNvSpPr/>
            <p:nvPr userDrawn="1"/>
          </p:nvSpPr>
          <p:spPr>
            <a:xfrm>
              <a:off x="10334091" y="2737752"/>
              <a:ext cx="1380830" cy="1380830"/>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652"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53"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54"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grpSp>
      <p:sp>
        <p:nvSpPr>
          <p:cNvPr id="1048655" name="Title 1"/>
          <p:cNvSpPr>
            <a:spLocks noGrp="1"/>
          </p:cNvSpPr>
          <p:nvPr>
            <p:ph type="title" hasCustomPrompt="1"/>
          </p:nvPr>
        </p:nvSpPr>
        <p:spPr>
          <a:xfrm>
            <a:off x="750430" y="136526"/>
            <a:ext cx="8401624" cy="1570038"/>
          </a:xfrm>
        </p:spPr>
        <p:txBody>
          <a:bodyPr anchor="b" lIns="0">
            <a:noAutofit/>
          </a:bodyPr>
          <a:lstStyle>
            <a:lvl1pPr>
              <a:defRPr b="1" sz="4800">
                <a:latin typeface="+mj-lt"/>
              </a:defRPr>
            </a:lvl1pPr>
          </a:lstStyle>
          <a:p>
            <a:r>
              <a:rPr dirty="0" lang="en-US"/>
              <a:t>Click to add title</a:t>
            </a:r>
          </a:p>
        </p:txBody>
      </p:sp>
      <p:sp>
        <p:nvSpPr>
          <p:cNvPr id="1048656" name="Picture Placeholder 23"/>
          <p:cNvSpPr>
            <a:spLocks noGrp="1"/>
          </p:cNvSpPr>
          <p:nvPr>
            <p:ph type="pic" sz="quarter" idx="13" hasCustomPrompt="1"/>
          </p:nvPr>
        </p:nvSpPr>
        <p:spPr>
          <a:xfrm>
            <a:off x="750429" y="2227758"/>
            <a:ext cx="1200374" cy="1201242"/>
          </a:xfrm>
        </p:spPr>
        <p:txBody>
          <a:bodyPr>
            <a:noAutofit/>
          </a:bodyPr>
          <a:lstStyle>
            <a:lvl1pPr algn="ctr" indent="0" marL="0">
              <a:buNone/>
              <a:defRPr sz="1200">
                <a:solidFill>
                  <a:schemeClr val="tx1"/>
                </a:solidFill>
                <a:latin typeface="+mn-lt"/>
              </a:defRPr>
            </a:lvl1pPr>
          </a:lstStyle>
          <a:p>
            <a:r>
              <a:rPr dirty="0" lang="en-US"/>
              <a:t>Click to add picture</a:t>
            </a:r>
          </a:p>
        </p:txBody>
      </p:sp>
      <p:sp>
        <p:nvSpPr>
          <p:cNvPr id="1048657" name="Text Placeholder 28"/>
          <p:cNvSpPr>
            <a:spLocks noGrp="1"/>
          </p:cNvSpPr>
          <p:nvPr>
            <p:ph type="body" sz="quarter" idx="17" hasCustomPrompt="1"/>
          </p:nvPr>
        </p:nvSpPr>
        <p:spPr>
          <a:xfrm>
            <a:off x="2123351" y="2227758"/>
            <a:ext cx="2281237" cy="546304"/>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658" name="Text Placeholder 28"/>
          <p:cNvSpPr>
            <a:spLocks noGrp="1"/>
          </p:cNvSpPr>
          <p:nvPr>
            <p:ph type="body" sz="quarter" idx="18" hasCustomPrompt="1"/>
          </p:nvPr>
        </p:nvSpPr>
        <p:spPr>
          <a:xfrm>
            <a:off x="2123350" y="2811645"/>
            <a:ext cx="2281237" cy="621189"/>
          </a:xfrm>
        </p:spPr>
        <p:txBody>
          <a:bodyPr bIns="0" lIns="0" rIns="0" tIns="0">
            <a:norm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659" name="Picture Placeholder 23"/>
          <p:cNvSpPr>
            <a:spLocks noGrp="1"/>
          </p:cNvSpPr>
          <p:nvPr>
            <p:ph type="pic" sz="quarter" idx="14" hasCustomPrompt="1"/>
          </p:nvPr>
        </p:nvSpPr>
        <p:spPr>
          <a:xfrm>
            <a:off x="5495813" y="2227758"/>
            <a:ext cx="1200374" cy="1201242"/>
          </a:xfrm>
        </p:spPr>
        <p:txBody>
          <a:bodyPr>
            <a:noAutofit/>
          </a:bodyPr>
          <a:lstStyle>
            <a:lvl1pPr algn="ctr" indent="0" marL="0">
              <a:buNone/>
              <a:defRPr sz="1200">
                <a:solidFill>
                  <a:schemeClr val="tx1"/>
                </a:solidFill>
                <a:latin typeface="+mn-lt"/>
              </a:defRPr>
            </a:lvl1pPr>
          </a:lstStyle>
          <a:p>
            <a:r>
              <a:rPr dirty="0" lang="en-US"/>
              <a:t>Click to add picture</a:t>
            </a:r>
          </a:p>
        </p:txBody>
      </p:sp>
      <p:sp>
        <p:nvSpPr>
          <p:cNvPr id="1048660" name="Text Placeholder 28"/>
          <p:cNvSpPr>
            <a:spLocks noGrp="1"/>
          </p:cNvSpPr>
          <p:nvPr>
            <p:ph type="body" sz="quarter" idx="19" hasCustomPrompt="1"/>
          </p:nvPr>
        </p:nvSpPr>
        <p:spPr>
          <a:xfrm>
            <a:off x="6870817" y="2223923"/>
            <a:ext cx="2281237" cy="546304"/>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661" name="Text Placeholder 28"/>
          <p:cNvSpPr>
            <a:spLocks noGrp="1"/>
          </p:cNvSpPr>
          <p:nvPr>
            <p:ph type="body" sz="quarter" idx="20" hasCustomPrompt="1"/>
          </p:nvPr>
        </p:nvSpPr>
        <p:spPr>
          <a:xfrm>
            <a:off x="6870816" y="2807810"/>
            <a:ext cx="2281237" cy="621189"/>
          </a:xfrm>
        </p:spPr>
        <p:txBody>
          <a:bodyPr bIns="0" lIns="0" rIns="0" tIns="0">
            <a:norm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662" name="Picture Placeholder 23"/>
          <p:cNvSpPr>
            <a:spLocks noGrp="1"/>
          </p:cNvSpPr>
          <p:nvPr>
            <p:ph type="pic" sz="quarter" idx="15" hasCustomPrompt="1"/>
          </p:nvPr>
        </p:nvSpPr>
        <p:spPr>
          <a:xfrm>
            <a:off x="750429" y="4254273"/>
            <a:ext cx="1200374" cy="1201242"/>
          </a:xfrm>
        </p:spPr>
        <p:txBody>
          <a:bodyPr>
            <a:noAutofit/>
          </a:bodyPr>
          <a:lstStyle>
            <a:lvl1pPr algn="ctr" indent="0" marL="0">
              <a:buNone/>
              <a:defRPr sz="1200">
                <a:solidFill>
                  <a:schemeClr val="tx1"/>
                </a:solidFill>
                <a:latin typeface="+mn-lt"/>
              </a:defRPr>
            </a:lvl1pPr>
          </a:lstStyle>
          <a:p>
            <a:r>
              <a:rPr dirty="0" lang="en-US"/>
              <a:t>Click to add picture</a:t>
            </a:r>
          </a:p>
        </p:txBody>
      </p:sp>
      <p:sp>
        <p:nvSpPr>
          <p:cNvPr id="1048663" name="Text Placeholder 28"/>
          <p:cNvSpPr>
            <a:spLocks noGrp="1"/>
          </p:cNvSpPr>
          <p:nvPr>
            <p:ph type="body" sz="quarter" idx="21" hasCustomPrompt="1"/>
          </p:nvPr>
        </p:nvSpPr>
        <p:spPr>
          <a:xfrm>
            <a:off x="2123351" y="4300151"/>
            <a:ext cx="2281237" cy="546304"/>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664" name="Text Placeholder 28"/>
          <p:cNvSpPr>
            <a:spLocks noGrp="1"/>
          </p:cNvSpPr>
          <p:nvPr>
            <p:ph type="body" sz="quarter" idx="22" hasCustomPrompt="1"/>
          </p:nvPr>
        </p:nvSpPr>
        <p:spPr>
          <a:xfrm>
            <a:off x="2123350" y="4884038"/>
            <a:ext cx="2281237" cy="571477"/>
          </a:xfrm>
        </p:spPr>
        <p:txBody>
          <a:bodyPr bIns="0" lIns="0" rIns="0" tIns="0">
            <a:norm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665" name="Picture Placeholder 23"/>
          <p:cNvSpPr>
            <a:spLocks noGrp="1"/>
          </p:cNvSpPr>
          <p:nvPr>
            <p:ph type="pic" sz="quarter" idx="16" hasCustomPrompt="1"/>
          </p:nvPr>
        </p:nvSpPr>
        <p:spPr>
          <a:xfrm>
            <a:off x="5495813" y="4254273"/>
            <a:ext cx="1200374" cy="1201242"/>
          </a:xfrm>
        </p:spPr>
        <p:txBody>
          <a:bodyPr>
            <a:noAutofit/>
          </a:bodyPr>
          <a:lstStyle>
            <a:lvl1pPr algn="ctr" indent="0" marL="0">
              <a:buNone/>
              <a:defRPr sz="1200">
                <a:solidFill>
                  <a:schemeClr val="tx1"/>
                </a:solidFill>
                <a:latin typeface="+mn-lt"/>
              </a:defRPr>
            </a:lvl1pPr>
          </a:lstStyle>
          <a:p>
            <a:r>
              <a:rPr dirty="0" lang="en-US"/>
              <a:t>Click to add picture</a:t>
            </a:r>
          </a:p>
        </p:txBody>
      </p:sp>
      <p:sp>
        <p:nvSpPr>
          <p:cNvPr id="1048666" name="Text Placeholder 28"/>
          <p:cNvSpPr>
            <a:spLocks noGrp="1"/>
          </p:cNvSpPr>
          <p:nvPr>
            <p:ph type="body" sz="quarter" idx="23" hasCustomPrompt="1"/>
          </p:nvPr>
        </p:nvSpPr>
        <p:spPr>
          <a:xfrm>
            <a:off x="6870817" y="4300151"/>
            <a:ext cx="2281237" cy="546304"/>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667" name="Text Placeholder 28"/>
          <p:cNvSpPr>
            <a:spLocks noGrp="1"/>
          </p:cNvSpPr>
          <p:nvPr>
            <p:ph type="body" sz="quarter" idx="24" hasCustomPrompt="1"/>
          </p:nvPr>
        </p:nvSpPr>
        <p:spPr>
          <a:xfrm>
            <a:off x="6870816" y="4884038"/>
            <a:ext cx="2281237" cy="571477"/>
          </a:xfrm>
        </p:spPr>
        <p:txBody>
          <a:bodyPr bIns="0" lIns="0" rIns="0" tIns="0">
            <a:norm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668"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dirty="0" lang="en-US"/>
              <a:t>9/8/20XX</a:t>
            </a:r>
          </a:p>
        </p:txBody>
      </p:sp>
      <p:sp>
        <p:nvSpPr>
          <p:cNvPr id="1048669"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dirty="0" lang="en-US"/>
              <a:t>PRESENTATION TITLE</a:t>
            </a:r>
          </a:p>
        </p:txBody>
      </p:sp>
      <p:sp>
        <p:nvSpPr>
          <p:cNvPr id="1048670"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79" name=""/>
        <p:cNvGrpSpPr/>
        <p:nvPr/>
      </p:nvGrpSpPr>
      <p:grpSpPr>
        <a:xfrm>
          <a:off x="0" y="0"/>
          <a:ext cx="0" cy="0"/>
          <a:chOff x="0" y="0"/>
          <a:chExt cx="0" cy="0"/>
        </a:xfrm>
      </p:grpSpPr>
      <p:sp>
        <p:nvSpPr>
          <p:cNvPr id="1048730" name="Title 1"/>
          <p:cNvSpPr>
            <a:spLocks noGrp="1"/>
          </p:cNvSpPr>
          <p:nvPr>
            <p:ph type="title" hasCustomPrompt="1"/>
          </p:nvPr>
        </p:nvSpPr>
        <p:spPr>
          <a:xfrm>
            <a:off x="750430" y="71021"/>
            <a:ext cx="10678142" cy="1635542"/>
          </a:xfrm>
        </p:spPr>
        <p:txBody>
          <a:bodyPr anchor="b" lIns="0">
            <a:noAutofit/>
          </a:bodyPr>
          <a:lstStyle>
            <a:lvl1pPr>
              <a:defRPr b="1" sz="4800">
                <a:latin typeface="+mj-lt"/>
              </a:defRPr>
            </a:lvl1pPr>
          </a:lstStyle>
          <a:p>
            <a:r>
              <a:rPr dirty="0" lang="en-US"/>
              <a:t>Click to add title</a:t>
            </a:r>
          </a:p>
        </p:txBody>
      </p:sp>
      <p:sp>
        <p:nvSpPr>
          <p:cNvPr id="1048731" name="Picture Placeholder 23"/>
          <p:cNvSpPr>
            <a:spLocks noGrp="1"/>
          </p:cNvSpPr>
          <p:nvPr>
            <p:ph type="pic" sz="quarter" idx="13" hasCustomPrompt="1"/>
          </p:nvPr>
        </p:nvSpPr>
        <p:spPr>
          <a:xfrm>
            <a:off x="750429" y="2068734"/>
            <a:ext cx="904987" cy="905641"/>
          </a:xfrm>
        </p:spPr>
        <p:txBody>
          <a:bodyPr lIns="0" rIns="0">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32" name="Text Placeholder 28"/>
          <p:cNvSpPr>
            <a:spLocks noGrp="1"/>
          </p:cNvSpPr>
          <p:nvPr>
            <p:ph type="body" sz="quarter" idx="17" hasCustomPrompt="1"/>
          </p:nvPr>
        </p:nvSpPr>
        <p:spPr>
          <a:xfrm>
            <a:off x="750430" y="2994545"/>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33" name="Text Placeholder 28"/>
          <p:cNvSpPr>
            <a:spLocks noGrp="1"/>
          </p:cNvSpPr>
          <p:nvPr>
            <p:ph type="body" sz="quarter" idx="18" hasCustomPrompt="1"/>
          </p:nvPr>
        </p:nvSpPr>
        <p:spPr>
          <a:xfrm>
            <a:off x="750429" y="3379791"/>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34" name="Picture Placeholder 23"/>
          <p:cNvSpPr>
            <a:spLocks noGrp="1"/>
          </p:cNvSpPr>
          <p:nvPr>
            <p:ph type="pic" sz="quarter" idx="28" hasCustomPrompt="1"/>
          </p:nvPr>
        </p:nvSpPr>
        <p:spPr>
          <a:xfrm>
            <a:off x="3549397" y="2068734"/>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35" name="Text Placeholder 28"/>
          <p:cNvSpPr>
            <a:spLocks noGrp="1"/>
          </p:cNvSpPr>
          <p:nvPr>
            <p:ph type="body" sz="quarter" idx="29" hasCustomPrompt="1"/>
          </p:nvPr>
        </p:nvSpPr>
        <p:spPr>
          <a:xfrm>
            <a:off x="3549398" y="2994545"/>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36" name="Text Placeholder 28"/>
          <p:cNvSpPr>
            <a:spLocks noGrp="1"/>
          </p:cNvSpPr>
          <p:nvPr>
            <p:ph type="body" sz="quarter" idx="30" hasCustomPrompt="1"/>
          </p:nvPr>
        </p:nvSpPr>
        <p:spPr>
          <a:xfrm>
            <a:off x="3549397" y="3379791"/>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37" name="Picture Placeholder 23"/>
          <p:cNvSpPr>
            <a:spLocks noGrp="1"/>
          </p:cNvSpPr>
          <p:nvPr>
            <p:ph type="pic" sz="quarter" idx="31" hasCustomPrompt="1"/>
          </p:nvPr>
        </p:nvSpPr>
        <p:spPr>
          <a:xfrm>
            <a:off x="6348367" y="2068734"/>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38" name="Text Placeholder 28"/>
          <p:cNvSpPr>
            <a:spLocks noGrp="1"/>
          </p:cNvSpPr>
          <p:nvPr>
            <p:ph type="body" sz="quarter" idx="32" hasCustomPrompt="1"/>
          </p:nvPr>
        </p:nvSpPr>
        <p:spPr>
          <a:xfrm>
            <a:off x="6348368" y="2994545"/>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39" name="Text Placeholder 28"/>
          <p:cNvSpPr>
            <a:spLocks noGrp="1"/>
          </p:cNvSpPr>
          <p:nvPr>
            <p:ph type="body" sz="quarter" idx="33" hasCustomPrompt="1"/>
          </p:nvPr>
        </p:nvSpPr>
        <p:spPr>
          <a:xfrm>
            <a:off x="6348367" y="3379791"/>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40" name="Picture Placeholder 23"/>
          <p:cNvSpPr>
            <a:spLocks noGrp="1"/>
          </p:cNvSpPr>
          <p:nvPr>
            <p:ph type="pic" sz="quarter" idx="34" hasCustomPrompt="1"/>
          </p:nvPr>
        </p:nvSpPr>
        <p:spPr>
          <a:xfrm>
            <a:off x="9147335" y="2068734"/>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41" name="Text Placeholder 28"/>
          <p:cNvSpPr>
            <a:spLocks noGrp="1"/>
          </p:cNvSpPr>
          <p:nvPr>
            <p:ph type="body" sz="quarter" idx="35" hasCustomPrompt="1"/>
          </p:nvPr>
        </p:nvSpPr>
        <p:spPr>
          <a:xfrm>
            <a:off x="9147336" y="2994545"/>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42" name="Text Placeholder 28"/>
          <p:cNvSpPr>
            <a:spLocks noGrp="1"/>
          </p:cNvSpPr>
          <p:nvPr>
            <p:ph type="body" sz="quarter" idx="36" hasCustomPrompt="1"/>
          </p:nvPr>
        </p:nvSpPr>
        <p:spPr>
          <a:xfrm>
            <a:off x="9147335" y="3379791"/>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43" name="Picture Placeholder 23"/>
          <p:cNvSpPr>
            <a:spLocks noGrp="1"/>
          </p:cNvSpPr>
          <p:nvPr>
            <p:ph type="pic" sz="quarter" idx="37" hasCustomPrompt="1"/>
          </p:nvPr>
        </p:nvSpPr>
        <p:spPr>
          <a:xfrm>
            <a:off x="750429" y="4118551"/>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44" name="Text Placeholder 28"/>
          <p:cNvSpPr>
            <a:spLocks noGrp="1"/>
          </p:cNvSpPr>
          <p:nvPr>
            <p:ph type="body" sz="quarter" idx="38" hasCustomPrompt="1"/>
          </p:nvPr>
        </p:nvSpPr>
        <p:spPr>
          <a:xfrm>
            <a:off x="750430" y="5044362"/>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45" name="Text Placeholder 28"/>
          <p:cNvSpPr>
            <a:spLocks noGrp="1"/>
          </p:cNvSpPr>
          <p:nvPr>
            <p:ph type="body" sz="quarter" idx="39" hasCustomPrompt="1"/>
          </p:nvPr>
        </p:nvSpPr>
        <p:spPr>
          <a:xfrm>
            <a:off x="750429" y="5429608"/>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46" name="Picture Placeholder 23"/>
          <p:cNvSpPr>
            <a:spLocks noGrp="1"/>
          </p:cNvSpPr>
          <p:nvPr>
            <p:ph type="pic" sz="quarter" idx="40" hasCustomPrompt="1"/>
          </p:nvPr>
        </p:nvSpPr>
        <p:spPr>
          <a:xfrm>
            <a:off x="3549397" y="4118551"/>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47" name="Text Placeholder 28"/>
          <p:cNvSpPr>
            <a:spLocks noGrp="1"/>
          </p:cNvSpPr>
          <p:nvPr>
            <p:ph type="body" sz="quarter" idx="41" hasCustomPrompt="1"/>
          </p:nvPr>
        </p:nvSpPr>
        <p:spPr>
          <a:xfrm>
            <a:off x="3549398" y="5044362"/>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48" name="Text Placeholder 28"/>
          <p:cNvSpPr>
            <a:spLocks noGrp="1"/>
          </p:cNvSpPr>
          <p:nvPr>
            <p:ph type="body" sz="quarter" idx="42" hasCustomPrompt="1"/>
          </p:nvPr>
        </p:nvSpPr>
        <p:spPr>
          <a:xfrm>
            <a:off x="3549397" y="5429608"/>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49" name="Picture Placeholder 23"/>
          <p:cNvSpPr>
            <a:spLocks noGrp="1"/>
          </p:cNvSpPr>
          <p:nvPr>
            <p:ph type="pic" sz="quarter" idx="43" hasCustomPrompt="1"/>
          </p:nvPr>
        </p:nvSpPr>
        <p:spPr>
          <a:xfrm>
            <a:off x="6348367" y="4118551"/>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50" name="Text Placeholder 28"/>
          <p:cNvSpPr>
            <a:spLocks noGrp="1"/>
          </p:cNvSpPr>
          <p:nvPr>
            <p:ph type="body" sz="quarter" idx="44" hasCustomPrompt="1"/>
          </p:nvPr>
        </p:nvSpPr>
        <p:spPr>
          <a:xfrm>
            <a:off x="6348368" y="5044362"/>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51" name="Text Placeholder 28"/>
          <p:cNvSpPr>
            <a:spLocks noGrp="1"/>
          </p:cNvSpPr>
          <p:nvPr>
            <p:ph type="body" sz="quarter" idx="45" hasCustomPrompt="1"/>
          </p:nvPr>
        </p:nvSpPr>
        <p:spPr>
          <a:xfrm>
            <a:off x="6348367" y="5429608"/>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52" name="Picture Placeholder 23"/>
          <p:cNvSpPr>
            <a:spLocks noGrp="1"/>
          </p:cNvSpPr>
          <p:nvPr>
            <p:ph type="pic" sz="quarter" idx="46" hasCustomPrompt="1"/>
          </p:nvPr>
        </p:nvSpPr>
        <p:spPr>
          <a:xfrm>
            <a:off x="9147335" y="4118551"/>
            <a:ext cx="904987" cy="905641"/>
          </a:xfrm>
        </p:spPr>
        <p:txBody>
          <a:bodyPr>
            <a:noAutofit/>
          </a:bodyPr>
          <a:lstStyle>
            <a:lvl1pPr algn="ctr" indent="0" marL="0">
              <a:lnSpc>
                <a:spcPct val="90000"/>
              </a:lnSpc>
              <a:spcBef>
                <a:spcPts val="0"/>
              </a:spcBef>
              <a:buFont typeface="Arial" panose="020B0604020202020204" pitchFamily="34" charset="0"/>
              <a:buNone/>
              <a:defRPr sz="1100">
                <a:solidFill>
                  <a:schemeClr val="tx1"/>
                </a:solidFill>
              </a:defRPr>
            </a:lvl1pPr>
          </a:lstStyle>
          <a:p>
            <a:r>
              <a:rPr dirty="0" lang="en-US"/>
              <a:t>Click to add picture</a:t>
            </a:r>
          </a:p>
        </p:txBody>
      </p:sp>
      <p:sp>
        <p:nvSpPr>
          <p:cNvPr id="1048753" name="Text Placeholder 28"/>
          <p:cNvSpPr>
            <a:spLocks noGrp="1"/>
          </p:cNvSpPr>
          <p:nvPr>
            <p:ph type="body" sz="quarter" idx="47" hasCustomPrompt="1"/>
          </p:nvPr>
        </p:nvSpPr>
        <p:spPr>
          <a:xfrm>
            <a:off x="9147336" y="5044362"/>
            <a:ext cx="2663665" cy="347662"/>
          </a:xfrm>
        </p:spPr>
        <p:txBody>
          <a:bodyPr anchor="b" anchorCtr="0" bIns="0" lIns="0" rIns="0" tIns="0">
            <a:noAutofit/>
          </a:bodyPr>
          <a:lstStyle>
            <a:lvl1pPr algn="l" indent="0" marL="0">
              <a:lnSpc>
                <a:spcPct val="100000"/>
              </a:lnSpc>
              <a:spcBef>
                <a:spcPts val="0"/>
              </a:spcBef>
              <a:buNone/>
              <a:defRPr baseline="0" b="1" sz="1800" spc="20">
                <a:solidFill>
                  <a:schemeClr val="tx1"/>
                </a:solidFill>
                <a:latin typeface="+mn-lt"/>
              </a:defRPr>
            </a:lvl1pPr>
          </a:lstStyle>
          <a:p>
            <a:pPr lvl="0"/>
            <a:r>
              <a:rPr dirty="0" lang="en-US"/>
              <a:t>Click to add text</a:t>
            </a:r>
          </a:p>
        </p:txBody>
      </p:sp>
      <p:sp>
        <p:nvSpPr>
          <p:cNvPr id="1048754" name="Text Placeholder 28"/>
          <p:cNvSpPr>
            <a:spLocks noGrp="1"/>
          </p:cNvSpPr>
          <p:nvPr>
            <p:ph type="body" sz="quarter" idx="48" hasCustomPrompt="1"/>
          </p:nvPr>
        </p:nvSpPr>
        <p:spPr>
          <a:xfrm>
            <a:off x="9147335" y="5429608"/>
            <a:ext cx="2663665" cy="347662"/>
          </a:xfrm>
        </p:spPr>
        <p:txBody>
          <a:bodyPr bIns="0" lIns="0" rIns="0" tIns="0">
            <a:noAutofit/>
          </a:bodyPr>
          <a:lstStyle>
            <a:lvl1pPr algn="l" indent="0" marL="0">
              <a:lnSpc>
                <a:spcPct val="100000"/>
              </a:lnSpc>
              <a:spcBef>
                <a:spcPts val="0"/>
              </a:spcBef>
              <a:buNone/>
              <a:defRPr baseline="0" b="0" sz="1400" spc="20">
                <a:solidFill>
                  <a:schemeClr val="tx1"/>
                </a:solidFill>
                <a:latin typeface="+mn-lt"/>
              </a:defRPr>
            </a:lvl1pPr>
          </a:lstStyle>
          <a:p>
            <a:pPr lvl="0"/>
            <a:r>
              <a:rPr dirty="0" lang="en-US"/>
              <a:t>Click to add text</a:t>
            </a:r>
          </a:p>
        </p:txBody>
      </p:sp>
      <p:sp>
        <p:nvSpPr>
          <p:cNvPr id="1048755" name="Date Placeholder 17"/>
          <p:cNvSpPr>
            <a:spLocks noGrp="1"/>
          </p:cNvSpPr>
          <p:nvPr>
            <p:ph type="dt" sz="half" idx="25"/>
          </p:nvPr>
        </p:nvSpPr>
        <p:spPr/>
        <p:txBody>
          <a:bodyPr>
            <a:noAutofit/>
          </a:bodyPr>
          <a:lstStyle>
            <a:lvl1pPr>
              <a:defRPr>
                <a:solidFill>
                  <a:schemeClr val="accent3"/>
                </a:solidFill>
                <a:latin typeface="+mn-lt"/>
              </a:defRPr>
            </a:lvl1pPr>
          </a:lstStyle>
          <a:p>
            <a:r>
              <a:rPr dirty="0" lang="en-US"/>
              <a:t>9/8/20XX</a:t>
            </a:r>
          </a:p>
        </p:txBody>
      </p:sp>
      <p:sp>
        <p:nvSpPr>
          <p:cNvPr id="1048756" name="Footer Placeholder 21"/>
          <p:cNvSpPr>
            <a:spLocks noGrp="1"/>
          </p:cNvSpPr>
          <p:nvPr>
            <p:ph type="ftr" sz="quarter" idx="26"/>
          </p:nvPr>
        </p:nvSpPr>
        <p:spPr/>
        <p:txBody>
          <a:bodyPr>
            <a:noAutofit/>
          </a:bodyPr>
          <a:lstStyle>
            <a:lvl1pPr>
              <a:defRPr>
                <a:solidFill>
                  <a:schemeClr val="accent3"/>
                </a:solidFill>
                <a:latin typeface="+mn-lt"/>
              </a:defRPr>
            </a:lvl1pPr>
          </a:lstStyle>
          <a:p>
            <a:r>
              <a:rPr dirty="0" lang="en-US"/>
              <a:t>PRESENTATION TITLE</a:t>
            </a:r>
          </a:p>
        </p:txBody>
      </p:sp>
      <p:sp>
        <p:nvSpPr>
          <p:cNvPr id="1048757"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381000" y="381000"/>
            <a:ext cx="11430000" cy="1325563"/>
          </a:xfrm>
          <a:prstGeom prst="rect"/>
        </p:spPr>
        <p:txBody>
          <a:bodyPr anchor="ctr" bIns="45720" lIns="91440" rIns="91440" rtlCol="0" tIns="45720" vert="horz">
            <a:noAutofit/>
          </a:bodyPr>
          <a:p>
            <a:r>
              <a:rPr lang="en-US"/>
              <a:t>Click to edit Master title style</a:t>
            </a:r>
          </a:p>
        </p:txBody>
      </p:sp>
      <p:sp>
        <p:nvSpPr>
          <p:cNvPr id="1048577" name="Text Placeholder 2"/>
          <p:cNvSpPr>
            <a:spLocks noGrp="1"/>
          </p:cNvSpPr>
          <p:nvPr>
            <p:ph type="body" idx="1"/>
          </p:nvPr>
        </p:nvSpPr>
        <p:spPr>
          <a:xfrm>
            <a:off x="381000" y="1825625"/>
            <a:ext cx="11430000" cy="4351338"/>
          </a:xfrm>
          <a:prstGeom prst="rect"/>
        </p:spPr>
        <p:txBody>
          <a:bodyPr bIns="45720" lIns="91440" rIns="91440" rtlCol="0" tIns="45720" vert="horz">
            <a:no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81000" y="6356350"/>
            <a:ext cx="2743200" cy="365125"/>
          </a:xfrm>
          <a:prstGeom prst="rect"/>
        </p:spPr>
        <p:txBody>
          <a:bodyPr anchor="ctr" bIns="45720" lIns="91440" rIns="91440" rtlCol="0" tIns="45720" vert="horz">
            <a:noAutofit/>
          </a:bodyPr>
          <a:lstStyle>
            <a:lvl1pPr algn="l">
              <a:defRPr sz="1200">
                <a:solidFill>
                  <a:schemeClr val="tx2"/>
                </a:solidFill>
                <a:latin typeface="+mn-lt"/>
              </a:defRPr>
            </a:lvl1pPr>
          </a:lstStyle>
          <a:p>
            <a:r>
              <a:rPr dirty="0" lang="en-US"/>
              <a:t>9/8/20XX</a:t>
            </a:r>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Autofit/>
          </a:bodyPr>
          <a:lstStyle>
            <a:lvl1pPr algn="ctr">
              <a:defRPr sz="1200">
                <a:solidFill>
                  <a:schemeClr val="tx2"/>
                </a:solidFill>
                <a:latin typeface="+mn-lt"/>
              </a:defRPr>
            </a:lvl1pPr>
          </a:lstStyle>
          <a:p>
            <a:r>
              <a:rPr dirty="0" lang="en-US"/>
              <a:t>PRESENTATION TITLE</a:t>
            </a:r>
          </a:p>
        </p:txBody>
      </p:sp>
      <p:sp>
        <p:nvSpPr>
          <p:cNvPr id="1048580" name="Slide Number Placeholder 5"/>
          <p:cNvSpPr>
            <a:spLocks noGrp="1"/>
          </p:cNvSpPr>
          <p:nvPr>
            <p:ph type="sldNum" sz="quarter" idx="4"/>
          </p:nvPr>
        </p:nvSpPr>
        <p:spPr>
          <a:xfrm>
            <a:off x="9067800" y="6356350"/>
            <a:ext cx="2743200" cy="365125"/>
          </a:xfrm>
          <a:prstGeom prst="rect"/>
        </p:spPr>
        <p:txBody>
          <a:bodyPr anchor="ctr" bIns="45720" lIns="91440" rIns="91440" rtlCol="0" tIns="45720" vert="horz">
            <a:noAutofit/>
          </a:bodyPr>
          <a:lstStyle>
            <a:lvl1pPr algn="r">
              <a:defRPr sz="1200">
                <a:solidFill>
                  <a:schemeClr val="tx2"/>
                </a:solidFill>
                <a:latin typeface="+mn-lt"/>
              </a:defRPr>
            </a:lvl1pPr>
          </a:lstStyle>
          <a:p>
            <a:fld id="{294A09A9-5501-47C1-A89A-A340965A2BE2}"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dt="1" ftr="1"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1" name="Title 1"/>
          <p:cNvSpPr>
            <a:spLocks noGrp="1"/>
          </p:cNvSpPr>
          <p:nvPr>
            <p:ph type="ctrTitle"/>
          </p:nvPr>
        </p:nvSpPr>
        <p:spPr>
          <a:xfrm>
            <a:off x="513812" y="0"/>
            <a:ext cx="8730201" cy="3277050"/>
          </a:xfrm>
        </p:spPr>
        <p:txBody>
          <a:bodyPr/>
          <a:p>
            <a:r>
              <a:rPr dirty="0" lang="en-US"/>
              <a:t>S</a:t>
            </a:r>
            <a:r>
              <a:rPr dirty="0" lang="en-US"/>
              <a:t>.</a:t>
            </a:r>
            <a:r>
              <a:rPr dirty="0" lang="en-US"/>
              <a:t>M</a:t>
            </a:r>
            <a:r>
              <a:rPr dirty="0" lang="en-US"/>
              <a:t>O</a:t>
            </a:r>
            <a:r>
              <a:rPr dirty="0" lang="en-US"/>
              <a:t>H</a:t>
            </a:r>
            <a:r>
              <a:rPr dirty="0" lang="en-US"/>
              <a:t>O</a:t>
            </a:r>
            <a:r>
              <a:rPr dirty="0" lang="en-US"/>
              <a:t>MED </a:t>
            </a:r>
            <a:r>
              <a:rPr dirty="0" lang="en-US"/>
              <a:t>N</a:t>
            </a:r>
            <a:r>
              <a:rPr dirty="0" lang="en-US"/>
              <a:t>O</a:t>
            </a:r>
            <a:r>
              <a:rPr dirty="0" lang="en-US"/>
              <a:t>W</a:t>
            </a:r>
            <a:r>
              <a:rPr dirty="0" lang="en-US"/>
              <a:t>F</a:t>
            </a:r>
            <a:r>
              <a:rPr dirty="0" lang="en-US"/>
              <a:t>AL </a:t>
            </a:r>
            <a:endParaRPr altLang="en-US" lang="zh-CN"/>
          </a:p>
        </p:txBody>
      </p:sp>
      <p:sp>
        <p:nvSpPr>
          <p:cNvPr id="1048592" name="Subtitle 2"/>
          <p:cNvSpPr>
            <a:spLocks noGrp="1"/>
          </p:cNvSpPr>
          <p:nvPr>
            <p:ph type="subTitle" idx="1"/>
          </p:nvPr>
        </p:nvSpPr>
        <p:spPr>
          <a:xfrm>
            <a:off x="765072" y="3277049"/>
            <a:ext cx="9857014" cy="621603"/>
          </a:xfrm>
        </p:spPr>
        <p:txBody>
          <a:bodyPr/>
          <a:p>
            <a:r>
              <a:rPr dirty="0" lang="en-US"/>
              <a:t>au96282110</a:t>
            </a:r>
            <a:r>
              <a:rPr dirty="0" lang="en-US"/>
              <a:t>4</a:t>
            </a:r>
            <a:r>
              <a:rPr dirty="0" lang="en-US"/>
              <a:t>3</a:t>
            </a:r>
            <a:r>
              <a:rPr dirty="0" lang="en-US"/>
              <a:t>1</a:t>
            </a:r>
            <a:r>
              <a:rPr dirty="0" lang="en-US"/>
              <a:t>2</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10" name="TextBox 1"/>
          <p:cNvSpPr txBox="1"/>
          <p:nvPr/>
        </p:nvSpPr>
        <p:spPr>
          <a:xfrm>
            <a:off x="462116" y="275303"/>
            <a:ext cx="11867536" cy="1412240"/>
          </a:xfrm>
          <a:prstGeom prst="rect"/>
          <a:noFill/>
        </p:spPr>
        <p:txBody>
          <a:bodyPr rtlCol="0" wrap="square">
            <a:spAutoFit/>
          </a:bodyPr>
          <a:p>
            <a:pPr lvl="1"/>
            <a:r>
              <a:rPr b="1" dirty="0" sz="4400" i="0" lang="en-US">
                <a:solidFill>
                  <a:srgbClr val="242424"/>
                </a:solidFill>
                <a:effectLst/>
                <a:latin typeface="sohne"/>
              </a:rPr>
              <a:t>Create a responsive user interface with </a:t>
            </a:r>
            <a:r>
              <a:rPr b="1" dirty="0" sz="4400" i="0" lang="en-US" err="1">
                <a:solidFill>
                  <a:srgbClr val="242424"/>
                </a:solidFill>
                <a:effectLst/>
                <a:latin typeface="sohne"/>
              </a:rPr>
              <a:t>Streamlit</a:t>
            </a:r>
            <a:r>
              <a:rPr b="1" dirty="0" sz="4400" i="0" lang="en-US">
                <a:solidFill>
                  <a:srgbClr val="242424"/>
                </a:solidFill>
                <a:effectLst/>
                <a:latin typeface="sohne"/>
              </a:rPr>
              <a:t>.</a:t>
            </a:r>
          </a:p>
        </p:txBody>
      </p:sp>
      <p:sp>
        <p:nvSpPr>
          <p:cNvPr id="1048711" name="TextBox 5"/>
          <p:cNvSpPr txBox="1"/>
          <p:nvPr/>
        </p:nvSpPr>
        <p:spPr>
          <a:xfrm>
            <a:off x="462116" y="1887794"/>
            <a:ext cx="11061290" cy="3291841"/>
          </a:xfrm>
          <a:prstGeom prst="rect"/>
          <a:noFill/>
        </p:spPr>
        <p:txBody>
          <a:bodyPr rtlCol="0" wrap="square">
            <a:spAutoFit/>
          </a:bodyPr>
          <a:p>
            <a:pPr indent="-342900" lvl="1" marL="800100">
              <a:buFont typeface="Wingdings" panose="05000000000000000000" pitchFamily="2" charset="2"/>
              <a:buChar char="Ø"/>
            </a:pPr>
            <a:r>
              <a:rPr dirty="0" sz="2400" lang="en-US">
                <a:latin typeface="Söhne"/>
              </a:rPr>
              <a:t>In the main() function, we implement the user interface of the app using </a:t>
            </a:r>
            <a:r>
              <a:rPr dirty="0" sz="2400" lang="en-US" err="1">
                <a:latin typeface="Söhne"/>
              </a:rPr>
              <a:t>streamlit</a:t>
            </a:r>
            <a:r>
              <a:rPr dirty="0" sz="2400" lang="en-US">
                <a:latin typeface="Söhne"/>
              </a:rPr>
              <a:t>. We set the page configuration, create titles, and provide options for users to select the language model, chain type, chunk size, and chunk overlap values.</a:t>
            </a:r>
          </a:p>
          <a:p>
            <a:pPr lvl="1"/>
            <a:endParaRPr dirty="0" sz="2400" lang="en-US">
              <a:latin typeface="Söhne"/>
            </a:endParaRPr>
          </a:p>
          <a:p>
            <a:pPr indent="-342900" lvl="1" marL="800100">
              <a:buFont typeface="Wingdings" panose="05000000000000000000" pitchFamily="2" charset="2"/>
              <a:buChar char="Ø"/>
            </a:pPr>
            <a:r>
              <a:rPr dirty="0" sz="2400" lang="en-US">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dirty="0" sz="2400" lang="en-IN">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12" name="TextBox 3"/>
          <p:cNvSpPr txBox="1"/>
          <p:nvPr/>
        </p:nvSpPr>
        <p:spPr>
          <a:xfrm>
            <a:off x="324465" y="403123"/>
            <a:ext cx="6125496" cy="891540"/>
          </a:xfrm>
          <a:prstGeom prst="rect"/>
          <a:noFill/>
        </p:spPr>
        <p:txBody>
          <a:bodyPr rtlCol="0" wrap="square">
            <a:spAutoFit/>
          </a:bodyPr>
          <a:p>
            <a:r>
              <a:rPr b="1" dirty="0" sz="5400" lang="en-US">
                <a:latin typeface="Söhne"/>
              </a:rPr>
              <a:t>Running the app:</a:t>
            </a:r>
            <a:endParaRPr b="1" dirty="0" sz="5400" lang="en-IN">
              <a:latin typeface="Söhne"/>
            </a:endParaRPr>
          </a:p>
        </p:txBody>
      </p:sp>
      <p:sp>
        <p:nvSpPr>
          <p:cNvPr id="1048713" name="TextBox 4"/>
          <p:cNvSpPr txBox="1"/>
          <p:nvPr/>
        </p:nvSpPr>
        <p:spPr>
          <a:xfrm>
            <a:off x="1002890" y="1877961"/>
            <a:ext cx="10186219" cy="2936240"/>
          </a:xfrm>
          <a:prstGeom prst="rect"/>
          <a:noFill/>
        </p:spPr>
        <p:txBody>
          <a:bodyPr rtlCol="0" wrap="square">
            <a:spAutoFit/>
          </a:bodyPr>
          <a:p>
            <a:pPr indent="-342900" marL="342900">
              <a:buFont typeface="Wingdings" panose="05000000000000000000" pitchFamily="2" charset="2"/>
              <a:buChar char="Ø"/>
            </a:pPr>
            <a:r>
              <a:rPr b="1" dirty="0" sz="2400" lang="en-US">
                <a:latin typeface="Söhne"/>
              </a:rPr>
              <a:t>Create the </a:t>
            </a:r>
            <a:r>
              <a:rPr b="1" dirty="0" sz="2400" lang="en-US" err="1">
                <a:latin typeface="Söhne"/>
              </a:rPr>
              <a:t>conda</a:t>
            </a:r>
            <a:r>
              <a:rPr b="1" dirty="0" sz="2400" lang="en-US">
                <a:latin typeface="Söhne"/>
              </a:rPr>
              <a:t> environment:</a:t>
            </a:r>
          </a:p>
          <a:p>
            <a:r>
              <a:rPr dirty="0" sz="2400" lang="en-US">
                <a:latin typeface="Söhne"/>
              </a:rPr>
              <a:t>      </a:t>
            </a:r>
            <a:r>
              <a:rPr dirty="0" sz="2400" lang="en-US" err="1">
                <a:latin typeface="Söhne"/>
              </a:rPr>
              <a:t>conda</a:t>
            </a:r>
            <a:r>
              <a:rPr dirty="0" sz="2400" lang="en-US">
                <a:latin typeface="Söhne"/>
              </a:rPr>
              <a:t> env create –f </a:t>
            </a:r>
            <a:r>
              <a:rPr dirty="0" sz="2400" lang="en-US" err="1">
                <a:latin typeface="Söhne"/>
              </a:rPr>
              <a:t>environment.yml</a:t>
            </a:r>
            <a:endParaRPr dirty="0" sz="2400" lang="en-US">
              <a:latin typeface="Söhne"/>
            </a:endParaRPr>
          </a:p>
          <a:p>
            <a:pPr indent="-342900" marL="342900">
              <a:buFont typeface="Wingdings" panose="05000000000000000000" pitchFamily="2" charset="2"/>
              <a:buChar char="Ø"/>
            </a:pPr>
            <a:r>
              <a:rPr b="1" dirty="0" sz="2400" lang="en-US">
                <a:latin typeface="Söhne"/>
              </a:rPr>
              <a:t>You can also just install the required libraries using the following command:</a:t>
            </a:r>
          </a:p>
          <a:p>
            <a:r>
              <a:rPr dirty="0" sz="2400" lang="en-US">
                <a:latin typeface="Söhne"/>
              </a:rPr>
              <a:t>      Pip install –r requirements.txt</a:t>
            </a:r>
          </a:p>
          <a:p>
            <a:pPr indent="-342900" marL="342900">
              <a:buFont typeface="Wingdings" panose="05000000000000000000" pitchFamily="2" charset="2"/>
              <a:buChar char="Ø"/>
            </a:pPr>
            <a:r>
              <a:rPr b="1" dirty="0" sz="2400" lang="en-US">
                <a:latin typeface="Söhne"/>
              </a:rPr>
              <a:t>Open a terminal and navigate to the app directory and run the script</a:t>
            </a:r>
          </a:p>
          <a:p>
            <a:r>
              <a:rPr dirty="0" sz="2400" lang="en-US">
                <a:latin typeface="Söhne"/>
              </a:rPr>
              <a:t>      python ai.py</a:t>
            </a:r>
          </a:p>
          <a:p>
            <a:pPr indent="-342900" marL="342900">
              <a:buFont typeface="Wingdings" panose="05000000000000000000" pitchFamily="2" charset="2"/>
              <a:buChar char="Ø"/>
            </a:pPr>
            <a:r>
              <a:rPr dirty="0" sz="2400" lang="en-US">
                <a:latin typeface="Söhne"/>
              </a:rPr>
              <a:t>Open a web browser and navigate to http:/localhost:7850/.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52" name="Picture 2"/>
          <p:cNvPicPr>
            <a:picLocks noChangeAspect="1"/>
          </p:cNvPicPr>
          <p:nvPr/>
        </p:nvPicPr>
        <p:blipFill>
          <a:blip xmlns:r="http://schemas.openxmlformats.org/officeDocument/2006/relationships" r:embed="rId1"/>
          <a:stretch>
            <a:fillRect/>
          </a:stretch>
        </p:blipFill>
        <p:spPr>
          <a:xfrm>
            <a:off x="1355311" y="1523430"/>
            <a:ext cx="9814135" cy="4017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21" name="Title 1"/>
          <p:cNvSpPr>
            <a:spLocks noGrp="1"/>
          </p:cNvSpPr>
          <p:nvPr>
            <p:ph type="ctrTitle"/>
          </p:nvPr>
        </p:nvSpPr>
        <p:spPr>
          <a:xfrm>
            <a:off x="1167494" y="252549"/>
            <a:ext cx="6220278" cy="3257414"/>
          </a:xfrm>
        </p:spPr>
        <p:txBody>
          <a:bodyPr/>
          <a:p>
            <a:r>
              <a:rPr dirty="0" lang="en-US"/>
              <a:t>Thank you</a:t>
            </a:r>
          </a:p>
        </p:txBody>
      </p:sp>
      <p:sp>
        <p:nvSpPr>
          <p:cNvPr id="1048722" name="Content Placeholder 2"/>
          <p:cNvSpPr>
            <a:spLocks noGrp="1"/>
          </p:cNvSpPr>
          <p:nvPr>
            <p:ph type="subTitle" idx="1"/>
          </p:nvPr>
        </p:nvSpPr>
        <p:spPr>
          <a:xfrm>
            <a:off x="1167493" y="3685939"/>
            <a:ext cx="6220277" cy="2919512"/>
          </a:xfrm>
        </p:spPr>
        <p:txBody>
          <a:bodyPr>
            <a:normAutofit/>
          </a:bodyPr>
          <a:p>
            <a:r>
              <a:rPr dirty="0" lang="en-US"/>
              <a:t>S</a:t>
            </a:r>
            <a:r>
              <a:rPr dirty="0" lang="en-US"/>
              <a:t>.</a:t>
            </a:r>
            <a:r>
              <a:rPr dirty="0" lang="en-US"/>
              <a:t>M</a:t>
            </a:r>
            <a:r>
              <a:rPr dirty="0" lang="en-US"/>
              <a:t>O</a:t>
            </a:r>
            <a:r>
              <a:rPr dirty="0" lang="en-US"/>
              <a:t>H</a:t>
            </a:r>
            <a:r>
              <a:rPr dirty="0" lang="en-US"/>
              <a:t>O</a:t>
            </a:r>
            <a:r>
              <a:rPr dirty="0" lang="en-US"/>
              <a:t>M</a:t>
            </a:r>
            <a:r>
              <a:rPr dirty="0" lang="en-US"/>
              <a:t>E</a:t>
            </a:r>
            <a:r>
              <a:rPr dirty="0" lang="en-US"/>
              <a:t>D</a:t>
            </a:r>
            <a:r>
              <a:rPr dirty="0" lang="en-US"/>
              <a:t> </a:t>
            </a:r>
            <a:r>
              <a:rPr dirty="0" lang="en-US"/>
              <a:t>N</a:t>
            </a:r>
            <a:r>
              <a:rPr dirty="0" lang="en-US"/>
              <a:t>O</a:t>
            </a:r>
            <a:r>
              <a:rPr dirty="0" lang="en-US"/>
              <a:t>W</a:t>
            </a:r>
            <a:r>
              <a:rPr dirty="0" lang="en-US"/>
              <a:t>F</a:t>
            </a:r>
            <a:r>
              <a:rPr dirty="0" lang="en-US"/>
              <a:t>A</a:t>
            </a:r>
            <a:r>
              <a:rPr dirty="0" lang="en-US"/>
              <a:t>L</a:t>
            </a:r>
            <a:endParaRPr altLang="en-US" lang="zh-CN"/>
          </a:p>
          <a:p>
            <a:r>
              <a:rPr dirty="0" lang="en-US"/>
              <a:t>au962821104</a:t>
            </a:r>
            <a:r>
              <a:rPr dirty="0" lang="en-US"/>
              <a:t>3</a:t>
            </a:r>
            <a:r>
              <a:rPr dirty="0" lang="en-US"/>
              <a:t>1</a:t>
            </a:r>
            <a:r>
              <a:rPr dirty="0" lang="en-US"/>
              <a:t>2</a:t>
            </a:r>
            <a:endParaRPr altLang="en-US" lang="zh-CN"/>
          </a:p>
          <a:p>
            <a:r>
              <a:rPr dirty="0" lang="en-US"/>
              <a:t>University college of engineering </a:t>
            </a:r>
            <a:r>
              <a:rPr dirty="0" lang="en-US" err="1"/>
              <a:t>nagercoil</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6" name="Subtitle 4"/>
          <p:cNvSpPr>
            <a:spLocks noGrp="1"/>
          </p:cNvSpPr>
          <p:nvPr>
            <p:ph type="ctrTitle"/>
          </p:nvPr>
        </p:nvSpPr>
        <p:spPr>
          <a:xfrm>
            <a:off x="805568" y="1343378"/>
            <a:ext cx="7097712" cy="2990674"/>
          </a:xfrm>
        </p:spPr>
        <p:txBody>
          <a:bodyPr/>
          <a:p>
            <a:r>
              <a:rPr b="1" dirty="0" i="0" lang="en-IN">
                <a:solidFill>
                  <a:srgbClr val="242424"/>
                </a:solidFill>
                <a:effectLst/>
                <a:latin typeface="sohne"/>
              </a:rPr>
              <a:t>Custom Summarization App</a:t>
            </a:r>
            <a:br>
              <a:rPr b="1" dirty="0" i="0" lang="en-IN">
                <a:solidFill>
                  <a:srgbClr val="242424"/>
                </a:solidFill>
                <a:effectLst/>
                <a:latin typeface="sohne"/>
              </a:rPr>
            </a:br>
            <a:r>
              <a:rPr b="0" dirty="0" sz="3200" i="0" lang="en-IN">
                <a:solidFill>
                  <a:srgbClr val="242424"/>
                </a:solidFill>
                <a:effectLst/>
                <a:latin typeface="sohne"/>
              </a:rPr>
              <a:t>using generative AI</a:t>
            </a:r>
            <a:br>
              <a:rPr b="1" dirty="0" i="0" lang="en-IN">
                <a:solidFill>
                  <a:srgbClr val="242424"/>
                </a:solidFill>
                <a:effectLst/>
                <a:latin typeface="sohne"/>
              </a:rPr>
            </a:b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itle 1"/>
          <p:cNvSpPr>
            <a:spLocks noGrp="1"/>
          </p:cNvSpPr>
          <p:nvPr>
            <p:ph type="title"/>
          </p:nvPr>
        </p:nvSpPr>
        <p:spPr>
          <a:xfrm>
            <a:off x="1167492" y="136526"/>
            <a:ext cx="9779183" cy="1570038"/>
          </a:xfrm>
        </p:spPr>
        <p:txBody>
          <a:bodyPr/>
          <a:p>
            <a:r>
              <a:rPr dirty="0" lang="en-US"/>
              <a:t>Agenda</a:t>
            </a:r>
          </a:p>
        </p:txBody>
      </p:sp>
      <p:sp>
        <p:nvSpPr>
          <p:cNvPr id="1048611" name="Content Placeholder 2"/>
          <p:cNvSpPr>
            <a:spLocks noGrp="1"/>
          </p:cNvSpPr>
          <p:nvPr>
            <p:ph idx="1"/>
          </p:nvPr>
        </p:nvSpPr>
        <p:spPr>
          <a:xfrm>
            <a:off x="1167493" y="2017467"/>
            <a:ext cx="9779182" cy="3366815"/>
          </a:xfrm>
        </p:spPr>
        <p:txBody>
          <a:bodyPr anchor="t" bIns="45720" lIns="91440" rIns="91440" rtlCol="0" tIns="45720" vert="horz">
            <a:normAutofit/>
          </a:bodyPr>
          <a:p>
            <a:pPr indent="-457200" marL="457200">
              <a:buFont typeface="Wingdings" panose="05000000000000000000" pitchFamily="2" charset="2"/>
              <a:buChar char="Ø"/>
            </a:pPr>
            <a:r>
              <a:rPr dirty="0" lang="en-US"/>
              <a:t>Problem statement</a:t>
            </a:r>
          </a:p>
          <a:p>
            <a:pPr indent="-457200" marL="457200">
              <a:buFont typeface="Wingdings" panose="05000000000000000000" pitchFamily="2" charset="2"/>
              <a:buChar char="Ø"/>
            </a:pPr>
            <a:r>
              <a:rPr dirty="0" lang="en-US"/>
              <a:t>Project overview</a:t>
            </a:r>
          </a:p>
          <a:p>
            <a:pPr indent="-457200" marL="457200">
              <a:buFont typeface="Wingdings" panose="05000000000000000000" pitchFamily="2" charset="2"/>
              <a:buChar char="Ø"/>
            </a:pPr>
            <a:r>
              <a:rPr dirty="0" lang="en-US"/>
              <a:t>End users</a:t>
            </a:r>
          </a:p>
          <a:p>
            <a:pPr indent="-457200" marL="457200">
              <a:buFont typeface="Wingdings" panose="05000000000000000000" pitchFamily="2" charset="2"/>
              <a:buChar char="Ø"/>
            </a:pPr>
            <a:r>
              <a:rPr dirty="0" lang="en-US"/>
              <a:t>Solution</a:t>
            </a:r>
          </a:p>
          <a:p>
            <a:pPr indent="-457200" marL="457200">
              <a:buFont typeface="Wingdings" panose="05000000000000000000" pitchFamily="2" charset="2"/>
              <a:buChar char="Ø"/>
            </a:pPr>
            <a:r>
              <a:rPr dirty="0" lang="en-US"/>
              <a:t>modelling</a:t>
            </a:r>
          </a:p>
        </p:txBody>
      </p:sp>
      <p:sp>
        <p:nvSpPr>
          <p:cNvPr id="1048612" name="Date Placeholder 3"/>
          <p:cNvSpPr>
            <a:spLocks noGrp="1"/>
          </p:cNvSpPr>
          <p:nvPr>
            <p:ph type="dt" sz="half" idx="2"/>
          </p:nvPr>
        </p:nvSpPr>
        <p:spPr>
          <a:xfrm>
            <a:off x="381000" y="6356350"/>
            <a:ext cx="2743200" cy="365125"/>
          </a:xfrm>
        </p:spPr>
        <p:txBody>
          <a:bodyPr/>
          <a:p>
            <a:r>
              <a:rPr dirty="0" lang="en-US"/>
              <a:t>9/8/20XX</a:t>
            </a:r>
          </a:p>
        </p:txBody>
      </p:sp>
      <p:sp>
        <p:nvSpPr>
          <p:cNvPr id="1048613" name="Footer Placeholder 4"/>
          <p:cNvSpPr>
            <a:spLocks noGrp="1"/>
          </p:cNvSpPr>
          <p:nvPr>
            <p:ph type="ftr" sz="quarter" idx="3"/>
          </p:nvPr>
        </p:nvSpPr>
        <p:spPr>
          <a:xfrm>
            <a:off x="4038600" y="6356350"/>
            <a:ext cx="4114800" cy="365125"/>
          </a:xfrm>
        </p:spPr>
        <p:txBody>
          <a:bodyPr/>
          <a:p>
            <a:r>
              <a:rPr dirty="0" lang="en-US"/>
              <a:t>PRESENTATION TITLE</a:t>
            </a:r>
          </a:p>
        </p:txBody>
      </p:sp>
      <p:sp>
        <p:nvSpPr>
          <p:cNvPr id="1048614" name="Slide Number Placeholder 5"/>
          <p:cNvSpPr>
            <a:spLocks noGrp="1"/>
          </p:cNvSpPr>
          <p:nvPr>
            <p:ph type="sldNum" sz="quarter" idx="4"/>
          </p:nvPr>
        </p:nvSpPr>
        <p:spPr>
          <a:xfrm>
            <a:off x="10153276" y="6356350"/>
            <a:ext cx="1657723" cy="365125"/>
          </a:xfrm>
        </p:spPr>
        <p:txBody>
          <a:bodyPr/>
          <a:p>
            <a:fld id="{294A09A9-5501-47C1-A89A-A340965A2BE2}" type="slidenum">
              <a:rPr lang="en-US" smtClean="0"/>
              <a:t>3</a:t>
            </a:fld>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1"/>
          <p:cNvSpPr>
            <a:spLocks noGrp="1"/>
          </p:cNvSpPr>
          <p:nvPr>
            <p:ph type="title"/>
          </p:nvPr>
        </p:nvSpPr>
        <p:spPr>
          <a:xfrm>
            <a:off x="1167492" y="136526"/>
            <a:ext cx="9779183" cy="1570038"/>
          </a:xfrm>
        </p:spPr>
        <p:txBody>
          <a:bodyPr/>
          <a:p>
            <a:r>
              <a:rPr dirty="0" lang="en-US"/>
              <a:t>Problem statement:</a:t>
            </a:r>
          </a:p>
        </p:txBody>
      </p:sp>
      <p:sp>
        <p:nvSpPr>
          <p:cNvPr id="1048628" name="Content Placeholder 2"/>
          <p:cNvSpPr>
            <a:spLocks noGrp="1"/>
          </p:cNvSpPr>
          <p:nvPr>
            <p:ph type="body" idx="1"/>
          </p:nvPr>
        </p:nvSpPr>
        <p:spPr>
          <a:xfrm>
            <a:off x="1167492" y="2653167"/>
            <a:ext cx="9779183" cy="3436483"/>
          </a:xfrm>
        </p:spPr>
        <p:txBody>
          <a:bodyPr anchor="t" bIns="45720" lIns="91440" rIns="91440" rtlCol="0" tIns="45720" vert="horz">
            <a:normAutofit/>
          </a:bodyPr>
          <a:p>
            <a:r>
              <a:rPr b="0" dirty="0" i="0" lang="en-US">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dirty="0" lang="en-US"/>
          </a:p>
        </p:txBody>
      </p:sp>
      <p:sp>
        <p:nvSpPr>
          <p:cNvPr id="1048629" name="Date Placeholder 3"/>
          <p:cNvSpPr>
            <a:spLocks noGrp="1"/>
          </p:cNvSpPr>
          <p:nvPr>
            <p:ph type="dt" sz="half" idx="10"/>
          </p:nvPr>
        </p:nvSpPr>
        <p:spPr>
          <a:xfrm>
            <a:off x="381000" y="6356350"/>
            <a:ext cx="2743200" cy="365125"/>
          </a:xfrm>
        </p:spPr>
        <p:txBody>
          <a:bodyPr/>
          <a:p>
            <a:r>
              <a:rPr dirty="0" lang="en-US"/>
              <a:t>9/8/20XX</a:t>
            </a:r>
          </a:p>
        </p:txBody>
      </p:sp>
      <p:sp>
        <p:nvSpPr>
          <p:cNvPr id="1048630" name="Footer Placeholder 4"/>
          <p:cNvSpPr>
            <a:spLocks noGrp="1"/>
          </p:cNvSpPr>
          <p:nvPr>
            <p:ph type="ftr" sz="quarter" idx="11"/>
          </p:nvPr>
        </p:nvSpPr>
        <p:spPr>
          <a:xfrm>
            <a:off x="4038600" y="6356350"/>
            <a:ext cx="4114800" cy="365125"/>
          </a:xfrm>
        </p:spPr>
        <p:txBody>
          <a:bodyPr/>
          <a:p>
            <a:r>
              <a:rPr dirty="0" lang="en-US"/>
              <a:t>PRESENTATION TITLE</a:t>
            </a:r>
          </a:p>
        </p:txBody>
      </p:sp>
      <p:sp>
        <p:nvSpPr>
          <p:cNvPr id="1048631" name="Slide Number Placeholder 5"/>
          <p:cNvSpPr>
            <a:spLocks noGrp="1"/>
          </p:cNvSpPr>
          <p:nvPr>
            <p:ph type="sldNum" sz="quarter" idx="12"/>
          </p:nvPr>
        </p:nvSpPr>
        <p:spPr>
          <a:xfrm>
            <a:off x="10206318" y="6356350"/>
            <a:ext cx="1604682" cy="365125"/>
          </a:xfrm>
        </p:spPr>
        <p:txBody>
          <a:bodyPr/>
          <a:p>
            <a:fld id="{294A09A9-5501-47C1-A89A-A340965A2BE2}" type="slidenum">
              <a:rPr lang="en-US" smtClean="0"/>
              <a:t>4</a:t>
            </a:fld>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2" name="Title 6"/>
          <p:cNvSpPr>
            <a:spLocks noGrp="1"/>
          </p:cNvSpPr>
          <p:nvPr>
            <p:ph type="title"/>
          </p:nvPr>
        </p:nvSpPr>
        <p:spPr/>
        <p:txBody>
          <a:bodyPr/>
          <a:p>
            <a:r>
              <a:rPr dirty="0" lang="en-US"/>
              <a:t>Project overview:</a:t>
            </a:r>
            <a:endParaRPr dirty="0" lang="en-IN"/>
          </a:p>
        </p:txBody>
      </p:sp>
      <p:sp>
        <p:nvSpPr>
          <p:cNvPr id="1048643" name="Content Placeholder 9"/>
          <p:cNvSpPr>
            <a:spLocks noGrp="1"/>
          </p:cNvSpPr>
          <p:nvPr>
            <p:ph idx="1"/>
          </p:nvPr>
        </p:nvSpPr>
        <p:spPr/>
        <p:txBody>
          <a:bodyPr/>
          <a:p>
            <a:pPr indent="-457200" marL="457200">
              <a:buFont typeface="Wingdings" panose="05000000000000000000" pitchFamily="2" charset="2"/>
              <a:buChar char="Ø"/>
            </a:pPr>
            <a:r>
              <a:rPr b="0" dirty="0" i="0" lang="en-US">
                <a:solidFill>
                  <a:srgbClr val="242424"/>
                </a:solidFill>
                <a:effectLst/>
                <a:latin typeface="source-serif-pro"/>
              </a:rPr>
              <a:t>One of my favorite applications of modern Large Language Models Is to create summaries of PDFs.</a:t>
            </a:r>
          </a:p>
          <a:p>
            <a:pPr indent="-457200" marL="457200">
              <a:buFont typeface="Wingdings" panose="05000000000000000000" pitchFamily="2" charset="2"/>
              <a:buChar char="Ø"/>
            </a:pPr>
            <a:endParaRPr dirty="0" lang="en-US">
              <a:solidFill>
                <a:srgbClr val="242424"/>
              </a:solidFill>
              <a:latin typeface="source-serif-pro"/>
            </a:endParaRPr>
          </a:p>
          <a:p>
            <a:pPr indent="-457200" marL="457200">
              <a:buFont typeface="Wingdings" panose="05000000000000000000" pitchFamily="2" charset="2"/>
              <a:buChar char="Ø"/>
            </a:pPr>
            <a:r>
              <a:rPr b="0" dirty="0" i="0" lang="en-US">
                <a:solidFill>
                  <a:srgbClr val="242424"/>
                </a:solidFill>
                <a:effectLst/>
                <a:latin typeface="source-serif-pro"/>
              </a:rPr>
              <a:t>More than just any summary, I want the</a:t>
            </a:r>
            <a:r>
              <a:rPr dirty="0" i="0" lang="en-US">
                <a:solidFill>
                  <a:srgbClr val="242424"/>
                </a:solidFill>
                <a:effectLst/>
                <a:latin typeface="source-serif-pro"/>
              </a:rPr>
              <a:t> </a:t>
            </a:r>
            <a:r>
              <a:rPr dirty="0" i="1" lang="en-US">
                <a:solidFill>
                  <a:srgbClr val="242424"/>
                </a:solidFill>
                <a:effectLst/>
                <a:latin typeface="source-serif-pro"/>
              </a:rPr>
              <a:t>ability to create customizable summaries</a:t>
            </a:r>
            <a:r>
              <a:rPr dirty="0" i="0" lang="en-US">
                <a:solidFill>
                  <a:srgbClr val="242424"/>
                </a:solidFill>
                <a:effectLst/>
                <a:latin typeface="source-serif-pro"/>
              </a:rPr>
              <a:t> </a:t>
            </a:r>
            <a:r>
              <a:rPr b="0" dirty="0" i="0" lang="en-US">
                <a:solidFill>
                  <a:srgbClr val="242424"/>
                </a:solidFill>
                <a:effectLst/>
                <a:latin typeface="source-serif-pro"/>
              </a:rPr>
              <a:t>that can fit any research or learning need.</a:t>
            </a:r>
          </a:p>
          <a:p>
            <a:pPr indent="-457200" marL="457200">
              <a:buFont typeface="Wingdings" panose="05000000000000000000" pitchFamily="2" charset="2"/>
              <a:buChar char="Ø"/>
            </a:pPr>
            <a:r>
              <a:rPr b="0" dirty="0" i="0" lang="en-US">
                <a:solidFill>
                  <a:srgbClr val="242424"/>
                </a:solidFill>
                <a:effectLst/>
                <a:latin typeface="source-serif-pro"/>
              </a:rPr>
              <a:t>This app will allow users to create custom prompts to summarize PDF files using AI-powered language models like ChatGPT and GPT-4</a:t>
            </a:r>
          </a:p>
          <a:p>
            <a:endParaRPr b="0" dirty="0" i="0" lang="en-US">
              <a:solidFill>
                <a:srgbClr val="242424"/>
              </a:solidFill>
              <a:effectLst/>
              <a:latin typeface="source-serif-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1" name="TextBox 31"/>
          <p:cNvSpPr txBox="1"/>
          <p:nvPr/>
        </p:nvSpPr>
        <p:spPr>
          <a:xfrm>
            <a:off x="282222" y="124178"/>
            <a:ext cx="6807200" cy="1069340"/>
          </a:xfrm>
          <a:prstGeom prst="rect"/>
          <a:noFill/>
        </p:spPr>
        <p:txBody>
          <a:bodyPr rtlCol="0" wrap="square">
            <a:spAutoFit/>
          </a:bodyPr>
          <a:p>
            <a:r>
              <a:rPr b="1" dirty="0" sz="6600" lang="en-US"/>
              <a:t>End users:</a:t>
            </a:r>
            <a:endParaRPr b="1" dirty="0" sz="6600" lang="en-IN"/>
          </a:p>
        </p:txBody>
      </p:sp>
      <p:sp>
        <p:nvSpPr>
          <p:cNvPr id="1048672" name="TextBox 32"/>
          <p:cNvSpPr txBox="1"/>
          <p:nvPr/>
        </p:nvSpPr>
        <p:spPr>
          <a:xfrm>
            <a:off x="598311" y="1388532"/>
            <a:ext cx="7992534" cy="5425440"/>
          </a:xfrm>
          <a:prstGeom prst="rect"/>
          <a:noFill/>
        </p:spPr>
        <p:txBody>
          <a:bodyPr rtlCol="0" wrap="square">
            <a:spAutoFit/>
          </a:bodyPr>
          <a:p>
            <a:pPr indent="-342900" marL="342900">
              <a:buFont typeface="Wingdings" panose="05000000000000000000" pitchFamily="2" charset="2"/>
              <a:buChar char="Ø"/>
            </a:pPr>
            <a:r>
              <a:rPr b="1" dirty="0" sz="2400" i="0" lang="en-US">
                <a:solidFill>
                  <a:srgbClr val="0D0D0D"/>
                </a:solidFill>
                <a:effectLst/>
                <a:latin typeface="Söhne"/>
              </a:rPr>
              <a:t>Students: </a:t>
            </a:r>
            <a:r>
              <a:rPr b="0" dirty="0" sz="2400" i="0" lang="en-US">
                <a:solidFill>
                  <a:srgbClr val="0D0D0D"/>
                </a:solidFill>
                <a:effectLst/>
                <a:latin typeface="Söhne"/>
              </a:rPr>
              <a:t>Students could use the app to summarize lengthy texts, articles, or academic papers for study purposes, allowing them to grasp key concepts more efficiently.</a:t>
            </a:r>
          </a:p>
          <a:p>
            <a:pPr indent="-342900" marL="342900">
              <a:buFont typeface="Wingdings" panose="05000000000000000000" pitchFamily="2" charset="2"/>
              <a:buChar char="Ø"/>
            </a:pPr>
            <a:r>
              <a:rPr b="1" dirty="0" sz="2400" i="0" lang="en-US">
                <a:solidFill>
                  <a:srgbClr val="0D0D0D"/>
                </a:solidFill>
                <a:effectLst/>
                <a:latin typeface="Söhne"/>
              </a:rPr>
              <a:t>Researchers: </a:t>
            </a:r>
            <a:r>
              <a:rPr b="0" dirty="0" sz="2400" i="0" lang="en-US">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dirty="0" sz="2400" lang="en-US">
              <a:solidFill>
                <a:srgbClr val="0D0D0D"/>
              </a:solidFill>
              <a:latin typeface="Söhne"/>
            </a:endParaRPr>
          </a:p>
          <a:p>
            <a:pPr indent="-342900" marL="342900">
              <a:buFont typeface="Wingdings" panose="05000000000000000000" pitchFamily="2" charset="2"/>
              <a:buChar char="Ø"/>
            </a:pPr>
            <a:r>
              <a:rPr b="1" dirty="0" sz="2400" i="0" lang="en-US">
                <a:solidFill>
                  <a:srgbClr val="0D0D0D"/>
                </a:solidFill>
                <a:effectLst/>
                <a:latin typeface="Söhne"/>
              </a:rPr>
              <a:t>Professionals: </a:t>
            </a:r>
            <a:r>
              <a:rPr b="0" dirty="0" sz="2400" i="0" lang="en-US">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indent="-342900" marL="342900">
              <a:buFont typeface="Wingdings" panose="05000000000000000000" pitchFamily="2" charset="2"/>
              <a:buChar char="Ø"/>
            </a:pPr>
            <a:r>
              <a:rPr b="1" dirty="0" sz="2400" i="0" lang="en-US">
                <a:solidFill>
                  <a:srgbClr val="0D0D0D"/>
                </a:solidFill>
                <a:effectLst/>
                <a:latin typeface="Söhne"/>
              </a:rPr>
              <a:t>Educators: </a:t>
            </a:r>
            <a:r>
              <a:rPr b="0" dirty="0" sz="2400" i="0" lang="en-US">
                <a:solidFill>
                  <a:srgbClr val="0D0D0D"/>
                </a:solidFill>
                <a:effectLst/>
                <a:latin typeface="Söhne"/>
              </a:rPr>
              <a:t>Educators could employ the app to create concise summaries of educational materials for classroom use or to aid in preparing lesson plans.</a:t>
            </a: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89" name="TextBox 19"/>
          <p:cNvSpPr txBox="1"/>
          <p:nvPr/>
        </p:nvSpPr>
        <p:spPr>
          <a:xfrm>
            <a:off x="677333" y="217691"/>
            <a:ext cx="6773333" cy="1069340"/>
          </a:xfrm>
          <a:prstGeom prst="rect"/>
          <a:noFill/>
        </p:spPr>
        <p:txBody>
          <a:bodyPr rtlCol="0" wrap="square">
            <a:spAutoFit/>
          </a:bodyPr>
          <a:p>
            <a:r>
              <a:rPr b="1" dirty="0" sz="6600" lang="en-US"/>
              <a:t>Solution:</a:t>
            </a:r>
            <a:endParaRPr b="1" dirty="0" sz="6600" lang="en-IN"/>
          </a:p>
        </p:txBody>
      </p:sp>
      <p:sp>
        <p:nvSpPr>
          <p:cNvPr id="1048690" name="TextBox 20"/>
          <p:cNvSpPr txBox="1"/>
          <p:nvPr/>
        </p:nvSpPr>
        <p:spPr>
          <a:xfrm>
            <a:off x="440267" y="1478844"/>
            <a:ext cx="10182577" cy="5069840"/>
          </a:xfrm>
          <a:prstGeom prst="rect"/>
          <a:noFill/>
        </p:spPr>
        <p:txBody>
          <a:bodyPr rtlCol="0" wrap="square">
            <a:spAutoFit/>
          </a:bodyPr>
          <a:p>
            <a:pPr indent="-342900" marL="342900">
              <a:buFont typeface="Wingdings" panose="05000000000000000000" pitchFamily="2" charset="2"/>
              <a:buChar char="Ø"/>
            </a:pPr>
            <a:r>
              <a:rPr dirty="0" sz="2400" lang="en-US">
                <a:latin typeface="Söhne"/>
              </a:rPr>
              <a:t>We develop an app called “custom summarization app” as a solution</a:t>
            </a:r>
          </a:p>
          <a:p>
            <a:endParaRPr dirty="0" sz="2400" lang="en-US">
              <a:latin typeface="Söhne"/>
            </a:endParaRPr>
          </a:p>
          <a:p>
            <a:pPr indent="-342900" marL="342900">
              <a:buFont typeface="Wingdings" panose="05000000000000000000" pitchFamily="2" charset="2"/>
              <a:buChar char="Ø"/>
            </a:pPr>
            <a:r>
              <a:rPr dirty="0" sz="2400" lang="en-US">
                <a:latin typeface="Söhne"/>
              </a:rPr>
              <a:t>Using AI-powered language models like </a:t>
            </a:r>
            <a:r>
              <a:rPr dirty="0" sz="2400" lang="en-US" err="1">
                <a:latin typeface="Söhne"/>
              </a:rPr>
              <a:t>chatgpt</a:t>
            </a:r>
            <a:r>
              <a:rPr dirty="0" sz="2400" lang="en-US">
                <a:latin typeface="Söhne"/>
              </a:rPr>
              <a:t> and gpt4,users will be able to construct personalized prompts for summarizing PDF files with this app.</a:t>
            </a:r>
          </a:p>
          <a:p>
            <a:endParaRPr dirty="0" sz="2400" lang="en-IN">
              <a:latin typeface="Söhne"/>
            </a:endParaRPr>
          </a:p>
          <a:p>
            <a:pPr indent="-342900" marL="342900">
              <a:buFont typeface="Wingdings" panose="05000000000000000000" pitchFamily="2" charset="2"/>
              <a:buChar char="Ø"/>
            </a:pPr>
            <a:r>
              <a:rPr dirty="0" sz="2400" lang="en-IN">
                <a:latin typeface="Söhne"/>
              </a:rPr>
              <a:t>The goal is to offer an interface through which users can create personalized summaries from any PDF files</a:t>
            </a:r>
          </a:p>
          <a:p>
            <a:pPr indent="-342900" marL="342900">
              <a:buFont typeface="Wingdings" panose="05000000000000000000" pitchFamily="2" charset="2"/>
              <a:buChar char="Ø"/>
            </a:pPr>
            <a:endParaRPr dirty="0" sz="2400" lang="en-IN">
              <a:latin typeface="Söhne"/>
            </a:endParaRPr>
          </a:p>
          <a:p>
            <a:pPr indent="-342900" marL="342900">
              <a:buFont typeface="Wingdings" panose="05000000000000000000" pitchFamily="2" charset="2"/>
              <a:buChar char="Ø"/>
            </a:pPr>
            <a:r>
              <a:rPr dirty="0" sz="2400" lang="en-IN">
                <a:latin typeface="Söhne"/>
              </a:rPr>
              <a:t>This application should make advantage of natural language processing and machine learning algorithms to generate brief, </a:t>
            </a:r>
            <a:r>
              <a:rPr dirty="0" sz="2400" lang="en-IN" err="1">
                <a:latin typeface="Söhne"/>
              </a:rPr>
              <a:t>cohensive</a:t>
            </a:r>
            <a:r>
              <a:rPr dirty="0" sz="2400" lang="en-IN">
                <a:latin typeface="Söhne"/>
              </a:rPr>
              <a:t> and customized summaries that faithfully convey the main ideas of the source material</a:t>
            </a:r>
          </a:p>
          <a:p>
            <a:pPr indent="-342900" marL="342900">
              <a:buFont typeface="Wingdings" panose="05000000000000000000" pitchFamily="2" charset="2"/>
              <a:buChar char="Ø"/>
            </a:pPr>
            <a:endParaRPr dirty="0" sz="2400" lang="en-US">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06" name="TextBox 25"/>
          <p:cNvSpPr txBox="1"/>
          <p:nvPr/>
        </p:nvSpPr>
        <p:spPr>
          <a:xfrm>
            <a:off x="117987" y="98322"/>
            <a:ext cx="7128387" cy="1069340"/>
          </a:xfrm>
          <a:prstGeom prst="rect"/>
          <a:noFill/>
        </p:spPr>
        <p:txBody>
          <a:bodyPr rtlCol="0" wrap="square">
            <a:spAutoFit/>
          </a:bodyPr>
          <a:p>
            <a:r>
              <a:rPr dirty="0" sz="6600" lang="en-US"/>
              <a:t>Modelling:</a:t>
            </a:r>
            <a:endParaRPr dirty="0" sz="6600" lang="en-IN"/>
          </a:p>
        </p:txBody>
      </p:sp>
      <p:sp>
        <p:nvSpPr>
          <p:cNvPr id="1048707" name="TextBox 26"/>
          <p:cNvSpPr txBox="1"/>
          <p:nvPr/>
        </p:nvSpPr>
        <p:spPr>
          <a:xfrm>
            <a:off x="1956620" y="2025445"/>
            <a:ext cx="8711380" cy="2110741"/>
          </a:xfrm>
          <a:prstGeom prst="rect"/>
          <a:noFill/>
        </p:spPr>
        <p:txBody>
          <a:bodyPr rtlCol="0" wrap="square">
            <a:spAutoFit/>
          </a:bodyPr>
          <a:p>
            <a:pPr algn="l"/>
            <a:r>
              <a:rPr b="1" dirty="0" sz="4000" i="0" lang="en-US">
                <a:solidFill>
                  <a:srgbClr val="242424"/>
                </a:solidFill>
                <a:effectLst/>
                <a:latin typeface="sohne"/>
              </a:rPr>
              <a:t>Steps:</a:t>
            </a:r>
            <a:endParaRPr b="0" dirty="0" sz="4000" i="0" lang="en-US">
              <a:solidFill>
                <a:srgbClr val="242424"/>
              </a:solidFill>
              <a:effectLst/>
              <a:latin typeface="sohne"/>
            </a:endParaRPr>
          </a:p>
          <a:p>
            <a:pPr indent="-514350" lvl="1" marL="971550">
              <a:buFont typeface="+mj-lt"/>
              <a:buAutoNum type="romanLcPeriod"/>
            </a:pPr>
            <a:r>
              <a:rPr b="0" dirty="0" sz="2400" i="0" lang="en-US">
                <a:solidFill>
                  <a:srgbClr val="242424"/>
                </a:solidFill>
                <a:effectLst/>
                <a:latin typeface="sohne"/>
              </a:rPr>
              <a:t>Import dependencies</a:t>
            </a:r>
          </a:p>
          <a:p>
            <a:pPr indent="-514350" lvl="1" marL="971550">
              <a:buFont typeface="+mj-lt"/>
              <a:buAutoNum type="romanLcPeriod"/>
            </a:pPr>
            <a:r>
              <a:rPr b="0" dirty="0" sz="2400" i="0" lang="en-US">
                <a:solidFill>
                  <a:srgbClr val="242424"/>
                </a:solidFill>
                <a:effectLst/>
                <a:latin typeface="sohne"/>
              </a:rPr>
              <a:t>Define the helper functions</a:t>
            </a:r>
          </a:p>
          <a:p>
            <a:pPr indent="-514350" lvl="1" marL="971550">
              <a:buFont typeface="+mj-lt"/>
              <a:buAutoNum type="romanLcPeriod"/>
            </a:pPr>
            <a:r>
              <a:rPr b="0" dirty="0" sz="2400" i="0" lang="en-US">
                <a:solidFill>
                  <a:srgbClr val="242424"/>
                </a:solidFill>
                <a:effectLst/>
                <a:latin typeface="sohne"/>
              </a:rPr>
              <a:t>Create a responsive user interface with </a:t>
            </a:r>
            <a:r>
              <a:rPr b="0" dirty="0" sz="2400" i="0" lang="en-US" err="1">
                <a:solidFill>
                  <a:srgbClr val="242424"/>
                </a:solidFill>
                <a:effectLst/>
                <a:latin typeface="sohne"/>
              </a:rPr>
              <a:t>Streamlit</a:t>
            </a:r>
            <a:r>
              <a:rPr b="0" dirty="0" sz="2400" i="0" lang="en-US">
                <a:solidFill>
                  <a:srgbClr val="242424"/>
                </a:solidFill>
                <a:effectLst/>
                <a:latin typeface="sohne"/>
              </a:rPr>
              <a:t>.</a:t>
            </a:r>
          </a:p>
          <a:p>
            <a:pPr indent="-514350" lvl="1" marL="971550">
              <a:buFont typeface="+mj-lt"/>
              <a:buAutoNum type="romanLcPeriod"/>
            </a:pPr>
            <a:r>
              <a:rPr b="0" dirty="0" sz="2400" i="0" lang="en-US">
                <a:solidFill>
                  <a:srgbClr val="242424"/>
                </a:solidFill>
                <a:effectLst/>
                <a:latin typeface="sohne"/>
              </a:rPr>
              <a:t>Running the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08" name="TextBox 1"/>
          <p:cNvSpPr txBox="1"/>
          <p:nvPr/>
        </p:nvSpPr>
        <p:spPr>
          <a:xfrm>
            <a:off x="462116" y="353963"/>
            <a:ext cx="10412361" cy="2580640"/>
          </a:xfrm>
          <a:prstGeom prst="rect"/>
          <a:noFill/>
        </p:spPr>
        <p:txBody>
          <a:bodyPr rtlCol="0" wrap="square">
            <a:spAutoFit/>
          </a:bodyPr>
          <a:p>
            <a:pPr algn="l"/>
            <a:r>
              <a:rPr b="1" dirty="0" sz="3600" i="0" lang="en-US">
                <a:solidFill>
                  <a:srgbClr val="242424"/>
                </a:solidFill>
                <a:effectLst/>
                <a:latin typeface="Söhne"/>
              </a:rPr>
              <a:t>Im</a:t>
            </a:r>
            <a:r>
              <a:rPr b="1" dirty="0" sz="3600" lang="en-US">
                <a:solidFill>
                  <a:srgbClr val="242424"/>
                </a:solidFill>
                <a:latin typeface="Söhne"/>
              </a:rPr>
              <a:t>port dependencies:</a:t>
            </a:r>
          </a:p>
          <a:p>
            <a:pPr lvl="1"/>
            <a:r>
              <a:rPr dirty="0" sz="2400" lang="en-US">
                <a:solidFill>
                  <a:srgbClr val="242424"/>
                </a:solidFill>
                <a:latin typeface="Söhne"/>
              </a:rPr>
              <a:t>We import the required modules and libraries for implementing the app.</a:t>
            </a:r>
          </a:p>
          <a:p>
            <a:pPr lvl="1"/>
            <a:r>
              <a:rPr dirty="0" sz="2400" lang="en-US">
                <a:solidFill>
                  <a:srgbClr val="242424"/>
                </a:solidFill>
                <a:latin typeface="Söhne"/>
              </a:rPr>
              <a:t>They include </a:t>
            </a:r>
            <a:r>
              <a:rPr dirty="0" sz="2400" lang="en-US" err="1">
                <a:solidFill>
                  <a:srgbClr val="242424"/>
                </a:solidFill>
                <a:latin typeface="Söhne"/>
              </a:rPr>
              <a:t>openai’s</a:t>
            </a:r>
            <a:r>
              <a:rPr dirty="0" sz="2400" lang="en-US">
                <a:solidFill>
                  <a:srgbClr val="242424"/>
                </a:solidFill>
                <a:latin typeface="Söhne"/>
              </a:rPr>
              <a:t> GPT </a:t>
            </a:r>
            <a:r>
              <a:rPr dirty="0" sz="2400" lang="en-US" err="1">
                <a:solidFill>
                  <a:srgbClr val="242424"/>
                </a:solidFill>
                <a:latin typeface="Söhne"/>
              </a:rPr>
              <a:t>models,streamlit</a:t>
            </a:r>
            <a:r>
              <a:rPr dirty="0" sz="2400" lang="en-US">
                <a:solidFill>
                  <a:srgbClr val="242424"/>
                </a:solidFill>
                <a:latin typeface="Söhne"/>
              </a:rPr>
              <a:t> for the user interface and some </a:t>
            </a:r>
            <a:r>
              <a:rPr dirty="0" sz="2400" lang="en-US" err="1">
                <a:solidFill>
                  <a:srgbClr val="242424"/>
                </a:solidFill>
                <a:latin typeface="Söhne"/>
              </a:rPr>
              <a:t>cjustom</a:t>
            </a:r>
            <a:r>
              <a:rPr dirty="0" sz="2400" lang="en-US">
                <a:solidFill>
                  <a:srgbClr val="242424"/>
                </a:solidFill>
                <a:latin typeface="Söhne"/>
              </a:rPr>
              <a:t> classes and functions for processing text using </a:t>
            </a:r>
            <a:r>
              <a:rPr dirty="0" sz="2400" lang="en-US" err="1">
                <a:solidFill>
                  <a:srgbClr val="242424"/>
                </a:solidFill>
                <a:latin typeface="Söhne"/>
              </a:rPr>
              <a:t>langchain</a:t>
            </a:r>
            <a:endParaRPr dirty="0" sz="2400" lang="en-US">
              <a:solidFill>
                <a:srgbClr val="242424"/>
              </a:solidFill>
              <a:latin typeface="Söhne"/>
            </a:endParaRPr>
          </a:p>
          <a:p>
            <a:pPr algn="l"/>
            <a:endParaRPr b="1" dirty="0" sz="3600" lang="en-US">
              <a:solidFill>
                <a:srgbClr val="242424"/>
              </a:solidFill>
              <a:latin typeface="Söhne"/>
            </a:endParaRPr>
          </a:p>
        </p:txBody>
      </p:sp>
      <p:sp>
        <p:nvSpPr>
          <p:cNvPr id="1048709" name="TextBox 5"/>
          <p:cNvSpPr txBox="1"/>
          <p:nvPr/>
        </p:nvSpPr>
        <p:spPr>
          <a:xfrm>
            <a:off x="530942" y="2551644"/>
            <a:ext cx="11130116" cy="2758440"/>
          </a:xfrm>
          <a:prstGeom prst="rect"/>
          <a:noFill/>
        </p:spPr>
        <p:txBody>
          <a:bodyPr rtlCol="0" wrap="square">
            <a:spAutoFit/>
          </a:bodyPr>
          <a:p>
            <a:r>
              <a:rPr b="1" dirty="0" sz="3600" lang="en-US">
                <a:latin typeface="Söhne"/>
              </a:rPr>
              <a:t>Define the helper functions:</a:t>
            </a:r>
          </a:p>
          <a:p>
            <a:pPr indent="-342900" lvl="1" marL="800100">
              <a:buFont typeface="Wingdings" panose="05000000000000000000" pitchFamily="2" charset="2"/>
              <a:buChar char="Ø"/>
            </a:pPr>
            <a:r>
              <a:rPr b="1" dirty="0" sz="2400" lang="en-IN" err="1">
                <a:latin typeface="Söhne"/>
              </a:rPr>
              <a:t>setup_documents</a:t>
            </a:r>
            <a:r>
              <a:rPr b="1" dirty="0" sz="2400" lang="en-IN">
                <a:latin typeface="Söhne"/>
              </a:rPr>
              <a:t> </a:t>
            </a:r>
            <a:r>
              <a:rPr dirty="0" sz="2400" lang="en-IN">
                <a:latin typeface="Söhne"/>
              </a:rPr>
              <a:t>function is responsible for loading, extracting, splitting the text </a:t>
            </a:r>
          </a:p>
          <a:p>
            <a:pPr indent="-342900" lvl="1" marL="800100">
              <a:buFont typeface="Wingdings" panose="05000000000000000000" pitchFamily="2" charset="2"/>
              <a:buChar char="Ø"/>
            </a:pPr>
            <a:r>
              <a:rPr b="1" dirty="0" sz="2400" lang="en-IN" err="1">
                <a:latin typeface="Söhne"/>
              </a:rPr>
              <a:t>custom_summary</a:t>
            </a:r>
            <a:r>
              <a:rPr b="1" dirty="0" sz="2400" lang="en-IN">
                <a:latin typeface="Söhne"/>
              </a:rPr>
              <a:t> </a:t>
            </a:r>
            <a:r>
              <a:rPr dirty="0" sz="2400" lang="en-IN">
                <a:latin typeface="Söhne"/>
              </a:rPr>
              <a:t>function takes the document, prompt and creates a summarization chain</a:t>
            </a:r>
          </a:p>
          <a:p>
            <a:pPr indent="-342900" lvl="1" marL="800100">
              <a:buFont typeface="Wingdings" panose="05000000000000000000" pitchFamily="2" charset="2"/>
              <a:buChar char="Ø"/>
            </a:pPr>
            <a:r>
              <a:rPr b="1" dirty="0" sz="2400" lang="en-IN" err="1">
                <a:latin typeface="Söhne"/>
              </a:rPr>
              <a:t>color_chunks</a:t>
            </a:r>
            <a:r>
              <a:rPr b="1" dirty="0" sz="2400" lang="en-IN">
                <a:latin typeface="Söhne"/>
              </a:rPr>
              <a:t> </a:t>
            </a:r>
            <a:r>
              <a:rPr dirty="0" sz="2400" lang="en-IN">
                <a:latin typeface="Söhne"/>
              </a:rPr>
              <a:t>function is responsible for creating a visually appealing HTML representation of text chunks with overlaps</a:t>
            </a:r>
          </a:p>
        </p:txBody>
      </p:sp>
    </p:spTree>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S.V.SARAN</dc:title>
  <dc:creator>Saran SV</dc:creator>
  <cp:lastModifiedBy>Saran SV</cp:lastModifiedBy>
  <dcterms:created xsi:type="dcterms:W3CDTF">2024-04-04T01:12:21Z</dcterms:created>
  <dcterms:modified xsi:type="dcterms:W3CDTF">2024-04-05T07:07:42Z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7e993a77bb094b1db7823297c6390199</vt:lpwstr>
  </property>
</Properties>
</file>