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" charset="1" panose="00000500000000000000"/>
      <p:regular r:id="rId13"/>
    </p:embeddedFont>
    <p:embeddedFont>
      <p:font typeface="HK Grotesk Italics" charset="1" panose="00000500000000000000"/>
      <p:regular r:id="rId14"/>
    </p:embeddedFont>
    <p:embeddedFont>
      <p:font typeface="Glacial Indifference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6395837"/>
            <a:ext cx="7801192" cy="68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0"/>
              </a:lnSpc>
            </a:pPr>
            <a:r>
              <a:rPr lang="en-US" sz="39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Using Python Programming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6061" y="962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Python Assignment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14678" y="7904712"/>
            <a:ext cx="7529918" cy="200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2"/>
              </a:lnSpc>
            </a:pPr>
            <a:r>
              <a:rPr lang="en-US" sz="285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A comprehensive guide to create a tic tac toe  game using python, exploring essential programming concepts and implementation tips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22971" y="3306497"/>
            <a:ext cx="6842058" cy="178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74"/>
              </a:lnSpc>
              <a:spcBef>
                <a:spcPct val="0"/>
              </a:spcBef>
            </a:pPr>
            <a:r>
              <a:rPr lang="en-US" sz="1041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Tic Tac Toe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97649" y="2186982"/>
            <a:ext cx="4492701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53807" y="3870402"/>
            <a:ext cx="13980386" cy="4607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9"/>
              </a:lnSpc>
            </a:pPr>
            <a:r>
              <a:rPr lang="en-US" sz="524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Tic Tac Toe is a simple two-player game where players take turns marking a 3x3 grid with their symbols (X or O). The player who succeeds in placing three of their symbols in a horizontal, vertical, or diagonal row wins the game.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97649" y="1625007"/>
            <a:ext cx="449270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Tic Tac Toe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1787601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72992" y="1156447"/>
            <a:ext cx="5181406" cy="86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7"/>
              </a:lnSpc>
              <a:spcBef>
                <a:spcPct val="0"/>
              </a:spcBef>
            </a:pPr>
            <a:r>
              <a:rPr lang="en-US" sz="5041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Common Libraries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1498" y="3279202"/>
            <a:ext cx="12085005" cy="491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•Turtile:A simple graphic library suitable for beginners, providing easy drawing functions.</a:t>
            </a:r>
          </a:p>
          <a:p>
            <a:pPr algn="l">
              <a:lnSpc>
                <a:spcPts val="5575"/>
              </a:lnSpc>
            </a:pPr>
            <a:r>
              <a:rPr lang="en-US" sz="398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•Pygame:A more advanced multimedia library, offering better performance and more features for game development.</a:t>
            </a:r>
          </a:p>
          <a:p>
            <a:pPr algn="l">
              <a:lnSpc>
                <a:spcPts val="5575"/>
              </a:lnSpc>
              <a:spcBef>
                <a:spcPct val="0"/>
              </a:spcBef>
            </a:pPr>
            <a:r>
              <a:rPr lang="en-US" sz="398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•Tkinter:A standard GUI library in python, suitable for creating graphical interfaces and games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2975"/>
            <a:ext cx="3315874" cy="71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6"/>
              </a:lnSpc>
            </a:pPr>
            <a:r>
              <a:rPr lang="en-US" sz="409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Core Element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55380"/>
            <a:ext cx="7430609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The tic tac toe game in python can be created using various libraries like Turtle,Pygame,or Tkinter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46385"/>
            <a:ext cx="7676810" cy="302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Game B</a:t>
            </a:r>
            <a:r>
              <a:rPr lang="en-US" sz="28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oard: A 3x3 grid for players to place their marks (X or O).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2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Winning Conditions: A player wins by placing three of their symbols in a horizontal, vertical, or diagonal row.</a:t>
            </a:r>
          </a:p>
          <a:p>
            <a:pPr algn="l" marL="21604" indent="-10802" lvl="1">
              <a:lnSpc>
                <a:spcPts val="140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53010" y="1329128"/>
            <a:ext cx="1981981" cy="70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2"/>
              </a:lnSpc>
              <a:spcBef>
                <a:spcPct val="0"/>
              </a:spcBef>
            </a:pPr>
            <a:r>
              <a:rPr lang="en-US" sz="4073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Function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12125" y="3044649"/>
            <a:ext cx="13263750" cy="512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6473" indent="-348237" lvl="1">
              <a:lnSpc>
                <a:spcPts val="4516"/>
              </a:lnSpc>
              <a:buFont typeface="Arial"/>
              <a:buChar char="•"/>
            </a:pPr>
            <a:r>
              <a:rPr lang="en-US" sz="3225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EnterKey(): The function scans a character from the keyboard &amp; return its corresponding code in integer form</a:t>
            </a:r>
          </a:p>
          <a:p>
            <a:pPr algn="l" marL="696473" indent="-348237" lvl="1">
              <a:lnSpc>
                <a:spcPts val="4516"/>
              </a:lnSpc>
              <a:buFont typeface="Arial"/>
              <a:buChar char="•"/>
            </a:pPr>
            <a:r>
              <a:rPr lang="en-US" sz="3225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display(): The function prints the whole Tic Tac Toe grid</a:t>
            </a:r>
          </a:p>
          <a:p>
            <a:pPr algn="l" marL="696473" indent="-348237" lvl="1">
              <a:lnSpc>
                <a:spcPts val="4516"/>
              </a:lnSpc>
              <a:buFont typeface="Arial"/>
              <a:buChar char="•"/>
            </a:pPr>
            <a:r>
              <a:rPr lang="en-US" sz="3225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winner(): The function checks if any of the two players has won the game or not</a:t>
            </a:r>
          </a:p>
          <a:p>
            <a:pPr algn="l" marL="696473" indent="-348237" lvl="1">
              <a:lnSpc>
                <a:spcPts val="4516"/>
              </a:lnSpc>
              <a:buFont typeface="Arial"/>
              <a:buChar char="•"/>
            </a:pPr>
            <a:r>
              <a:rPr lang="en-US" sz="3225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draw(): The function checks if the game is draw</a:t>
            </a:r>
          </a:p>
          <a:p>
            <a:pPr algn="l" marL="696473" indent="-348237" lvl="1">
              <a:lnSpc>
                <a:spcPts val="4516"/>
              </a:lnSpc>
              <a:buFont typeface="Arial"/>
              <a:buChar char="•"/>
            </a:pPr>
            <a:r>
              <a:rPr lang="en-US" sz="3225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end(): The function display the result message, close the graphics mode &amp; exits from the program</a:t>
            </a:r>
          </a:p>
          <a:p>
            <a:pPr algn="l" marL="696473" indent="-348237" lvl="1">
              <a:lnSpc>
                <a:spcPts val="4516"/>
              </a:lnSpc>
              <a:buFont typeface="Arial"/>
              <a:buChar char="•"/>
            </a:pPr>
            <a:r>
              <a:rPr lang="en-US" sz="3225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outtextxy(): “Tic Tac Toe”  &amp; current player with its symbol on screen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36038" y="895350"/>
            <a:ext cx="5015924" cy="114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5"/>
              </a:lnSpc>
              <a:spcBef>
                <a:spcPct val="0"/>
              </a:spcBef>
            </a:pPr>
            <a:r>
              <a:rPr lang="en-US" sz="6617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How It Works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04629" y="1970594"/>
            <a:ext cx="13672345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Initialize Board: Create an empty 3x3 game board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Player Input: Prompt the current player to enter their move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Update Board: Place the player’s move on the board if the cell is empty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Check for Winner: After each move, check if the current player has won the game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Check for draw: if no winner, check if the game is draw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Switch Player: Change the current player if the game continues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Repeat: Continue the game loop until there’s a winner or the game is a draw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05864" y="895350"/>
            <a:ext cx="3676272" cy="116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4"/>
              </a:lnSpc>
              <a:spcBef>
                <a:spcPct val="0"/>
              </a:spcBef>
            </a:pPr>
            <a:r>
              <a:rPr lang="en-US" sz="6774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DONE 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64213" y="3529236"/>
            <a:ext cx="5159573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MOHAMED SHAIK NOWFEL.S</a:t>
            </a:r>
          </a:p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KARTHIKEYAN.B</a:t>
            </a:r>
          </a:p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TEJWANT KUMAR.S</a:t>
            </a:r>
          </a:p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ABDUL RAZACK.S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JOSHVA.J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DAGaMo4N0SA</dc:identifier>
  <dcterms:modified xsi:type="dcterms:W3CDTF">2011-08-01T06:04:30Z</dcterms:modified>
  <cp:revision>1</cp:revision>
  <dc:title>Tic Tac Toe</dc:title>
</cp:coreProperties>
</file>