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7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9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3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1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0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0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44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Sales Performance Dashboard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Design an interactive dashboard for business stakeholders.</a:t>
            </a:r>
          </a:p>
          <a:p>
            <a:r>
              <a:t>• Tool Used: Power BI</a:t>
            </a:r>
          </a:p>
          <a:p>
            <a:r>
              <a:t>• Dataset: Cleaned global sales data</a:t>
            </a:r>
          </a:p>
          <a:p>
            <a:r>
              <a:t>• Purpose: Track sales KPIs, trends, top customers, and regional performance.</a:t>
            </a:r>
          </a:p>
          <a:p>
            <a:r>
              <a:t>• Outcome: Helps in making data-driven decisions using visual insights.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 Features:</a:t>
            </a:r>
          </a:p>
          <a:p>
            <a:r>
              <a:rPr dirty="0"/>
              <a:t>• KPI Cards: Total Sales, Total Orders, Avg Sales per Order</a:t>
            </a:r>
          </a:p>
          <a:p>
            <a:r>
              <a:rPr dirty="0"/>
              <a:t>• Time-Series Analysis: Sales trend over time</a:t>
            </a:r>
          </a:p>
          <a:p>
            <a:r>
              <a:rPr dirty="0"/>
              <a:t>• Top Customers &amp; City-wise Sales</a:t>
            </a:r>
          </a:p>
          <a:p>
            <a:r>
              <a:rPr dirty="0"/>
              <a:t>• Sales by Territory (Pie Chart)</a:t>
            </a:r>
          </a:p>
          <a:p>
            <a:r>
              <a:rPr dirty="0"/>
              <a:t>• Interactive Filters: Year, Country, City</a:t>
            </a:r>
          </a:p>
          <a:p>
            <a:r>
              <a:rPr dirty="0"/>
              <a:t>• Consistent dark theme for better visibility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pic>
        <p:nvPicPr>
          <p:cNvPr id="3" name="Picture 2" descr="salestask3pb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63" y="2055726"/>
            <a:ext cx="7312073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</TotalTime>
  <Words>116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Wingdings 2</vt:lpstr>
      <vt:lpstr>Dividend</vt:lpstr>
      <vt:lpstr>Global Sales Performance Dashboard - Summary</vt:lpstr>
      <vt:lpstr>Dashboard Highlights</vt:lpstr>
      <vt:lpstr>Dashboard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Neha Syed</cp:lastModifiedBy>
  <cp:revision>2</cp:revision>
  <dcterms:created xsi:type="dcterms:W3CDTF">2013-01-27T09:14:16Z</dcterms:created>
  <dcterms:modified xsi:type="dcterms:W3CDTF">2025-08-10T16:09:05Z</dcterms:modified>
  <cp:category/>
</cp:coreProperties>
</file>