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9E68B-3198-4E6F-876D-3318C364FC6B}" v="3" dt="2025-05-20T09:33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Vermaerke" userId="41c5b604-5992-4225-9d03-908587b3a9e6" providerId="ADAL" clId="{4DE9E68B-3198-4E6F-876D-3318C364FC6B}"/>
    <pc:docChg chg="custSel addSld modSld sldOrd">
      <pc:chgData name="Noah Vermaerke" userId="41c5b604-5992-4225-9d03-908587b3a9e6" providerId="ADAL" clId="{4DE9E68B-3198-4E6F-876D-3318C364FC6B}" dt="2025-05-20T09:34:26.611" v="188" actId="20577"/>
      <pc:docMkLst>
        <pc:docMk/>
      </pc:docMkLst>
      <pc:sldChg chg="modSp mod">
        <pc:chgData name="Noah Vermaerke" userId="41c5b604-5992-4225-9d03-908587b3a9e6" providerId="ADAL" clId="{4DE9E68B-3198-4E6F-876D-3318C364FC6B}" dt="2025-05-20T09:34:10.534" v="150" actId="20577"/>
        <pc:sldMkLst>
          <pc:docMk/>
          <pc:sldMk cId="1157252764" sldId="257"/>
        </pc:sldMkLst>
        <pc:spChg chg="mod">
          <ac:chgData name="Noah Vermaerke" userId="41c5b604-5992-4225-9d03-908587b3a9e6" providerId="ADAL" clId="{4DE9E68B-3198-4E6F-876D-3318C364FC6B}" dt="2025-05-20T09:34:10.534" v="150" actId="20577"/>
          <ac:spMkLst>
            <pc:docMk/>
            <pc:sldMk cId="1157252764" sldId="257"/>
            <ac:spMk id="4" creationId="{C275525B-AEBF-7F6D-9C7F-0FABFB19558E}"/>
          </ac:spMkLst>
        </pc:spChg>
      </pc:sldChg>
      <pc:sldChg chg="modSp mod">
        <pc:chgData name="Noah Vermaerke" userId="41c5b604-5992-4225-9d03-908587b3a9e6" providerId="ADAL" clId="{4DE9E68B-3198-4E6F-876D-3318C364FC6B}" dt="2025-05-20T09:34:26.611" v="188" actId="20577"/>
        <pc:sldMkLst>
          <pc:docMk/>
          <pc:sldMk cId="2232431870" sldId="258"/>
        </pc:sldMkLst>
        <pc:spChg chg="mod">
          <ac:chgData name="Noah Vermaerke" userId="41c5b604-5992-4225-9d03-908587b3a9e6" providerId="ADAL" clId="{4DE9E68B-3198-4E6F-876D-3318C364FC6B}" dt="2025-05-20T09:30:54.817" v="85" actId="20577"/>
          <ac:spMkLst>
            <pc:docMk/>
            <pc:sldMk cId="2232431870" sldId="258"/>
            <ac:spMk id="3" creationId="{A9F17ED5-407E-AD4E-B787-43B743EDD21D}"/>
          </ac:spMkLst>
        </pc:spChg>
        <pc:spChg chg="mod">
          <ac:chgData name="Noah Vermaerke" userId="41c5b604-5992-4225-9d03-908587b3a9e6" providerId="ADAL" clId="{4DE9E68B-3198-4E6F-876D-3318C364FC6B}" dt="2025-05-20T09:34:26.611" v="188" actId="20577"/>
          <ac:spMkLst>
            <pc:docMk/>
            <pc:sldMk cId="2232431870" sldId="258"/>
            <ac:spMk id="6" creationId="{4EF8EE99-05A1-94F3-53CF-60FF04CAD870}"/>
          </ac:spMkLst>
        </pc:spChg>
      </pc:sldChg>
      <pc:sldChg chg="addSp modSp new mod ord setBg setClrOvrMap">
        <pc:chgData name="Noah Vermaerke" userId="41c5b604-5992-4225-9d03-908587b3a9e6" providerId="ADAL" clId="{4DE9E68B-3198-4E6F-876D-3318C364FC6B}" dt="2025-05-20T09:34:18.860" v="166" actId="20577"/>
        <pc:sldMkLst>
          <pc:docMk/>
          <pc:sldMk cId="3841951322" sldId="259"/>
        </pc:sldMkLst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2" creationId="{0BA7CB16-7758-B924-26DB-EAAD856F9001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3" creationId="{263FFF7D-B274-90BD-DC66-C08D36DCAC0F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4" creationId="{DE7B21B7-9C61-2F4A-575F-5B86AA93DA3B}"/>
          </ac:spMkLst>
        </pc:spChg>
        <pc:spChg chg="mod">
          <ac:chgData name="Noah Vermaerke" userId="41c5b604-5992-4225-9d03-908587b3a9e6" providerId="ADAL" clId="{4DE9E68B-3198-4E6F-876D-3318C364FC6B}" dt="2025-05-20T09:34:18.860" v="166" actId="20577"/>
          <ac:spMkLst>
            <pc:docMk/>
            <pc:sldMk cId="3841951322" sldId="259"/>
            <ac:spMk id="7" creationId="{1532075D-D358-4426-240B-6282E847913E}"/>
          </ac:spMkLst>
        </pc:spChg>
        <pc:spChg chg="ad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11" creationId="{9228552E-C8B1-4A80-8448-0787CE0FC704}"/>
          </ac:spMkLst>
        </pc:spChg>
        <pc:picChg chg="add mod ord">
          <ac:chgData name="Noah Vermaerke" userId="41c5b604-5992-4225-9d03-908587b3a9e6" providerId="ADAL" clId="{4DE9E68B-3198-4E6F-876D-3318C364FC6B}" dt="2025-05-20T09:32:15.112" v="104" actId="26606"/>
          <ac:picMkLst>
            <pc:docMk/>
            <pc:sldMk cId="3841951322" sldId="259"/>
            <ac:picMk id="6" creationId="{C714F390-A57B-567F-553A-8B3A5C5F9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76C3-F3F2-4D3A-99C6-3D901606E548}" type="datetimeFigureOut">
              <a:rPr lang="nl-BE" smtClean="0"/>
              <a:t>2025-05-19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C7E-3DF3-4475-9DB5-77E2CC7032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7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0FE1-AA73-7B90-F699-C634435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A5685-E925-9D39-B694-73B0CC71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18D67-D26B-CC7B-DE78-EB14CC8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8E35-A715-4EA6-8479-0DA6EEA4F420}" type="datetime1">
              <a:rPr lang="nl-BE" smtClean="0"/>
              <a:t>2025-05-20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0022-7358-D47B-ABAE-06C9A8D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D2397-F97B-7C2C-23F6-E279D6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8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0D7-C3E9-0882-5231-D4E0863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1E9E3-642B-7E50-B017-8D57F1D9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D3290-E278-E5B8-DC88-FA21836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108-36BE-4AFD-9934-D802DA16D715}" type="datetime1">
              <a:rPr lang="nl-BE" smtClean="0"/>
              <a:t>2025-05-20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97B2E-AF71-A139-17BD-C27D6E2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19293-9D42-561C-2F8C-5B78CFA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6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EDA58D2-3809-BC14-595A-C6CD4EFF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B9506-072D-4750-DE69-A4C51F6D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C56B4-5B1D-E679-FDBB-031401D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938-517C-4EE6-BAEE-C16A152DF5BA}" type="datetime1">
              <a:rPr lang="nl-BE" smtClean="0"/>
              <a:t>2025-05-20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C93C5-1320-A4F0-1133-68A166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837FE-B357-6BC5-6875-9DD599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0B53F-82CB-D3D0-CB59-D74E404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C4FC7-B9CA-E07E-E67C-064C12DD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22FED-F413-886A-D34B-7E63312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2F-9A8B-41C4-8B19-5C98425FD893}" type="datetime1">
              <a:rPr lang="nl-BE" smtClean="0"/>
              <a:t>2025-05-20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ABA9D-75CB-D615-4DA5-CDA6113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E724C-9F75-7302-5CF8-7C06F71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2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51F8-2A46-EA8C-2023-C75351C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3B0B97-94E1-69D1-F9C3-5750C7FD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32874B-3CDC-408A-4F4B-F906A15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D837-68B5-4BB2-A279-97C5C7650312}" type="datetime1">
              <a:rPr lang="nl-BE" smtClean="0"/>
              <a:t>2025-05-20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703A56-C37A-CA12-F565-EB11C6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BFB53-40AB-656C-460C-3F43DD4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1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A8F9-7C03-BD1D-1B54-FCAE192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6C942-AF65-35F2-F27E-0026A75A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475942-FAE7-E837-E8D5-9CFD23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8B97C5-4D51-295A-A5B3-29A5EB11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3439-C99A-4211-8424-7248038FD675}" type="datetime1">
              <a:rPr lang="nl-BE" smtClean="0"/>
              <a:t>2025-05-20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1CDE26-5286-97D2-E79C-AF908E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C1B00-8D45-FFE5-5519-B9160A8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0F11-2A3C-62F6-5AEF-328DFDCF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B36320-92A4-16F0-11A5-0BEE66C6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CB0E-310A-FA29-88F6-9F51B67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D1D37C-51BB-B307-61A4-1ADE8D8F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6157E9-6AB1-5A5A-1293-7B384316A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2FFC8-59E9-6B33-E8B0-D0AB2E7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AE6-3B91-4F6F-969F-08860491E7E9}" type="datetime1">
              <a:rPr lang="nl-BE" smtClean="0"/>
              <a:t>2025-05-20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89838F-C7AC-52D9-431B-BFA19C0A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5304A9-C084-3684-BDF2-EE7F5D3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1E59-4520-992B-7551-D6E5AC5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262E26-E3D2-9EE2-BE7B-E87206A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6EC5-3BFA-4D51-B04A-3874F0F15FB2}" type="datetime1">
              <a:rPr lang="nl-BE" smtClean="0"/>
              <a:t>2025-05-20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F396A-DB4D-AA08-5A69-3BBDCB1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DE52F-4B22-90B7-6B92-5D11748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2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29A964-166C-5D46-8CBE-BB3942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4B-630B-4ACB-B3E2-19A4FD8185B6}" type="datetime1">
              <a:rPr lang="nl-BE" smtClean="0"/>
              <a:t>2025-05-20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D7721A-AD15-C348-E683-AAE9A5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FB0AE-B6AB-BED9-221C-F5FA2DB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4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B39B7-DD04-3A36-ED42-11E5BFF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5829-24A3-BD75-DD31-E4A8AF79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318E30-3765-FDE2-8936-C49D647C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8E8C37-012F-7B47-D14F-41696B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63D-7F00-4232-AB7E-C0A29CFFDE06}" type="datetime1">
              <a:rPr lang="nl-BE" smtClean="0"/>
              <a:t>2025-05-20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BAABA-6C0E-450B-C933-5AAFB68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C41631-DCD1-3369-640F-3F3FEE3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9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761D-B247-D9DB-10A9-AB23E16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E8E40-D8DC-542A-F8E2-3AE8A7CA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8C247-045C-B87B-946A-D79A0CD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38ADB-0361-47A9-E4CF-B8925DF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1A-33E5-477E-B412-C248E354E4C6}" type="datetime1">
              <a:rPr lang="nl-BE" smtClean="0"/>
              <a:t>2025-05-20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0D502C-1054-9331-9BDD-B602A8C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D625-521B-87C0-9A69-F726DAB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639D05-90BF-9A52-516F-9830F57D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ABB8D-785B-9879-6166-C890EB3C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D1FC2-ACF0-060B-8858-EC308BC7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1286-71E9-4E6C-836F-4FDFFC3C7A6E}" type="datetime1">
              <a:rPr lang="nl-BE" smtClean="0"/>
              <a:t>2025-05-20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68965-F28A-62C5-D1E6-713D3CB0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65A35-1153-340D-C6DF-E021BE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9FB66193-7B1E-C266-D575-00BF7705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C59C7-F882-7C93-CEF3-ADBA1A83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Robot met mecanum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37404C-C5E7-0B51-166E-2573143A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Onderzoekscompetentie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>
                <a:solidFill>
                  <a:srgbClr val="FFFFFF"/>
                </a:solidFill>
              </a:rPr>
              <a:t>Noah Vermaerke &amp; Wout Vandevelde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277D9D-70CE-9EA0-AA01-16C28BD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244AF2-0847-B97E-649E-CF1D55E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6F596F5-18C6-0F3E-91BE-CE3BA52E9C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57426F-BFF0-1572-7573-52D8DB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7B326-49A2-B512-FDF0-716BEDD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Algemene uitleg</a:t>
            </a:r>
          </a:p>
          <a:p>
            <a:r>
              <a:rPr lang="nl-BE" dirty="0">
                <a:solidFill>
                  <a:srgbClr val="FFFFFF"/>
                </a:solidFill>
              </a:rPr>
              <a:t>Demo</a:t>
            </a:r>
          </a:p>
          <a:p>
            <a:r>
              <a:rPr lang="nl-BE" dirty="0">
                <a:solidFill>
                  <a:srgbClr val="FFFFFF"/>
                </a:solidFill>
              </a:rPr>
              <a:t>Hardware</a:t>
            </a:r>
          </a:p>
          <a:p>
            <a:r>
              <a:rPr lang="nl-BE" dirty="0">
                <a:solidFill>
                  <a:srgbClr val="FFFFFF"/>
                </a:solidFill>
              </a:rPr>
              <a:t>Software</a:t>
            </a:r>
          </a:p>
          <a:p>
            <a:endParaRPr lang="nl-BE" dirty="0">
              <a:solidFill>
                <a:srgbClr val="FFFFFF"/>
              </a:solidFill>
            </a:endParaRPr>
          </a:p>
          <a:p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E3C48A-13DA-7D33-CB31-8DA206A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5525B-AEBF-7F6D-9C7F-0FABFB1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15725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714F390-A57B-567F-553A-8B3A5C5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7CB16-7758-B924-26DB-EAAD856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De 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3FFF7D-B274-90BD-DC66-C08D36DC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Raspberry-pi</a:t>
            </a:r>
          </a:p>
          <a:p>
            <a:r>
              <a:rPr lang="nl-BE">
                <a:solidFill>
                  <a:srgbClr val="FFFFFF"/>
                </a:solidFill>
              </a:rPr>
              <a:t>WiFi</a:t>
            </a:r>
          </a:p>
          <a:p>
            <a:r>
              <a:rPr lang="nl-BE">
                <a:solidFill>
                  <a:srgbClr val="FFFFFF"/>
                </a:solidFill>
              </a:rPr>
              <a:t>Microcontroller</a:t>
            </a:r>
          </a:p>
          <a:p>
            <a:r>
              <a:rPr lang="nl-BE">
                <a:solidFill>
                  <a:srgbClr val="FFFFFF"/>
                </a:solidFill>
              </a:rPr>
              <a:t>Dashboard</a:t>
            </a:r>
          </a:p>
          <a:p>
            <a:endParaRPr lang="nl-BE">
              <a:solidFill>
                <a:srgbClr val="FFFFFF"/>
              </a:solidFill>
            </a:endParaRPr>
          </a:p>
          <a:p>
            <a:endParaRPr lang="nl-BE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7B21B7-9C61-2F4A-575F-5B86AA9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32075D-D358-4426-240B-6282E84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Algemene werking</a:t>
            </a:r>
          </a:p>
        </p:txBody>
      </p:sp>
    </p:spTree>
    <p:extLst>
      <p:ext uri="{BB962C8B-B14F-4D97-AF65-F5344CB8AC3E}">
        <p14:creationId xmlns:p14="http://schemas.microsoft.com/office/powerpoint/2010/main" val="38419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8355D018-3DCC-1B6D-7584-EF01D77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387B8-F2D0-776A-18AF-DF0B7D6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Besturing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17ED5-407E-AD4E-B787-43B743ED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365" cy="435133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 joysticks</a:t>
            </a:r>
          </a:p>
          <a:p>
            <a:r>
              <a:rPr lang="nl-BE" dirty="0">
                <a:solidFill>
                  <a:srgbClr val="FFFFFF"/>
                </a:solidFill>
              </a:rPr>
              <a:t>8 rijrichtingen </a:t>
            </a:r>
          </a:p>
          <a:p>
            <a:r>
              <a:rPr lang="nl-BE" dirty="0">
                <a:solidFill>
                  <a:srgbClr val="FFFFFF"/>
                </a:solidFill>
              </a:rPr>
              <a:t>Rond as draaien</a:t>
            </a:r>
          </a:p>
          <a:p>
            <a:r>
              <a:rPr lang="nl-BE" dirty="0">
                <a:solidFill>
                  <a:srgbClr val="FFFFFF"/>
                </a:solidFill>
              </a:rPr>
              <a:t>Snelheid aanpassen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8EE99-05A1-94F3-53CF-60FF04C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>
                <a:solidFill>
                  <a:srgbClr val="FFFFFF"/>
                </a:solidFill>
              </a:rPr>
              <a:t>Algemene werking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6894C-3C1E-9642-D5BE-34C3899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45</Words>
  <Application>Microsoft Office PowerPoint</Application>
  <PresentationFormat>Breedbeeld</PresentationFormat>
  <Paragraphs>26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Robot met mecanum wheels</vt:lpstr>
      <vt:lpstr>Inhoud</vt:lpstr>
      <vt:lpstr>De werking</vt:lpstr>
      <vt:lpstr>Besturing van de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Vermaerke</dc:creator>
  <cp:lastModifiedBy>Noah Vermaerke</cp:lastModifiedBy>
  <cp:revision>1</cp:revision>
  <dcterms:created xsi:type="dcterms:W3CDTF">2025-05-13T09:03:02Z</dcterms:created>
  <dcterms:modified xsi:type="dcterms:W3CDTF">2025-05-20T09:34:31Z</dcterms:modified>
</cp:coreProperties>
</file>