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71" r:id="rId14"/>
    <p:sldId id="272" r:id="rId15"/>
    <p:sldId id="277" r:id="rId16"/>
    <p:sldId id="278" r:id="rId17"/>
    <p:sldId id="273" r:id="rId18"/>
    <p:sldId id="275" r:id="rId19"/>
    <p:sldId id="274" r:id="rId20"/>
    <p:sldId id="276" r:id="rId21"/>
    <p:sldId id="268" r:id="rId22"/>
    <p:sldId id="266" r:id="rId23"/>
    <p:sldId id="267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9E68B-3198-4E6F-876D-3318C364FC6B}" v="3" dt="2025-05-20T09:33:5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Vermaerke" userId="41c5b604-5992-4225-9d03-908587b3a9e6" providerId="ADAL" clId="{4DE9E68B-3198-4E6F-876D-3318C364FC6B}"/>
    <pc:docChg chg="custSel addSld modSld sldOrd">
      <pc:chgData name="Noah Vermaerke" userId="41c5b604-5992-4225-9d03-908587b3a9e6" providerId="ADAL" clId="{4DE9E68B-3198-4E6F-876D-3318C364FC6B}" dt="2025-05-20T09:34:26.611" v="188" actId="20577"/>
      <pc:docMkLst>
        <pc:docMk/>
      </pc:docMkLst>
      <pc:sldChg chg="modSp mod">
        <pc:chgData name="Noah Vermaerke" userId="41c5b604-5992-4225-9d03-908587b3a9e6" providerId="ADAL" clId="{4DE9E68B-3198-4E6F-876D-3318C364FC6B}" dt="2025-05-20T09:34:10.534" v="150" actId="20577"/>
        <pc:sldMkLst>
          <pc:docMk/>
          <pc:sldMk cId="1157252764" sldId="257"/>
        </pc:sldMkLst>
        <pc:spChg chg="mod">
          <ac:chgData name="Noah Vermaerke" userId="41c5b604-5992-4225-9d03-908587b3a9e6" providerId="ADAL" clId="{4DE9E68B-3198-4E6F-876D-3318C364FC6B}" dt="2025-05-20T09:34:10.534" v="150" actId="20577"/>
          <ac:spMkLst>
            <pc:docMk/>
            <pc:sldMk cId="1157252764" sldId="257"/>
            <ac:spMk id="4" creationId="{C275525B-AEBF-7F6D-9C7F-0FABFB19558E}"/>
          </ac:spMkLst>
        </pc:spChg>
      </pc:sldChg>
      <pc:sldChg chg="modSp mod">
        <pc:chgData name="Noah Vermaerke" userId="41c5b604-5992-4225-9d03-908587b3a9e6" providerId="ADAL" clId="{4DE9E68B-3198-4E6F-876D-3318C364FC6B}" dt="2025-05-20T09:34:26.611" v="188" actId="20577"/>
        <pc:sldMkLst>
          <pc:docMk/>
          <pc:sldMk cId="2232431870" sldId="258"/>
        </pc:sldMkLst>
        <pc:spChg chg="mod">
          <ac:chgData name="Noah Vermaerke" userId="41c5b604-5992-4225-9d03-908587b3a9e6" providerId="ADAL" clId="{4DE9E68B-3198-4E6F-876D-3318C364FC6B}" dt="2025-05-20T09:30:54.817" v="85" actId="20577"/>
          <ac:spMkLst>
            <pc:docMk/>
            <pc:sldMk cId="2232431870" sldId="258"/>
            <ac:spMk id="3" creationId="{A9F17ED5-407E-AD4E-B787-43B743EDD21D}"/>
          </ac:spMkLst>
        </pc:spChg>
        <pc:spChg chg="mod">
          <ac:chgData name="Noah Vermaerke" userId="41c5b604-5992-4225-9d03-908587b3a9e6" providerId="ADAL" clId="{4DE9E68B-3198-4E6F-876D-3318C364FC6B}" dt="2025-05-20T09:34:26.611" v="188" actId="20577"/>
          <ac:spMkLst>
            <pc:docMk/>
            <pc:sldMk cId="2232431870" sldId="258"/>
            <ac:spMk id="6" creationId="{4EF8EE99-05A1-94F3-53CF-60FF04CAD870}"/>
          </ac:spMkLst>
        </pc:spChg>
      </pc:sldChg>
      <pc:sldChg chg="addSp modSp new mod ord setBg setClrOvrMap">
        <pc:chgData name="Noah Vermaerke" userId="41c5b604-5992-4225-9d03-908587b3a9e6" providerId="ADAL" clId="{4DE9E68B-3198-4E6F-876D-3318C364FC6B}" dt="2025-05-20T09:34:18.860" v="166" actId="20577"/>
        <pc:sldMkLst>
          <pc:docMk/>
          <pc:sldMk cId="3841951322" sldId="259"/>
        </pc:sldMkLst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2" creationId="{0BA7CB16-7758-B924-26DB-EAAD856F9001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3" creationId="{263FFF7D-B274-90BD-DC66-C08D36DCAC0F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4" creationId="{DE7B21B7-9C61-2F4A-575F-5B86AA93DA3B}"/>
          </ac:spMkLst>
        </pc:spChg>
        <pc:spChg chg="mod">
          <ac:chgData name="Noah Vermaerke" userId="41c5b604-5992-4225-9d03-908587b3a9e6" providerId="ADAL" clId="{4DE9E68B-3198-4E6F-876D-3318C364FC6B}" dt="2025-05-20T09:34:18.860" v="166" actId="20577"/>
          <ac:spMkLst>
            <pc:docMk/>
            <pc:sldMk cId="3841951322" sldId="259"/>
            <ac:spMk id="7" creationId="{1532075D-D358-4426-240B-6282E847913E}"/>
          </ac:spMkLst>
        </pc:spChg>
        <pc:spChg chg="ad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11" creationId="{9228552E-C8B1-4A80-8448-0787CE0FC704}"/>
          </ac:spMkLst>
        </pc:spChg>
        <pc:picChg chg="add mod ord">
          <ac:chgData name="Noah Vermaerke" userId="41c5b604-5992-4225-9d03-908587b3a9e6" providerId="ADAL" clId="{4DE9E68B-3198-4E6F-876D-3318C364FC6B}" dt="2025-05-20T09:32:15.112" v="104" actId="26606"/>
          <ac:picMkLst>
            <pc:docMk/>
            <pc:sldMk cId="3841951322" sldId="259"/>
            <ac:picMk id="6" creationId="{C714F390-A57B-567F-553A-8B3A5C5F9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76C3-F3F2-4D3A-99C6-3D901606E548}" type="datetimeFigureOut">
              <a:rPr lang="nl-BE" smtClean="0"/>
              <a:t>2025-06-03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C7E-3DF3-4475-9DB5-77E2CC7032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7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0FE1-AA73-7B90-F699-C634435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A5685-E925-9D39-B694-73B0CC71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18D67-D26B-CC7B-DE78-EB14CC8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8E35-A715-4EA6-8479-0DA6EEA4F420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0022-7358-D47B-ABAE-06C9A8D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D2397-F97B-7C2C-23F6-E279D6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823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0D7-C3E9-0882-5231-D4E0863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1E9E3-642B-7E50-B017-8D57F1D9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D3290-E278-E5B8-DC88-FA21836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108-36BE-4AFD-9934-D802DA16D715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97B2E-AF71-A139-17BD-C27D6E2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19293-9D42-561C-2F8C-5B78CFA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692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EDA58D2-3809-BC14-595A-C6CD4EFF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B9506-072D-4750-DE69-A4C51F6D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C56B4-5B1D-E679-FDBB-031401D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938-517C-4EE6-BAEE-C16A152DF5BA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C93C5-1320-A4F0-1133-68A166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837FE-B357-6BC5-6875-9DD599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0B53F-82CB-D3D0-CB59-D74E404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C4FC7-B9CA-E07E-E67C-064C12DD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22FED-F413-886A-D34B-7E63312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2F-9A8B-41C4-8B19-5C98425FD893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ABA9D-75CB-D615-4DA5-CDA6113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E724C-9F75-7302-5CF8-7C06F71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234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51F8-2A46-EA8C-2023-C75351C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3B0B97-94E1-69D1-F9C3-5750C7FD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32874B-3CDC-408A-4F4B-F906A15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D837-68B5-4BB2-A279-97C5C7650312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703A56-C37A-CA12-F565-EB11C6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BFB53-40AB-656C-460C-3F43DD4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189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A8F9-7C03-BD1D-1B54-FCAE192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6C942-AF65-35F2-F27E-0026A75A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475942-FAE7-E837-E8D5-9CFD23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8B97C5-4D51-295A-A5B3-29A5EB11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3439-C99A-4211-8424-7248038FD675}" type="datetime1">
              <a:rPr lang="nl-BE" smtClean="0"/>
              <a:t>2025-06-03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1CDE26-5286-97D2-E79C-AF908E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C1B00-8D45-FFE5-5519-B9160A8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148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0F11-2A3C-62F6-5AEF-328DFDCF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B36320-92A4-16F0-11A5-0BEE66C6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CB0E-310A-FA29-88F6-9F51B67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D1D37C-51BB-B307-61A4-1ADE8D8F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6157E9-6AB1-5A5A-1293-7B384316A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2FFC8-59E9-6B33-E8B0-D0AB2E7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AE6-3B91-4F6F-969F-08860491E7E9}" type="datetime1">
              <a:rPr lang="nl-BE" smtClean="0"/>
              <a:t>2025-06-03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89838F-C7AC-52D9-431B-BFA19C0A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5304A9-C084-3684-BDF2-EE7F5D3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3939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1E59-4520-992B-7551-D6E5AC5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262E26-E3D2-9EE2-BE7B-E87206A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6EC5-3BFA-4D51-B04A-3874F0F15FB2}" type="datetime1">
              <a:rPr lang="nl-BE" smtClean="0"/>
              <a:t>2025-06-03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F396A-DB4D-AA08-5A69-3BBDCB1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DE52F-4B22-90B7-6B92-5D11748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28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29A964-166C-5D46-8CBE-BB3942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4B-630B-4ACB-B3E2-19A4FD8185B6}" type="datetime1">
              <a:rPr lang="nl-BE" smtClean="0"/>
              <a:t>2025-06-03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D7721A-AD15-C348-E683-AAE9A5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FB0AE-B6AB-BED9-221C-F5FA2DB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440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B39B7-DD04-3A36-ED42-11E5BFF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5829-24A3-BD75-DD31-E4A8AF79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318E30-3765-FDE2-8936-C49D647C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8E8C37-012F-7B47-D14F-41696B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63D-7F00-4232-AB7E-C0A29CFFDE06}" type="datetime1">
              <a:rPr lang="nl-BE" smtClean="0"/>
              <a:t>2025-06-03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BAABA-6C0E-450B-C933-5AAFB68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C41631-DCD1-3369-640F-3F3FEE3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964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761D-B247-D9DB-10A9-AB23E16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E8E40-D8DC-542A-F8E2-3AE8A7CA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8C247-045C-B87B-946A-D79A0CD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38ADB-0361-47A9-E4CF-B8925DF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1A-33E5-477E-B412-C248E354E4C6}" type="datetime1">
              <a:rPr lang="nl-BE" smtClean="0"/>
              <a:t>2025-06-03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0D502C-1054-9331-9BDD-B602A8C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D625-521B-87C0-9A69-F726DAB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32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639D05-90BF-9A52-516F-9830F57D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ABB8D-785B-9879-6166-C890EB3C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D1FC2-ACF0-060B-8858-EC308BC7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1286-71E9-4E6C-836F-4FDFFC3C7A6E}" type="datetime1">
              <a:rPr lang="nl-BE" smtClean="0"/>
              <a:t>2025-06-03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68965-F28A-62C5-D1E6-713D3CB0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65A35-1153-340D-C6DF-E021BE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Visio_Drawing1.vsd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Visio_Drawing2.vsd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Visio_Drawing3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Visio_Drawing4.vsd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Visio_Drawing5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Visio_Drawing6.vsd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Visio_Drawing7.vsd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Visio_Drawing8.vsdx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9FB66193-7B1E-C266-D575-00BF77054B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C59C7-F882-7C93-CEF3-ADBA1A83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Robot met mecanum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37404C-C5E7-0B51-166E-2573143A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Onderzoekscompetentie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Noah Vermaerke &amp; Wout Vandevelde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277D9D-70CE-9EA0-AA01-16C28BD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1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244AF2-0847-B97E-649E-CF1D55E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Introductie</a:t>
            </a:r>
          </a:p>
        </p:txBody>
      </p:sp>
    </p:spTree>
    <p:extLst>
      <p:ext uri="{BB962C8B-B14F-4D97-AF65-F5344CB8AC3E}">
        <p14:creationId xmlns:p14="http://schemas.microsoft.com/office/powerpoint/2010/main" val="1912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601EA-5C50-9152-D4D1-97EC9E3E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806D12-4726-0475-8D5F-7027498C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865" y="3133565"/>
            <a:ext cx="15247015" cy="5004390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B3B4CD5-9A57-1F52-42BB-68911569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DF53997-EC02-82A1-21C4-2C72D5D9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10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1A90393-E6E2-91DE-641B-94BBF5A7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6" y="1307939"/>
            <a:ext cx="1767769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3B7858B-5776-90F8-E619-3F6294CA5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615021"/>
              </p:ext>
            </p:extLst>
          </p:nvPr>
        </p:nvGraphicFramePr>
        <p:xfrm>
          <a:off x="6162674" y="203429"/>
          <a:ext cx="5693660" cy="6289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7742" imgH="7223594" progId="Visio.Drawing.15">
                  <p:embed/>
                </p:oleObj>
              </mc:Choice>
              <mc:Fallback>
                <p:oleObj name="Visio" r:id="rId2" imgW="6537742" imgH="72235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2674" y="203429"/>
                        <a:ext cx="5693660" cy="62894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7826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B185BD-8704-2041-D893-DDEB542F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825B5-1F41-2215-952F-1CDF11E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96BDF3-5084-753A-A940-0A7F282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1" y="1671569"/>
            <a:ext cx="6167248" cy="4072044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H-bruggen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DC-motoren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5D54D3-6E8D-B7C8-4034-8768148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C6A70F-972B-2686-35B1-2B71CB8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5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2BA00-74D3-7D50-0431-171F0A901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Schema Raspberry 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EC5F0AD-DA6E-2BFE-56F4-2C8C19114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825" y="3516313"/>
            <a:ext cx="10515600" cy="4351338"/>
          </a:xfrm>
        </p:spPr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4B03218-E733-3F11-611D-248580B2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1762E64-2A53-371D-062C-BA685D07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12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395ADB-1F0E-5293-7AB2-8F7E8812D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1690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9490E53-3183-8D83-770B-823718F292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548165"/>
              </p:ext>
            </p:extLst>
          </p:nvPr>
        </p:nvGraphicFramePr>
        <p:xfrm>
          <a:off x="4327848" y="1195198"/>
          <a:ext cx="7494037" cy="5662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835484" imgH="8191195" progId="Visio.Drawing.15">
                  <p:embed/>
                </p:oleObj>
              </mc:Choice>
              <mc:Fallback>
                <p:oleObj name="Visio" r:id="rId2" imgW="10835484" imgH="81911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848" y="1195198"/>
                        <a:ext cx="7494037" cy="5662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0809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8107A-37B7-FF63-1695-EB5D0AED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Flowcharts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253DF-FD5E-E625-8FAF-CDEF0F81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9 flowcharts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1 declaratie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 1 setup </a:t>
            </a:r>
          </a:p>
          <a:p>
            <a:pPr marL="0" indent="0">
              <a:buNone/>
            </a:pPr>
            <a:r>
              <a:rPr lang="nl-BE" dirty="0">
                <a:sym typeface="Wingdings" panose="05000000000000000000" pitchFamily="2" charset="2"/>
              </a:rPr>
              <a:t>	7 methodes</a:t>
            </a:r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274C4A7-0A99-13CF-5335-3C105BF27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 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AA9A6C-1A43-7C60-A5DF-50DEF40C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2150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F7BB-C469-3F9B-AA32-2A2D555C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812E52-F233-5E81-E35A-8F2DBD68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C5FDCE-C391-2278-438F-0F9773F7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E01FADC-354F-E671-0FAB-18AB9A8B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14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01BAAF3-6448-D540-D16D-576A91294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773" y="-1"/>
            <a:ext cx="126486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D5A2F70-AFBC-1160-078B-E1565C97F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718739"/>
              </p:ext>
            </p:extLst>
          </p:nvPr>
        </p:nvGraphicFramePr>
        <p:xfrm>
          <a:off x="3862180" y="365125"/>
          <a:ext cx="7815470" cy="1563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56119" imgH="12588295" progId="Visio.Drawing.15">
                  <p:embed/>
                </p:oleObj>
              </mc:Choice>
              <mc:Fallback>
                <p:oleObj name="Visio" r:id="rId2" imgW="6256119" imgH="1258829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180" y="365125"/>
                        <a:ext cx="7815470" cy="15634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402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F034C-AB46-E521-1F69-01168F90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6CD8-AB3C-FB49-0452-C72BFA2A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72AD89-F8D7-C1FD-DFDE-055981D8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7B94F26-896D-1C1C-A59D-1EC4C0DE1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5629F2-68EA-8C1C-6732-1937BAE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15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78ACA1F-B213-0333-97BC-8AC0A99EA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773" y="-1"/>
            <a:ext cx="126486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CA74C68-2CD1-EA89-5183-4417323B69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222314"/>
              </p:ext>
            </p:extLst>
          </p:nvPr>
        </p:nvGraphicFramePr>
        <p:xfrm>
          <a:off x="3733228" y="-5692775"/>
          <a:ext cx="7815470" cy="1563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56119" imgH="12588295" progId="Visio.Drawing.15">
                  <p:embed/>
                </p:oleObj>
              </mc:Choice>
              <mc:Fallback>
                <p:oleObj name="Visio" r:id="rId2" imgW="6256119" imgH="12588295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5D5A2F70-AFBC-1160-078B-E1565C97FC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228" y="-5692775"/>
                        <a:ext cx="7815470" cy="15634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104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EE29-D0B4-F860-05C2-F4337C75D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385A8-AA1B-1863-B2FA-BD94A15F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Declaratie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E66296-0D55-2785-4CFF-C184A43CD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0BED42B-4173-31C1-CFA9-A6E30B2B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60F497A-860C-627D-6B74-C3993B0E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16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F820CE-E802-8901-4A49-41F79F8D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773" y="-1"/>
            <a:ext cx="1264862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466F0D8-8DDA-20D2-B335-355216C93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329515"/>
              </p:ext>
            </p:extLst>
          </p:nvPr>
        </p:nvGraphicFramePr>
        <p:xfrm>
          <a:off x="3733228" y="-9540875"/>
          <a:ext cx="7815470" cy="15634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56119" imgH="12588295" progId="Visio.Drawing.15">
                  <p:embed/>
                </p:oleObj>
              </mc:Choice>
              <mc:Fallback>
                <p:oleObj name="Visio" r:id="rId2" imgW="6256119" imgH="12588295" progId="Visio.Drawing.15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CA74C68-2CD1-EA89-5183-4417323B69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228" y="-9540875"/>
                        <a:ext cx="7815470" cy="15634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977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44C92-D2EE-A025-FF67-C8535C32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Verbinden </a:t>
            </a:r>
            <a:r>
              <a:rPr lang="nl-BE" dirty="0" err="1"/>
              <a:t>WiFi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B13478-DB21-84FC-999A-A2F579CC2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Setup</a:t>
            </a:r>
          </a:p>
          <a:p>
            <a:r>
              <a:rPr lang="nl-BE" dirty="0"/>
              <a:t>Methode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BAF5B-6231-11C4-C812-ABE01095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D81DB34-434A-604A-82F0-01932296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17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CF63C05-F921-B495-47AB-6497D00D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921" y="475838"/>
            <a:ext cx="722095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9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DAAECD-13EF-FEB8-B952-7C6A8C9A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Verbinden MQTT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EB924B4-D1D3-AF49-0D91-967837FFE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F023CC-18EE-D653-5B96-50CCD3B5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FB12BF-BF15-F863-F629-93D0030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18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F69823-0011-BEC3-8B59-4F4E60013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26" y="1287461"/>
            <a:ext cx="1265897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B6DAE51-718C-0B29-5D65-702B96288B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890232"/>
              </p:ext>
            </p:extLst>
          </p:nvPr>
        </p:nvGraphicFramePr>
        <p:xfrm>
          <a:off x="159026" y="1287461"/>
          <a:ext cx="5114222" cy="4889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86998" imgH="2826992" progId="Visio.Drawing.15">
                  <p:embed/>
                </p:oleObj>
              </mc:Choice>
              <mc:Fallback>
                <p:oleObj name="Visio" r:id="rId2" imgW="2986998" imgH="28269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26" y="1287461"/>
                        <a:ext cx="5114222" cy="48895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1FDA105-470C-39EE-7F86-CBD19FA51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54737"/>
            <a:ext cx="25738679" cy="46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EDD8901-FB82-4481-A3F2-6526BE53ED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40161"/>
              </p:ext>
            </p:extLst>
          </p:nvPr>
        </p:nvGraphicFramePr>
        <p:xfrm>
          <a:off x="6096000" y="54737"/>
          <a:ext cx="5114222" cy="6722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994488" imgH="3931754" progId="Visio.Drawing.15">
                  <p:embed/>
                </p:oleObj>
              </mc:Choice>
              <mc:Fallback>
                <p:oleObj name="Visio" r:id="rId4" imgW="2994488" imgH="393175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4737"/>
                        <a:ext cx="5114222" cy="6722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4798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F0DA-DCA0-A7B8-5968-35C895CA9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Inputs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338B01-F128-F867-AA9F-EB7CD0BD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6BA35F-10C9-A925-5578-7135B2AA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D0EF49-1C5C-3172-2D4D-5DD0B400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19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64BEBC6-449E-6CD3-4D3B-EA1A088DE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2896" y="198782"/>
            <a:ext cx="220328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88EA92E-AB54-1BBC-989E-D3FF8D54B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133770"/>
              </p:ext>
            </p:extLst>
          </p:nvPr>
        </p:nvGraphicFramePr>
        <p:xfrm>
          <a:off x="1039929" y="1288208"/>
          <a:ext cx="1564124" cy="556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257316" imgH="4526280" progId="Visio.Drawing.15">
                  <p:embed/>
                </p:oleObj>
              </mc:Choice>
              <mc:Fallback>
                <p:oleObj name="Visio" r:id="rId2" imgW="1257316" imgH="45262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929" y="1288208"/>
                        <a:ext cx="1564124" cy="55657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05C5ACC-9CC5-37B3-31D6-A738A40561C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07662" y="4502425"/>
            <a:ext cx="1308453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C47531C-05E6-0E4A-F8AC-A5BE8B04E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95560"/>
              </p:ext>
            </p:extLst>
          </p:nvPr>
        </p:nvGraphicFramePr>
        <p:xfrm>
          <a:off x="2703859" y="379438"/>
          <a:ext cx="9207250" cy="2442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6649" imgH="1744675" progId="Visio.Drawing.15">
                  <p:embed/>
                </p:oleObj>
              </mc:Choice>
              <mc:Fallback>
                <p:oleObj name="Visio" r:id="rId4" imgW="6606649" imgH="174467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859" y="379438"/>
                        <a:ext cx="9207250" cy="2442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695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6F596F5-18C6-0F3E-91BE-CE3BA52E9C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57426F-BFF0-1572-7573-52D8DB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7B326-49A2-B512-FDF0-716BEDD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Algemene uitleg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Demo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Afsluiter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E3C48A-13DA-7D33-CB31-8DA206A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5525B-AEBF-7F6D-9C7F-0FABFB1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15725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F55C25-440C-CF2C-6173-9F7B6509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Afstandsbediening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AA4AEF-C23B-9D5B-0956-86E8F6086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2965EF4-DA06-0C31-549F-66CDE8908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C90A1EE-4166-EB61-4D61-82CFC7B5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20</a:t>
            </a:fld>
            <a:endParaRPr lang="nl-BE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7966A0A-3C77-825B-1D28-5D93AF0D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1975" y="136524"/>
            <a:ext cx="6757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5AFCE1-2B13-2BD4-E0E1-0115DDC2D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375267"/>
              </p:ext>
            </p:extLst>
          </p:nvPr>
        </p:nvGraphicFramePr>
        <p:xfrm>
          <a:off x="6219215" y="136525"/>
          <a:ext cx="2391385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353790" imgH="29596135" progId="Visio.Drawing.15">
                  <p:embed/>
                </p:oleObj>
              </mc:Choice>
              <mc:Fallback>
                <p:oleObj name="Visio" r:id="rId2" imgW="11353790" imgH="29596135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215" y="136525"/>
                        <a:ext cx="2391385" cy="6219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87256C1-319F-EDCB-0F9A-75CB19E06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227136"/>
            <a:ext cx="150544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479D863-52DB-F136-DD6F-D09DDBA54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76337"/>
              </p:ext>
            </p:extLst>
          </p:nvPr>
        </p:nvGraphicFramePr>
        <p:xfrm>
          <a:off x="-1" y="1227137"/>
          <a:ext cx="2822713" cy="5437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561908" imgH="3002058" progId="Visio.Drawing.15">
                  <p:embed/>
                </p:oleObj>
              </mc:Choice>
              <mc:Fallback>
                <p:oleObj name="Visio" r:id="rId4" imgW="1561908" imgH="300205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227137"/>
                        <a:ext cx="2822713" cy="54376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540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D6536D4-EC69-86FB-FFF1-93338D73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1D88CB-131F-7A36-7F00-4C56344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864447-0A44-0361-2836-8D8EB523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Aansturen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4A0F7-C788-4BE3-7AE5-6ED70EF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AE81E6-3A47-21D4-5BA0-7B946A9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nl-BE">
              <a:solidFill>
                <a:srgbClr val="FFFFFF"/>
              </a:solidFill>
            </a:endParaRPr>
          </a:p>
        </p:txBody>
      </p:sp>
      <p:pic>
        <p:nvPicPr>
          <p:cNvPr id="6" name="Afbeelding 5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3AC9E119-5214-04EE-26E2-19FEB5E3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325" y="681037"/>
            <a:ext cx="3934858" cy="14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89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FCAF7F1-58E8-A9D6-4857-4F4F6885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E09D67-DBE7-8B54-8C1F-E9D9CA3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85832B-89D0-1109-9775-C6272C56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Waarom?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Uitleg geven over robot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Programmeertaal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CSS</a:t>
            </a: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3A6253-2723-0083-B389-553B856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5275C4-923E-0A92-983C-6D00DE4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22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5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D5E9569F-6545-7911-8A56-79FBAA6E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86BA1F-360B-8053-5AE0-6C35A24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85E8D-D7B0-5680-9F28-0D7E13AC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Zijn er nog vragen?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F77B0-7490-9193-423E-DE9CF91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Afsluiter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58B3D6-4257-82F2-B062-FC49355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3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6" name="Afbeelding 5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714F390-A57B-567F-553A-8B3A5C5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7CB16-7758-B924-26DB-EAAD856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De 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3FFF7D-B274-90BD-DC66-C08D36DC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  <a:p>
            <a:r>
              <a:rPr lang="nl-BE" noProof="0" dirty="0" err="1">
                <a:solidFill>
                  <a:srgbClr val="FFFFFF"/>
                </a:solidFill>
              </a:rPr>
              <a:t>WiFi</a:t>
            </a:r>
            <a:endParaRPr lang="nl-BE" noProof="0" dirty="0">
              <a:solidFill>
                <a:srgbClr val="FFFFFF"/>
              </a:solidFill>
            </a:endParaRPr>
          </a:p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Dashboard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7B21B7-9C61-2F4A-575F-5B86AA9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32075D-D358-4426-240B-6282E84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Algemene </a:t>
            </a:r>
            <a:r>
              <a:rPr lang="nl-BE" dirty="0"/>
              <a:t>uitleg</a:t>
            </a:r>
          </a:p>
        </p:txBody>
      </p:sp>
    </p:spTree>
    <p:extLst>
      <p:ext uri="{BB962C8B-B14F-4D97-AF65-F5344CB8AC3E}">
        <p14:creationId xmlns:p14="http://schemas.microsoft.com/office/powerpoint/2010/main" val="38419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9" name="Afbeelding 8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8355D018-3DCC-1B6D-7584-EF01D77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387B8-F2D0-776A-18AF-DF0B7D6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Besturing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17ED5-407E-AD4E-B787-43B743ED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365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2 joysticks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8 rijrichtingen 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Rond as draaien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Snelheid aanpassen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8EE99-05A1-94F3-53CF-60FF04C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Algemene </a:t>
            </a:r>
            <a:r>
              <a:rPr lang="nl-BE" dirty="0">
                <a:solidFill>
                  <a:srgbClr val="FFFFFF"/>
                </a:solidFill>
              </a:rPr>
              <a:t>uitleg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6894C-3C1E-9642-D5BE-34C3899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93DF43-2E0A-CE02-6048-1281FA6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ECB385-57DD-585D-F94C-3D3040AD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642E9B-1DB4-6D3A-5C06-09D7C5B1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Korte demonstratie van de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78E575-189F-F27A-4BB6-FDE7CF6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52FCDB-BC60-7812-7E0E-F87A699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43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D5E94E-3B8E-ACA1-81A6-75EACA7E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" y="-136526"/>
            <a:ext cx="12182769" cy="70929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76057-90E5-306B-E13B-7980F51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>
                <a:solidFill>
                  <a:schemeClr val="bg1"/>
                </a:solidFill>
              </a:rPr>
              <a:t>Componenten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2546A-315F-C502-4F24-253C550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C97F9-577C-33DE-CDEE-470B6CE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6</a:t>
            </a:fld>
            <a:endParaRPr lang="nl-BE" noProof="0" dirty="0"/>
          </a:p>
        </p:txBody>
      </p:sp>
      <p:graphicFrame>
        <p:nvGraphicFramePr>
          <p:cNvPr id="10" name="Tijdelijke aanduiding voor inhoud 9">
            <a:extLst>
              <a:ext uri="{FF2B5EF4-FFF2-40B4-BE49-F238E27FC236}">
                <a16:creationId xmlns:a16="http://schemas.microsoft.com/office/drawing/2014/main" id="{18C31288-7058-5959-523A-EF7F6467E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533270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18">
                  <a:extLst>
                    <a:ext uri="{9D8B030D-6E8A-4147-A177-3AD203B41FA5}">
                      <a16:colId xmlns:a16="http://schemas.microsoft.com/office/drawing/2014/main" val="3686363852"/>
                    </a:ext>
                  </a:extLst>
                </a:gridCol>
                <a:gridCol w="3522482">
                  <a:extLst>
                    <a:ext uri="{9D8B030D-6E8A-4147-A177-3AD203B41FA5}">
                      <a16:colId xmlns:a16="http://schemas.microsoft.com/office/drawing/2014/main" val="3117087841"/>
                    </a:ext>
                  </a:extLst>
                </a:gridCol>
                <a:gridCol w="1633979">
                  <a:extLst>
                    <a:ext uri="{9D8B030D-6E8A-4147-A177-3AD203B41FA5}">
                      <a16:colId xmlns:a16="http://schemas.microsoft.com/office/drawing/2014/main" val="866588181"/>
                    </a:ext>
                  </a:extLst>
                </a:gridCol>
                <a:gridCol w="3623821">
                  <a:extLst>
                    <a:ext uri="{9D8B030D-6E8A-4147-A177-3AD203B41FA5}">
                      <a16:colId xmlns:a16="http://schemas.microsoft.com/office/drawing/2014/main" val="13712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Doel van het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Doel van het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Raspberry-pi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Juiste aansturing naar </a:t>
                      </a:r>
                      <a:br>
                        <a:rPr lang="nl-BE" noProof="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Schakelaar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Aan- en uitzetten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ESP32-Feather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Doorgeven van juiste waarden naar de Raspberry-pi voor besturen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H-bruggen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Zorgen juiste snelheid en draaikant van 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91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Potentiometer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Zelf snelheid instellen van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Draaien en rijden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Batterij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Controller kunnen gebruiken zonder aangesloten op 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Joysticks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Powerbank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Voeding voorzien aan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37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CAD7B2-8085-00D9-6944-5BEC4AFC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9057FC2-68C9-7685-4383-389721E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Verbinding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6C3BEA-E454-FC90-9D83-8119B93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Router voor </a:t>
            </a:r>
            <a:r>
              <a:rPr lang="nl-BE" sz="2000" noProof="0" dirty="0" err="1">
                <a:solidFill>
                  <a:srgbClr val="FFFFFF"/>
                </a:solidFill>
              </a:rPr>
              <a:t>WiFi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Solderen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Raspberry-pi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DC-motors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H-Bruggen  Raspberry-pi</a:t>
            </a:r>
            <a:endParaRPr lang="nl-BE" noProof="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ESP32-Feather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Joysticks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Potentiometer 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Schakelaar  Batterij/ESP32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3191B8-5AB1-429B-320A-B2721329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96F79-3AC5-68A3-87DE-1197258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71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764B05E-C5F5-CEF8-9328-2518B65B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277B9D-14AA-72BC-8FCB-B48A6D3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Programma’s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27ECA-7B5F-E7B2-95D1-7E5572D4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Node-Red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Raspberry-pi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C++ (</a:t>
            </a:r>
            <a:r>
              <a:rPr lang="nl-BE" sz="2000" noProof="0" dirty="0" err="1">
                <a:solidFill>
                  <a:srgbClr val="FFFFFF"/>
                </a:solidFill>
              </a:rPr>
              <a:t>Arduino</a:t>
            </a:r>
            <a:r>
              <a:rPr lang="nl-BE" sz="2000" noProof="0" dirty="0">
                <a:solidFill>
                  <a:srgbClr val="FFFFFF"/>
                </a:solidFill>
              </a:rPr>
              <a:t>)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ESP32-Feather</a:t>
            </a:r>
            <a:endParaRPr lang="nl-BE" sz="2000" noProof="0" dirty="0">
              <a:solidFill>
                <a:srgbClr val="FFFFFF"/>
              </a:solidFill>
            </a:endParaRPr>
          </a:p>
          <a:p>
            <a:endParaRPr lang="nl-BE" sz="2000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B1E96E-5F34-B4C3-2D29-F74DFC8E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A8AC8E-B578-4649-54D0-DA59233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92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3DFB8CF-588D-1A28-17F6-44C7AAAB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7D4001-2451-5D04-4684-B250E1E6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B5B938-0D48-A909-3B7A-B91609F8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Joysticks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Potentiometer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B19F9E-09BF-CF3F-2871-4F7FD61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DF1A88-1FAB-4B38-579C-F056F67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22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13783</TotalTime>
  <Words>257</Words>
  <Application>Microsoft Office PowerPoint</Application>
  <PresentationFormat>Breedbeeld</PresentationFormat>
  <Paragraphs>139</Paragraphs>
  <Slides>23</Slides>
  <Notes>2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2</vt:i4>
      </vt:variant>
      <vt:variant>
        <vt:lpstr>Diatitels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Visio</vt:lpstr>
      <vt:lpstr>Microsoft Visio-tekening</vt:lpstr>
      <vt:lpstr>Robot met mecanum wheels</vt:lpstr>
      <vt:lpstr>Inhoud</vt:lpstr>
      <vt:lpstr>De werking</vt:lpstr>
      <vt:lpstr>Besturing van de robot</vt:lpstr>
      <vt:lpstr>Demo</vt:lpstr>
      <vt:lpstr>Componenten</vt:lpstr>
      <vt:lpstr>Verbinding</vt:lpstr>
      <vt:lpstr>Programma’s</vt:lpstr>
      <vt:lpstr>ESP32-Feather</vt:lpstr>
      <vt:lpstr>Schema ESP32-Feather</vt:lpstr>
      <vt:lpstr>Raspberry-pi</vt:lpstr>
      <vt:lpstr>Schema Raspberry pi</vt:lpstr>
      <vt:lpstr>Flowcharts</vt:lpstr>
      <vt:lpstr>Declaratie</vt:lpstr>
      <vt:lpstr>Declaratie</vt:lpstr>
      <vt:lpstr>Declaratie</vt:lpstr>
      <vt:lpstr>Verbinden WiFi</vt:lpstr>
      <vt:lpstr>Verbinden MQTT</vt:lpstr>
      <vt:lpstr>Inputs</vt:lpstr>
      <vt:lpstr>Afstandsbediening</vt:lpstr>
      <vt:lpstr>Dashboard</vt:lpstr>
      <vt:lpstr>Website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Vermaerke</dc:creator>
  <cp:lastModifiedBy>Wout Vandevelde</cp:lastModifiedBy>
  <cp:revision>10</cp:revision>
  <dcterms:created xsi:type="dcterms:W3CDTF">2025-05-13T09:03:02Z</dcterms:created>
  <dcterms:modified xsi:type="dcterms:W3CDTF">2025-06-03T11:18:17Z</dcterms:modified>
</cp:coreProperties>
</file>