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60" r:id="rId6"/>
    <p:sldId id="267" r:id="rId7"/>
    <p:sldId id="261" r:id="rId8"/>
    <p:sldId id="259" r:id="rId9"/>
    <p:sldId id="262" r:id="rId10"/>
    <p:sldId id="265" r:id="rId11"/>
    <p:sldId id="268" r:id="rId12"/>
  </p:sldIdLst>
  <p:sldSz cx="12190413" cy="6859588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09" autoAdjust="0"/>
  </p:normalViewPr>
  <p:slideViewPr>
    <p:cSldViewPr>
      <p:cViewPr>
        <p:scale>
          <a:sx n="100" d="100"/>
          <a:sy n="100" d="100"/>
        </p:scale>
        <p:origin x="-954" y="-420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3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7958C-44E8-43F8-9E28-215C8A70198A}" type="datetimeFigureOut">
              <a:rPr lang="ru-RU" smtClean="0"/>
              <a:pPr/>
              <a:t>13.06.2024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E3657-A7DC-4168-852C-8C50A930E2F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E3657-A7DC-4168-852C-8C50A930E2F5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3227"/>
            <a:ext cx="12190413" cy="21134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8850" tIns="54425" rIns="108850" bIns="54425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8139641" y="0"/>
            <a:ext cx="4050773" cy="6859588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8850" tIns="54425" rIns="108850" bIns="54425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72011" y="3338333"/>
            <a:ext cx="8638939" cy="2301773"/>
          </a:xfrm>
        </p:spPr>
        <p:txBody>
          <a:bodyPr rIns="54425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77325" y="1545170"/>
            <a:ext cx="8638939" cy="1753006"/>
          </a:xfrm>
        </p:spPr>
        <p:txBody>
          <a:bodyPr tIns="0" rIns="54425" bIns="0" anchor="b"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  <a:effectLst/>
              </a:defRPr>
            </a:lvl1pPr>
            <a:lvl2pPr marL="544251" indent="0" algn="ctr">
              <a:buNone/>
            </a:lvl2pPr>
            <a:lvl3pPr marL="1088502" indent="0" algn="ctr">
              <a:buNone/>
            </a:lvl3pPr>
            <a:lvl4pPr marL="1632753" indent="0" algn="ctr">
              <a:buNone/>
            </a:lvl4pPr>
            <a:lvl5pPr marL="2177004" indent="0" algn="ctr">
              <a:buNone/>
            </a:lvl5pPr>
            <a:lvl6pPr marL="2721254" indent="0" algn="ctr">
              <a:buNone/>
            </a:lvl6pPr>
            <a:lvl7pPr marL="3265505" indent="0" algn="ctr">
              <a:buNone/>
            </a:lvl7pPr>
            <a:lvl8pPr marL="3809756" indent="0" algn="ctr">
              <a:buNone/>
            </a:lvl8pPr>
            <a:lvl9pPr marL="4354007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0719-3637-49BD-9174-B56A5800135C}" type="datetimeFigureOut">
              <a:rPr lang="ru-RU" smtClean="0"/>
              <a:pPr/>
              <a:t>13.06.2024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91B9-FCC4-4E65-AF88-70B73DEDF8E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0719-3637-49BD-9174-B56A5800135C}" type="datetimeFigureOut">
              <a:rPr lang="ru-RU" smtClean="0"/>
              <a:pPr/>
              <a:t>13.06.2024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91B9-FCC4-4E65-AF88-70B73DEDF8E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0719-3637-49BD-9174-B56A5800135C}" type="datetimeFigureOut">
              <a:rPr lang="ru-RU" smtClean="0"/>
              <a:pPr/>
              <a:t>13.06.2024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91B9-FCC4-4E65-AF88-70B73DEDF8E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0719-3637-49BD-9174-B56A5800135C}" type="datetimeFigureOut">
              <a:rPr lang="ru-RU" smtClean="0"/>
              <a:pPr/>
              <a:t>13.06.2024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91B9-FCC4-4E65-AF88-70B73DEDF8E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3227"/>
            <a:ext cx="12190413" cy="21134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8850" tIns="54425" rIns="108850" bIns="54425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8139641" y="0"/>
            <a:ext cx="4050773" cy="6859588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8850" tIns="54425" rIns="108850" bIns="54425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281" y="3584667"/>
            <a:ext cx="8838049" cy="1826786"/>
          </a:xfrm>
        </p:spPr>
        <p:txBody>
          <a:bodyPr tIns="0" bIns="0" anchor="t"/>
          <a:lstStyle>
            <a:lvl1pPr algn="l">
              <a:buNone/>
              <a:defRPr sz="50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281" y="2486376"/>
            <a:ext cx="8838049" cy="1066935"/>
          </a:xfrm>
        </p:spPr>
        <p:txBody>
          <a:bodyPr lIns="54425" tIns="0" rIns="54425" bIns="0" anchor="b"/>
          <a:lstStyle>
            <a:lvl1pPr marL="0" indent="0" algn="l">
              <a:buNone/>
              <a:defRPr sz="2400">
                <a:solidFill>
                  <a:schemeClr val="tx1"/>
                </a:solidFill>
                <a:effectLst/>
              </a:defRPr>
            </a:lvl1pPr>
            <a:lvl2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0719-3637-49BD-9174-B56A5800135C}" type="datetimeFigureOut">
              <a:rPr lang="ru-RU" smtClean="0"/>
              <a:pPr/>
              <a:t>13.06.2024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91B9-FCC4-4E65-AF88-70B73DEDF8E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9955504" cy="1143265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521" y="1600571"/>
            <a:ext cx="4876165" cy="452701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688860" y="1600571"/>
            <a:ext cx="4876165" cy="452701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0719-3637-49BD-9174-B56A5800135C}" type="datetimeFigureOut">
              <a:rPr lang="ru-RU" smtClean="0"/>
              <a:pPr/>
              <a:t>13.06.2024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91B9-FCC4-4E65-AF88-70B73DEDF8E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3113"/>
            <a:ext cx="10971372" cy="1143265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5487670"/>
            <a:ext cx="5386216" cy="838394"/>
          </a:xfrm>
        </p:spPr>
        <p:txBody>
          <a:bodyPr anchor="t"/>
          <a:lstStyle>
            <a:lvl1pPr marL="0" indent="0">
              <a:buNone/>
              <a:defRPr sz="2900" b="1">
                <a:solidFill>
                  <a:schemeClr val="accent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1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2561" y="5487670"/>
            <a:ext cx="5388332" cy="838394"/>
          </a:xfrm>
        </p:spPr>
        <p:txBody>
          <a:bodyPr anchor="t"/>
          <a:lstStyle>
            <a:lvl1pPr marL="0" indent="0">
              <a:buNone/>
              <a:defRPr sz="2900" b="1">
                <a:solidFill>
                  <a:schemeClr val="accent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1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9521" y="1517264"/>
            <a:ext cx="5386216" cy="3942676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2561" y="1517264"/>
            <a:ext cx="5388332" cy="3942676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0719-3637-49BD-9174-B56A5800135C}" type="datetimeFigureOut">
              <a:rPr lang="ru-RU" smtClean="0"/>
              <a:pPr/>
              <a:t>13.06.2024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91B9-FCC4-4E65-AF88-70B73DEDF8E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383"/>
            <a:ext cx="9959567" cy="1143265"/>
          </a:xfrm>
        </p:spPr>
        <p:txBody>
          <a:bodyPr anchor="ctr"/>
          <a:lstStyle>
            <a:lvl1pPr algn="l">
              <a:defRPr sz="55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0719-3637-49BD-9174-B56A5800135C}" type="datetimeFigureOut">
              <a:rPr lang="ru-RU" smtClean="0"/>
              <a:pPr/>
              <a:t>13.06.2024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AF91B9-FCC4-4E65-AF88-70B73DEDF8E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0719-3637-49BD-9174-B56A5800135C}" type="datetimeFigureOut">
              <a:rPr lang="ru-RU" smtClean="0"/>
              <a:pPr/>
              <a:t>13.06.2024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91B9-FCC4-4E65-AF88-70B73DEDF8E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0" y="1185803"/>
            <a:ext cx="4266645" cy="730419"/>
          </a:xfrm>
        </p:spPr>
        <p:txBody>
          <a:bodyPr tIns="0" bIns="0" anchor="t"/>
          <a:lstStyle>
            <a:lvl1pPr algn="l">
              <a:buNone/>
              <a:defRPr sz="21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521" y="214474"/>
            <a:ext cx="3657124" cy="914612"/>
          </a:xfrm>
        </p:spPr>
        <p:txBody>
          <a:bodyPr lIns="54425" tIns="0" rIns="54425" bIns="0" anchor="b"/>
          <a:lstStyle>
            <a:lvl1pPr marL="0" indent="0" algn="l">
              <a:buNone/>
              <a:defRPr sz="1700"/>
            </a:lvl1pPr>
            <a:lvl2pPr>
              <a:buNone/>
              <a:defRPr sz="14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609521" y="1981659"/>
            <a:ext cx="9447570" cy="3810882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0719-3637-49BD-9174-B56A5800135C}" type="datetimeFigureOut">
              <a:rPr lang="ru-RU" smtClean="0"/>
              <a:pPr/>
              <a:t>13.06.2024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873848" y="6423551"/>
            <a:ext cx="1015868" cy="365210"/>
          </a:xfrm>
        </p:spPr>
        <p:txBody>
          <a:bodyPr/>
          <a:lstStyle/>
          <a:p>
            <a:fld id="{B9AF91B9-FCC4-4E65-AF88-70B73DEDF8E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08012" y="1706104"/>
            <a:ext cx="4071294" cy="1254098"/>
          </a:xfrm>
        </p:spPr>
        <p:txBody>
          <a:bodyPr anchor="b"/>
          <a:lstStyle>
            <a:lvl1pPr algn="l"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420652" y="1020143"/>
            <a:ext cx="5485686" cy="4115753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8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408014" y="2999459"/>
            <a:ext cx="4071291" cy="2664099"/>
          </a:xfrm>
        </p:spPr>
        <p:txBody>
          <a:bodyPr lIns="54425" rIns="54425"/>
          <a:lstStyle>
            <a:lvl1pPr marL="0" indent="0">
              <a:buFontTx/>
              <a:buNone/>
              <a:defRPr sz="1400"/>
            </a:lvl1pPr>
            <a:lvl2pPr>
              <a:buFontTx/>
              <a:buNone/>
              <a:defRPr sz="1400"/>
            </a:lvl2pPr>
            <a:lvl3pPr>
              <a:buFontTx/>
              <a:buNone/>
              <a:defRPr sz="1200"/>
            </a:lvl3pPr>
            <a:lvl4pPr>
              <a:buFontTx/>
              <a:buNone/>
              <a:defRPr sz="1100"/>
            </a:lvl4pPr>
            <a:lvl5pPr>
              <a:buFontTx/>
              <a:buNone/>
              <a:defRPr sz="11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09521" y="6423551"/>
            <a:ext cx="2844430" cy="365210"/>
          </a:xfrm>
        </p:spPr>
        <p:txBody>
          <a:bodyPr/>
          <a:lstStyle/>
          <a:p>
            <a:fld id="{D5420719-3637-49BD-9174-B56A5800135C}" type="datetimeFigureOut">
              <a:rPr lang="ru-RU" smtClean="0"/>
              <a:pPr/>
              <a:t>13.06.2024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91B9-FCC4-4E65-AF88-70B73DEDF8E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3227"/>
            <a:ext cx="12190413" cy="21134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8850" tIns="54425" rIns="108850" bIns="54425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9752330" y="0"/>
            <a:ext cx="2438083" cy="6859588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8850" tIns="54425" rIns="108850" bIns="54425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609521" y="274701"/>
            <a:ext cx="9955504" cy="1143265"/>
          </a:xfrm>
          <a:prstGeom prst="rect">
            <a:avLst/>
          </a:prstGeom>
        </p:spPr>
        <p:txBody>
          <a:bodyPr vert="horz" lIns="54425" tIns="54425" rIns="54425" bIns="54425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9955504" cy="4527011"/>
          </a:xfrm>
          <a:prstGeom prst="rect">
            <a:avLst/>
          </a:prstGeom>
        </p:spPr>
        <p:txBody>
          <a:bodyPr vert="horz" lIns="108850" tIns="54425" rIns="108850" bIns="54425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09521" y="6423551"/>
            <a:ext cx="2844430" cy="365210"/>
          </a:xfrm>
          <a:prstGeom prst="rect">
            <a:avLst/>
          </a:prstGeom>
        </p:spPr>
        <p:txBody>
          <a:bodyPr vert="horz" lIns="108850" tIns="54425" rIns="108850" bIns="0" anchor="b"/>
          <a:lstStyle>
            <a:lvl1pPr algn="l" eaLnBrk="1" latinLnBrk="0" hangingPunct="1">
              <a:defRPr kumimoji="0"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5420719-3637-49BD-9174-B56A5800135C}" type="datetimeFigureOut">
              <a:rPr lang="ru-RU" smtClean="0"/>
              <a:pPr/>
              <a:t>13.06.2024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165058" y="6423551"/>
            <a:ext cx="3860297" cy="365210"/>
          </a:xfrm>
          <a:prstGeom prst="rect">
            <a:avLst/>
          </a:prstGeom>
        </p:spPr>
        <p:txBody>
          <a:bodyPr vert="horz" lIns="0" tIns="54425" rIns="0" bIns="0" anchor="b"/>
          <a:lstStyle>
            <a:lvl1pPr algn="ctr" eaLnBrk="1" latinLnBrk="0" hangingPunct="1">
              <a:defRPr kumimoji="0"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10869785" y="6423551"/>
            <a:ext cx="1015868" cy="36521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9AF91B9-FCC4-4E65-AF88-70B73DEDF8E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0711" indent="-457171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59916" indent="-326551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352" indent="-304780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02" indent="-283010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774258" indent="-21770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024613" indent="-21770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85854" indent="-21770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21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47094" indent="-21770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2775679" indent="-21770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426"/>
            <a:ext cx="121904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ЭНЕРГЕТИКИ, ПРОМЫШЛЕННОСТИ И СВЯЗИ СТАВРОПОЛЬСКОГО КРАЯ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бюджетное профессиональное образовательное учреждение «Ставропольский колледж связи имени Героя Советского Союза В.А. Петрова» (ГБПОУ СКС)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4846" y="2565698"/>
            <a:ext cx="6534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ДИПЛОМНАЯ РАБОТА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1390" y="5446018"/>
            <a:ext cx="4177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 работы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Золотарев А.В.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ИП -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Лукьянова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С.П.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7054" y="6238106"/>
            <a:ext cx="2662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Ставрополь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2024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0670" y="3429794"/>
            <a:ext cx="975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инструментария для проектирования и моделирования цифровых схем на языке программирования С# для ООО «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Инфоком-С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»»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774726" y="1413570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09.02.07 «Информационные системы и программирование»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9955504" cy="1143265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94606" y="1629594"/>
            <a:ext cx="100811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итогам выполнения данной дипломной работы, было разработано программное обеспечение для создания и моделирования цифровых схем.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766614" y="3069754"/>
            <a:ext cx="95770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структура разработанного приложения обеспечивает простоту сопровождения и изменения, добавления новых компонентов и функций.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78582" y="2709714"/>
            <a:ext cx="91450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дипломной работы</a:t>
            </a:r>
            <a:endParaRPr lang="ru-RU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22598" y="1845618"/>
            <a:ext cx="950505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</a:t>
            </a:r>
            <a:r>
              <a:rPr kumimoji="0" lang="ru-RU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инструментария для проектирования и моделирования цифровых схем с низким порогом вхождения и простотой использования.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Задачи</a:t>
            </a: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дипломной работы</a:t>
            </a:r>
            <a:endParaRPr lang="ru-RU" sz="5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622598" y="1535708"/>
            <a:ext cx="9721079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8" charset="0"/>
              <a:buChar char="˗"/>
              <a:tabLst>
                <a:tab pos="90488" algn="l"/>
                <a:tab pos="450850" algn="l"/>
              </a:tabLst>
            </a:pPr>
            <a:r>
              <a:rPr lang="ru-RU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основные условия работы программного обеспечения для моделирования цифровых схем;</a:t>
            </a: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8" charset="0"/>
              <a:buChar char="˗"/>
              <a:tabLst>
                <a:tab pos="90488" algn="l"/>
                <a:tab pos="450850" algn="l"/>
              </a:tabLst>
            </a:pPr>
            <a:r>
              <a:rPr lang="ru-RU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выделить основные требования для создания программного обеспечения для моделирования цифровых схем;</a:t>
            </a: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8" charset="0"/>
              <a:buChar char="˗"/>
              <a:tabLst>
                <a:tab pos="90488" algn="l"/>
                <a:tab pos="450850" algn="l"/>
              </a:tabLst>
            </a:pPr>
            <a:r>
              <a:rPr lang="ru-RU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программное обеспечение для моделирования цифровых схем;</a:t>
            </a: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Актуальность</a:t>
            </a:r>
            <a:r>
              <a:rPr lang="ru-RU" dirty="0" smtClean="0"/>
              <a:t> </a:t>
            </a:r>
            <a:r>
              <a:rPr lang="ru-RU" sz="6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разработки</a:t>
            </a:r>
          </a:p>
        </p:txBody>
      </p:sp>
      <p:sp>
        <p:nvSpPr>
          <p:cNvPr id="1026" name="AutoShape 2" descr="Готов к работе сразу после регистрации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Готов к работе сразу после регистрации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0" name="AutoShape 6" descr="Готов к работе сразу после регистрации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2" name="AutoShape 8" descr="Готов к работе сразу после регистрации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4" name="AutoShape 10" descr="Готов к работе сразу после регистрации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6" name="AutoShape 12" descr="Готов к работе сразу после регистрации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43" name="AutoShape 19" descr="Контролирует сотрудников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550590" y="1557586"/>
            <a:ext cx="10369152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0850" algn="just" fontAlgn="base">
              <a:spcBef>
                <a:spcPct val="0"/>
              </a:spcBef>
              <a:spcAft>
                <a:spcPct val="0"/>
              </a:spcAft>
            </a:pPr>
            <a:r>
              <a:rPr lang="ru-RU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сфере схемотехники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большое количество программных комплексов для создания цифровых схем, и в большинстве случаев они являются крайне детализированными и проработанными. Это может привести к тому, что человек, не имеющий опыта создания цифровых схем, не поймет, как их использовать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лёгких для вхождения систем крайне мало, поэтому данная тема имеет свою актуальность.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0" y="274701"/>
            <a:ext cx="10454237" cy="1143265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Принципы работы программы</a:t>
            </a:r>
          </a:p>
        </p:txBody>
      </p:sp>
      <p:pic>
        <p:nvPicPr>
          <p:cNvPr id="7" name="Рисунок 6" descr="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630" y="1917626"/>
            <a:ext cx="4464496" cy="3245132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614" y="1701602"/>
            <a:ext cx="986972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-0.11224 -0.15254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" y="-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Сериализация</a:t>
            </a:r>
            <a:endParaRPr lang="ru-RU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614" y="2205658"/>
            <a:ext cx="7011987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6734" y="2277666"/>
            <a:ext cx="2376264" cy="2348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Прямоугольник 10"/>
          <p:cNvSpPr/>
          <p:nvPr/>
        </p:nvSpPr>
        <p:spPr>
          <a:xfrm rot="19138400">
            <a:off x="3892933" y="2422071"/>
            <a:ext cx="2880320" cy="720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 rot="2700000">
            <a:off x="3826644" y="4365588"/>
            <a:ext cx="2880320" cy="720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6383238" y="1269554"/>
            <a:ext cx="364288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{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"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typeName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": "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CircuitrySimulator.Classes.NAND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",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"position": "514,237",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"data": [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"0",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"NAND_N6QsVCbWB"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]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},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{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"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typeName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": "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CircuitrySimulator.Classes.Inverter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",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"position": "650,238",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"data": [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"0",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"Inverter_ZMp1XcoKN"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]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/>
      <p:bldP spid="1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558" y="189434"/>
            <a:ext cx="11390341" cy="1143265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Схемы и подсхемы</a:t>
            </a:r>
            <a:endParaRPr lang="ru-RU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2838" y="1341562"/>
            <a:ext cx="3637778" cy="4180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622" y="1341562"/>
            <a:ext cx="6791672" cy="4158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48148E-6 L 0.09896 0.136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" y="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9955504" cy="1143265"/>
          </a:xfrm>
        </p:spPr>
        <p:txBody>
          <a:bodyPr/>
          <a:lstStyle/>
          <a:p>
            <a:r>
              <a:rPr lang="ru-RU" sz="6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Главное окно программы</a:t>
            </a: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598" y="1341562"/>
            <a:ext cx="8576953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78582" y="333450"/>
            <a:ext cx="712810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программой</a:t>
            </a:r>
          </a:p>
        </p:txBody>
      </p:sp>
      <p:pic>
        <p:nvPicPr>
          <p:cNvPr id="8" name="Рисунок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598" y="1413570"/>
            <a:ext cx="7992888" cy="44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332</TotalTime>
  <Words>317</Words>
  <Application>Microsoft Office PowerPoint</Application>
  <PresentationFormat>Произвольный</PresentationFormat>
  <Paragraphs>45</Paragraphs>
  <Slides>11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Техническая</vt:lpstr>
      <vt:lpstr>Слайд 1</vt:lpstr>
      <vt:lpstr>Цель дипломной работы</vt:lpstr>
      <vt:lpstr>Задачи дипломной работы</vt:lpstr>
      <vt:lpstr>Актуальность разработки</vt:lpstr>
      <vt:lpstr>Принципы работы программы</vt:lpstr>
      <vt:lpstr>Сериализация</vt:lpstr>
      <vt:lpstr>Схемы и подсхемы</vt:lpstr>
      <vt:lpstr>Главное окно программы</vt:lpstr>
      <vt:lpstr>Слайд 9</vt:lpstr>
      <vt:lpstr>Заключение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Nowik</dc:creator>
  <cp:lastModifiedBy>Nowik</cp:lastModifiedBy>
  <cp:revision>48</cp:revision>
  <dcterms:created xsi:type="dcterms:W3CDTF">2024-03-04T17:54:45Z</dcterms:created>
  <dcterms:modified xsi:type="dcterms:W3CDTF">2024-06-13T04:44:57Z</dcterms:modified>
</cp:coreProperties>
</file>