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09" autoAdjust="0"/>
  </p:normalViewPr>
  <p:slideViewPr>
    <p:cSldViewPr>
      <p:cViewPr>
        <p:scale>
          <a:sx n="100" d="100"/>
          <a:sy n="100" d="100"/>
        </p:scale>
        <p:origin x="-396" y="-42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7958C-44E8-43F8-9E28-215C8A70198A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E3657-A7DC-4168-852C-8C50A930E2F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E3657-A7DC-4168-852C-8C50A930E2F5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3227"/>
            <a:ext cx="12190413" cy="211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39641" y="0"/>
            <a:ext cx="4050773" cy="6859588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11" y="3338333"/>
            <a:ext cx="8638939" cy="2301773"/>
          </a:xfrm>
        </p:spPr>
        <p:txBody>
          <a:bodyPr rIns="54425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325" y="1545170"/>
            <a:ext cx="8638939" cy="1753006"/>
          </a:xfrm>
        </p:spPr>
        <p:txBody>
          <a:bodyPr tIns="0" rIns="54425" bIns="0" anchor="b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3227"/>
            <a:ext cx="12190413" cy="211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39641" y="0"/>
            <a:ext cx="4050773" cy="6859588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281" y="3584667"/>
            <a:ext cx="8838049" cy="1826786"/>
          </a:xfrm>
        </p:spPr>
        <p:txBody>
          <a:bodyPr tIns="0" bIns="0" anchor="t"/>
          <a:lstStyle>
            <a:lvl1pPr algn="l">
              <a:buNone/>
              <a:defRPr sz="50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281" y="2486376"/>
            <a:ext cx="8838049" cy="1066935"/>
          </a:xfrm>
        </p:spPr>
        <p:txBody>
          <a:bodyPr lIns="54425" tIns="0" rIns="54425" bIns="0" anchor="b"/>
          <a:lstStyle>
            <a:lvl1pPr marL="0" indent="0" algn="l">
              <a:buNone/>
              <a:defRPr sz="2400">
                <a:solidFill>
                  <a:schemeClr val="tx1"/>
                </a:solidFill>
                <a:effectLst/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9955504" cy="1143265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4876165" cy="452701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88860" y="1600571"/>
            <a:ext cx="4876165" cy="452701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10971372" cy="114326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5487670"/>
            <a:ext cx="5386216" cy="838394"/>
          </a:xfrm>
        </p:spPr>
        <p:txBody>
          <a:bodyPr anchor="t"/>
          <a:lstStyle>
            <a:lvl1pPr marL="0" indent="0">
              <a:buNone/>
              <a:defRPr sz="2900" b="1">
                <a:solidFill>
                  <a:schemeClr val="accent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2561" y="5487670"/>
            <a:ext cx="5388332" cy="838394"/>
          </a:xfrm>
        </p:spPr>
        <p:txBody>
          <a:bodyPr anchor="t"/>
          <a:lstStyle>
            <a:lvl1pPr marL="0" indent="0">
              <a:buNone/>
              <a:defRPr sz="2900" b="1">
                <a:solidFill>
                  <a:schemeClr val="accent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521" y="1517264"/>
            <a:ext cx="5386216" cy="394267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1" y="1517264"/>
            <a:ext cx="5388332" cy="394267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383"/>
            <a:ext cx="9959567" cy="1143265"/>
          </a:xfrm>
        </p:spPr>
        <p:txBody>
          <a:bodyPr anchor="ctr"/>
          <a:lstStyle>
            <a:lvl1pPr algn="l">
              <a:defRPr sz="55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0" y="1185803"/>
            <a:ext cx="4266645" cy="730419"/>
          </a:xfrm>
        </p:spPr>
        <p:txBody>
          <a:bodyPr tIns="0" bIns="0" anchor="t"/>
          <a:lstStyle>
            <a:lvl1pPr algn="l">
              <a:buNone/>
              <a:defRPr sz="21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521" y="214474"/>
            <a:ext cx="3657124" cy="914612"/>
          </a:xfrm>
        </p:spPr>
        <p:txBody>
          <a:bodyPr lIns="54425" tIns="0" rIns="54425" bIns="0" anchor="b"/>
          <a:lstStyle>
            <a:lvl1pPr marL="0" indent="0" algn="l">
              <a:buNone/>
              <a:defRPr sz="17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521" y="1981659"/>
            <a:ext cx="9447570" cy="3810882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3848" y="6423551"/>
            <a:ext cx="1015868" cy="365210"/>
          </a:xfrm>
        </p:spPr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012" y="1706104"/>
            <a:ext cx="4071294" cy="1254098"/>
          </a:xfrm>
        </p:spPr>
        <p:txBody>
          <a:bodyPr anchor="b"/>
          <a:lstStyle>
            <a:lvl1pPr algn="l"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652" y="1020143"/>
            <a:ext cx="5485686" cy="4115753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014" y="2999459"/>
            <a:ext cx="4071291" cy="2664099"/>
          </a:xfrm>
        </p:spPr>
        <p:txBody>
          <a:bodyPr lIns="54425" rIns="54425"/>
          <a:lstStyle>
            <a:lvl1pPr marL="0" indent="0">
              <a:buFontTx/>
              <a:buNone/>
              <a:defRPr sz="1400"/>
            </a:lvl1pPr>
            <a:lvl2pPr>
              <a:buFontTx/>
              <a:buNone/>
              <a:defRPr sz="1400"/>
            </a:lvl2pPr>
            <a:lvl3pPr>
              <a:buFontTx/>
              <a:buNone/>
              <a:defRPr sz="1200"/>
            </a:lvl3pPr>
            <a:lvl4pPr>
              <a:buFontTx/>
              <a:buNone/>
              <a:defRPr sz="1100"/>
            </a:lvl4pPr>
            <a:lvl5pPr>
              <a:buFontTx/>
              <a:buNone/>
              <a:defRPr sz="11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521" y="6423551"/>
            <a:ext cx="2844430" cy="365210"/>
          </a:xfrm>
        </p:spPr>
        <p:txBody>
          <a:bodyPr/>
          <a:lstStyle/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3227"/>
            <a:ext cx="12190413" cy="211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2330" y="0"/>
            <a:ext cx="2438083" cy="6859588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8850" tIns="54425" rIns="108850" bIns="54425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521" y="274701"/>
            <a:ext cx="9955504" cy="1143265"/>
          </a:xfrm>
          <a:prstGeom prst="rect">
            <a:avLst/>
          </a:prstGeom>
        </p:spPr>
        <p:txBody>
          <a:bodyPr vert="horz" lIns="54425" tIns="54425" rIns="54425" bIns="54425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9955504" cy="4527011"/>
          </a:xfrm>
          <a:prstGeom prst="rect">
            <a:avLst/>
          </a:prstGeom>
        </p:spPr>
        <p:txBody>
          <a:bodyPr vert="horz" lIns="108850" tIns="54425" rIns="108850" bIns="54425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521" y="6423551"/>
            <a:ext cx="2844430" cy="365210"/>
          </a:xfrm>
          <a:prstGeom prst="rect">
            <a:avLst/>
          </a:prstGeom>
        </p:spPr>
        <p:txBody>
          <a:bodyPr vert="horz" lIns="108850" tIns="54425" rIns="108850" bIns="0" anchor="b"/>
          <a:lstStyle>
            <a:lvl1pPr algn="l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420719-3637-49BD-9174-B56A5800135C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058" y="6423551"/>
            <a:ext cx="3860297" cy="365210"/>
          </a:xfrm>
          <a:prstGeom prst="rect">
            <a:avLst/>
          </a:prstGeom>
        </p:spPr>
        <p:txBody>
          <a:bodyPr vert="horz" lIns="0" tIns="54425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69785" y="6423551"/>
            <a:ext cx="1015868" cy="36521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9AF91B9-FCC4-4E65-AF88-70B73DEDF8E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0711" indent="-457171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59916" indent="-326551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52" indent="-304780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02" indent="-28301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4258" indent="-21770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024613" indent="-21770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85854" indent="-21770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47094" indent="-21770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679" indent="-21770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426"/>
            <a:ext cx="12190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ЭНЕРГЕТИКИ, ПРОМЫШЛЕННОСТИ И СВЯЗИ СТАВРОПОЛЬСКОГО КРАЯ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«Ставропольский колледж связи имени Героя Советского Союза В.А. Петрова» (ГБПОУ СКС)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4846" y="1701602"/>
            <a:ext cx="653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7094" y="4149874"/>
            <a:ext cx="68743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Золотарев А.В.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 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«Информационные системы и программирование»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С.П.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4800" y="6391274"/>
            <a:ext cx="266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Ставрополь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670" y="2925738"/>
            <a:ext cx="97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информационной системы заявки на обслуживание ремонта компьютерной техники»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9955504" cy="1143265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  <a:endParaRPr lang="ru-RU" sz="6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2598" y="1917626"/>
            <a:ext cx="61926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работы были выполнены все поставленные задачи и цели. Была разработана информационная система обработки заявок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ремонта компьютерной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3278" y="909514"/>
            <a:ext cx="3146469" cy="4195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</a:t>
            </a:r>
            <a:r>
              <a:rPr lang="ru-RU" sz="5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</a:t>
            </a:r>
            <a:endParaRPr lang="ru-RU" sz="5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334" y="909514"/>
            <a:ext cx="4450925" cy="281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2598" y="1485578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“Заявки” предназначена для составления и управления заявками на обслуживание и ремонт компьютерной техники. 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167214" y="3933850"/>
            <a:ext cx="554461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проекта: используя современные средства проектирования и разработки реализовать все этапы жизненного цикла программных продуктов. 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14" y="3429794"/>
            <a:ext cx="48387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Актуальность</a:t>
            </a:r>
            <a:r>
              <a:rPr lang="ru-RU" dirty="0" smtClean="0"/>
              <a:t> </a:t>
            </a:r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разработки</a:t>
            </a:r>
          </a:p>
        </p:txBody>
      </p:sp>
      <p:sp>
        <p:nvSpPr>
          <p:cNvPr id="1026" name="AutoShape 2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6" name="AutoShape 12" descr="Готов к работе сразу после регистрации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773610"/>
            <a:ext cx="197074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9262" y="1773610"/>
            <a:ext cx="200769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590" y="3933850"/>
            <a:ext cx="2016224" cy="94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3" name="AutoShape 19" descr="Контролирует сотрудников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1270" y="3933850"/>
            <a:ext cx="2016224" cy="95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638822" y="170160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 к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сразу после регистрации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638822" y="2349674"/>
            <a:ext cx="3626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687494" y="1629594"/>
            <a:ext cx="3128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Ведет базу пользователей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687494" y="2061642"/>
            <a:ext cx="33589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 запоминает всех ваших клиентов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638822" y="3861842"/>
            <a:ext cx="3713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Быстрее обрабатывает заказы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638822" y="4221882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экономить до 20 минут времени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заявку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687494" y="3861842"/>
            <a:ext cx="3335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Контролирует сотрудников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687494" y="4293890"/>
            <a:ext cx="3240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ролей обеспечивает безопасность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5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2598" y="2925738"/>
            <a:ext cx="114129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Проектирование информационной системы</a:t>
            </a:r>
            <a:endParaRPr 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0950" y="261442"/>
            <a:ext cx="52768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4766" y="4005858"/>
            <a:ext cx="3076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IDEF0 </a:t>
            </a:r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</a:t>
            </a:r>
            <a:r>
              <a:rPr lang="en-US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DFD-</a:t>
            </a:r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06" y="1629594"/>
            <a:ext cx="5939398" cy="394970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622" y="1629594"/>
            <a:ext cx="5939398" cy="39497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638" y="1629594"/>
            <a:ext cx="5939398" cy="3949700"/>
          </a:xfrm>
          <a:prstGeom prst="rect">
            <a:avLst/>
          </a:prstGeom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7031310" y="2421682"/>
            <a:ext cx="417646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позволяют графически представить функционал информационной системы, отобразить возможности программы и взаимодействие модулей.</a:t>
            </a:r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558" y="189434"/>
            <a:ext cx="11390341" cy="1143265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Объектно-ориентированные диаграммы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3158" y="1629594"/>
            <a:ext cx="5925101" cy="365569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7134" y="1629594"/>
            <a:ext cx="6443211" cy="36004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07174" y="1341562"/>
            <a:ext cx="5939481" cy="4270075"/>
          </a:xfrm>
          <a:prstGeom prst="rect">
            <a:avLst/>
          </a:prstGeom>
        </p:spPr>
      </p:pic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78582" y="2349674"/>
            <a:ext cx="518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диаграмме классов представлена структура организации данных приложения/базы данных, и взаимодействия между ними.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78582" y="2349674"/>
            <a:ext cx="480917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диаграмме последовательности отражена последовательность действий, выполняемая пользователем для создания и сохранения заявки.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78582" y="2349674"/>
            <a:ext cx="475252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анализа для проектируемой информационной системы было выделено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действующих лица.  Для каждого из них были выделены прецеденты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  <p:bldP spid="20482" grpId="0"/>
      <p:bldP spid="20482" grpId="1"/>
      <p:bldP spid="20483" grpId="0"/>
      <p:bldP spid="2048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4606" y="1917626"/>
            <a:ext cx="10004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Разработка информационной системы</a:t>
            </a:r>
            <a:endParaRPr 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4" descr="Desktop source code and Wallpaper by coding and programming. 3343387 Stock  Photo at Vecteezy, programmers wallpaper - thirstymag.c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766" y="2925738"/>
            <a:ext cx="6048672" cy="252794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9955504" cy="1143265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База данных</a:t>
            </a:r>
            <a:endParaRPr lang="ru-RU" sz="6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1413570"/>
            <a:ext cx="5269332" cy="475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6023198" y="2709714"/>
            <a:ext cx="554461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состоит из 4 таблиц: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пользователей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заявок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ролей пользователей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статусов заявок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9955504" cy="1143265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Структура программы</a:t>
            </a:r>
            <a:endParaRPr lang="ru-RU" sz="6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629594"/>
            <a:ext cx="655272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247334" y="2781722"/>
            <a:ext cx="3888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 содержит в себе главный функционал программы, с ним пользователь будет работать наибольшую часть времени.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6774" y="1629594"/>
            <a:ext cx="32004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6774" y="1629594"/>
            <a:ext cx="32004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663158" y="2997746"/>
            <a:ext cx="53285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 будет первым с чем столкнётся пользователь в начале работы, оно позволяет войти в систему по данным пользователя.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663158" y="2997746"/>
            <a:ext cx="53285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регистрации позволяет пользователю зарегистрироваться в системе используя их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имя, почту, логин и пароль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0750" y="1485578"/>
            <a:ext cx="36766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663158" y="2997746"/>
            <a:ext cx="54726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просмотра заявки даёт оператору и пользователю возможность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ознакомится с данными в заявке и изменить их при необходимости.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0" grpId="0"/>
      <p:bldP spid="10" grpId="1"/>
      <p:bldP spid="13" grpId="0"/>
    </p:bldLst>
  </p:timing>
</p:sld>
</file>

<file path=ppt/theme/theme1.xml><?xml version="1.0" encoding="utf-8"?>
<a:theme xmlns:a="http://schemas.openxmlformats.org/drawingml/2006/main" name="Техническ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257</TotalTime>
  <Words>361</Words>
  <Application>Microsoft Office PowerPoint</Application>
  <PresentationFormat>Произвольный</PresentationFormat>
  <Paragraphs>44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Техническая</vt:lpstr>
      <vt:lpstr>Слайд 1</vt:lpstr>
      <vt:lpstr>Задачи</vt:lpstr>
      <vt:lpstr>Актуальность разработки</vt:lpstr>
      <vt:lpstr>Слайд 4</vt:lpstr>
      <vt:lpstr>IDEF0 и DFD-диаграммы</vt:lpstr>
      <vt:lpstr>Объектно-ориентированные диаграммы</vt:lpstr>
      <vt:lpstr>Слайд 7</vt:lpstr>
      <vt:lpstr>База данных</vt:lpstr>
      <vt:lpstr>Структура программы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Nowik</dc:creator>
  <cp:lastModifiedBy>Nowik</cp:lastModifiedBy>
  <cp:revision>35</cp:revision>
  <dcterms:created xsi:type="dcterms:W3CDTF">2024-03-04T17:54:45Z</dcterms:created>
  <dcterms:modified xsi:type="dcterms:W3CDTF">2024-03-05T17:56:01Z</dcterms:modified>
</cp:coreProperties>
</file>