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1884" y="-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6703"/>
            <a:ext cx="10709990" cy="501340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63446"/>
            <a:ext cx="9449991" cy="347671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6678"/>
            <a:ext cx="2716872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6678"/>
            <a:ext cx="7993117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90057"/>
            <a:ext cx="10867490" cy="5990088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36813"/>
            <a:ext cx="10867490" cy="31500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6681"/>
            <a:ext cx="108674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30053"/>
            <a:ext cx="5330385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60078"/>
            <a:ext cx="533038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30053"/>
            <a:ext cx="5356636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60078"/>
            <a:ext cx="535663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9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73367"/>
            <a:ext cx="6378744" cy="1023348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73367"/>
            <a:ext cx="6378744" cy="1023348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6681"/>
            <a:ext cx="108674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33390"/>
            <a:ext cx="108674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46867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967360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2" y="7108724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8" y="16670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5" y="3030464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0" y="3877099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8" y="4119553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6" y="4942442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8" y="3441251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6036015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1884846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5856483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4992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69455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591905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9" y="18235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8" y="5267230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629305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600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70" y="4770784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2" y="5371876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6252823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1938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31539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371683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7561208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7786502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8" y="4812931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600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7" y="4930210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6359704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9063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42227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3617221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5" y="87505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6" y="10679976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9" y="11332272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1" y="101565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8" y="6496123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3137391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6" y="3602087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7748401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8" y="4774831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4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1" y="4930210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6359704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9063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42227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5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9888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6" y="10641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9" y="11294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1" y="101184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2" y="6496123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10964543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3" y="99822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90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4" y="6830314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2" y="4283671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1226814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4" y="1187987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7" y="1253216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9" y="113564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90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29" y="6861411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10964543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3" y="99822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4" y="4238478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1226814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4" y="1187987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7" y="1253216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9" y="113564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469" y="11309732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9454111" y="11257620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9454111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9454111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19" y="9361353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7727750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29" y="6861411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37314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4" y="10964543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42182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4" y="4238478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025" y="966929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026" y="1049261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359662" y="1024110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28889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3638137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8359662" y="1114309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953" y="1573436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9" y="7907676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0533222" y="6152212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469" y="111030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9454111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9454111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9454111" y="102190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19" y="9154629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7727750" y="46181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22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3731496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4218219" y="8390854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6443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1801139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234639" y="3129262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8835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8" y="4558756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3425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1789691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4621329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-7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7025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026" y="10285895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359662" y="1003438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2888929" y="1279456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49" y="9048816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118137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3638137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8359662" y="109363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953" y="671387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48113" y="5962599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93097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06750" y="4695175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2279724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3" y="40010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9" y="4854905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9" y="4779240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8" y="4552812"/>
            <a:ext cx="2007209" cy="1507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6" y="4185722"/>
            <a:ext cx="1487087" cy="4447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4368145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4776008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5" y="51359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3797119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1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4346838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3015253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911638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2499169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90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70</cp:revision>
  <dcterms:created xsi:type="dcterms:W3CDTF">2020-02-24T08:43:05Z</dcterms:created>
  <dcterms:modified xsi:type="dcterms:W3CDTF">2020-06-08T07:47:20Z</dcterms:modified>
</cp:coreProperties>
</file>