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1668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2930009"/>
          </a:xfrm>
        </p:spPr>
        <p:txBody>
          <a:bodyPr>
            <a:normAutofit/>
          </a:bodyPr>
          <a:lstStyle/>
          <a:p>
            <a:r>
              <a:rPr lang="pl-PL" dirty="0"/>
              <a:t>Od  Zera do Assemblera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5053" y="4412779"/>
            <a:ext cx="4829101" cy="2223959"/>
          </a:xfrm>
        </p:spPr>
        <p:txBody>
          <a:bodyPr>
            <a:normAutofit fontScale="92500" lnSpcReduction="10000"/>
          </a:bodyPr>
          <a:lstStyle/>
          <a:p>
            <a:r>
              <a:rPr lang="pl-PL" dirty="0">
                <a:latin typeface="Candara" panose="020E0502030303020204" pitchFamily="34" charset="0"/>
              </a:rPr>
              <a:t>Czyli jak Zacząć programować w assemblerze na 8-mio bitowe Atari posiadając tylko Komputer ze środowiskiem Windows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F2FA6-E5AA-49FA-84F7-E763AD9D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Konfiguracja C64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D809F-E718-47FE-860B-34C421A93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Przy uruchomieniu C64 sprawdza swoją konfigurację I zauważywszy, że jest uruchamiane 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poraz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pierwszy, zada kilka pytań, na które odpowiemy następująco: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Pytanie 1: NO 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File 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Found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Do 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want C64Studio to run in 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portable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Pytanie odnosi się do tego, czy chcemy używać studia w formie normalnej aplikacji, czy jako aplikacji przenośnej. Różnica polega na tym, ze w formie przenośnej wszystkie ustawienia I inne rzeczy odnośne samego studio zamkną się w folderze, w którym jest instalacja I wtedy taki folder można przenieść na inną maszynę I cala konfiguracja przejdzie razem ze studio, a w formie normalnej ustawienia zostaną na tej maszynie I tylko samo studio będzie przeniesione.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 naszym przypadku, na tą chwile, to nie ma znaczenia, wiec możemy wybrać “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Ask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Me 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Later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”, czyli zapytaj później.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307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A58F-B614-45B3-A8FD-3ED423F4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Konfiguracja C64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583F0-ECCE-4336-9E51-8A903CE4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790699"/>
          </a:xfrm>
        </p:spPr>
        <p:txBody>
          <a:bodyPr>
            <a:normAutofit/>
          </a:bodyPr>
          <a:lstStyle/>
          <a:p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Pytanie 2: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currently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no 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setup. Do 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want to do 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?”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Tutaj program pyta, czy w tej chwili chcemy skonfigurować narzędzia w naszym środowisku. Jednym z tych narzędzi jest nasz emulator, ale na tę chwilę klikamy “NO”. Powód jest taki, ze przy pierwszej konfiguracji C64 Studio będzie oczekiwało ścieżki dostępu do 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WinVice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czyli emulatora 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Commodore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my konfigurujemy Studio pod Atari.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B5BE4-73AB-499E-AA50-FC0107E75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4025900"/>
            <a:ext cx="5491956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23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427CA-8F04-4BA5-AD21-632D6F625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16001"/>
          </a:xfrm>
        </p:spPr>
        <p:txBody>
          <a:bodyPr/>
          <a:lstStyle/>
          <a:p>
            <a:r>
              <a:rPr lang="pl-PL" dirty="0"/>
              <a:t>Konfiguracja C64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65851-6746-4C3B-AA0B-8B0460573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02604"/>
            <a:ext cx="10058400" cy="469899"/>
          </a:xfrm>
        </p:spPr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Tak wygląda C64 Studio przy pierwszym uruchomieniu.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7FA18-4079-4519-8066-59770C852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99" y="1982907"/>
            <a:ext cx="6461125" cy="432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40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3031-E788-40E8-A12F-B2426B8A6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Konfiguracja C64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539AD-5764-43A9-AF88-A04E8DC00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Zanim zaczniemy pisać programy, trzeba naszemu studio powiedzieć, gdzie jest nasz emulator i jak się do niego odnosić uruchamiając nasz program w różnych postaciach, czyli jaka Komenda ma być wydana podczas uruchamiania gry z dysku, a jaka z Kasety, gdyż te mogą się różnic, w zależności od emulatora. Jeśli nawet nie różnią się teraz, to może zmienić się w przyszłości.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 każdym razie z głównego Menu należy kliknąć na “File”, a potem “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Preferences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 nowo otworzonym dialogu należy wybrać zakładkę “Tools”.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 pustą teraz lista narzędzi jest ikonka plusa, która po naciśnięciu dołoży nowe narzędzie “New 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Tool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 w liście.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803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5338-1C62-4C49-834E-B035C9A68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Konfiguracja C64 Studio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1D15E6-E3B7-423E-8A2B-89932D849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106" y="2098588"/>
            <a:ext cx="5411787" cy="414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31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7361A-2285-49C7-8E75-EF54B363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Konfiguracja C64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E10AC-C8F6-4E52-AA09-E19F162BA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Zeby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C64 współdziałało z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Altirrą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, trzeba wpisać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nast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ę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pujące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dane: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Po pierwsze wymienić “New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Tool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” na “Altirra” lub “Atari” lub “Moje cacko” czy jak kto woli.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Jako “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” wybieramy &lt;Emulator&gt;</a:t>
            </a:r>
          </a:p>
          <a:p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Executable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: w naszym przypadku “C:\Altirra\Altirra64Launcher.exe” lub “C:\Altirra\AltirraLauncher.exe” dla 32-bitowego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. Aczkolwiek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altirra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mo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ż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e by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ć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zainstalowana w dowolnym miejscu.</a:t>
            </a:r>
          </a:p>
          <a:p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Working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: &lt;"$(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RunPath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)“&gt;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PRG/T64: &lt;"$(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RunFilename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)"&gt;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Cartridge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: &lt;-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cartcrt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"$(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RunFilename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)“&gt;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Debug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: &lt;-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initbreak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0x$(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DebugStartAddressHex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) –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remotemonitor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True Drive On: &lt;-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truedrive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+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virtualdev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True Drive Off: &lt;+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truedrive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virtualdev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to emulator ma by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ć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zaznaczone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9841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AF92-E06C-489F-8E5E-FEAC6F30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6897"/>
          </a:xfrm>
        </p:spPr>
        <p:txBody>
          <a:bodyPr/>
          <a:lstStyle/>
          <a:p>
            <a:r>
              <a:rPr lang="pl-PL" dirty="0"/>
              <a:t>Konfiguracja C64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B9590-F5DB-45EB-A0E3-0D9CD21F6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33500"/>
            <a:ext cx="10058400" cy="419099"/>
          </a:xfrm>
        </p:spPr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Po wpisaniu konfiguracji nasz dialog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wygl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ą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da teraz tak: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E662AA-B600-4DD7-9866-28656C05F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906" y="1993900"/>
            <a:ext cx="55648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32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9DC5-559F-445D-B82E-13F7613C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Konfiguracja C64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933EC-82BD-4F3A-BFE1-B98C1A2CC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943099"/>
          </a:xfrm>
        </p:spPr>
        <p:txBody>
          <a:bodyPr>
            <a:normAutofit/>
          </a:bodyPr>
          <a:lstStyle/>
          <a:p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 tej chwili to wszystko, co trzeba skonfigurować. Może być tak, że ustawień jeszcze nie odnosi się do Altirry, ale to się ma ponoć zmienić, wiec watro zachować je wszystkie.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Naciskamy “Close” I zamykamy studio, żeby je zrestartować.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 ponownym uruchomieniu Wybranym domyślnie narzędziem będzie Altirra. Jeśli nie, to należy ja wybrać z listy.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BA13E9-0666-44E5-AB48-52885F744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22" y="4308139"/>
            <a:ext cx="10747715" cy="130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58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03440-BF45-4A1C-BBAB-237478B6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Pierwszy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1CA7-2656-4064-9E63-8388AD731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320799"/>
          </a:xfrm>
        </p:spPr>
        <p:txBody>
          <a:bodyPr/>
          <a:lstStyle/>
          <a:p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Teraz gdy studio mamy już skonfigurowane możemy zacząć nasz pierwszy projekt I napisać program.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 Głównego Menu wybierz “File” =&gt; “New” a potem “Project”.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3790C8-A772-42F7-B045-D2C2BF72B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012" y="3429000"/>
            <a:ext cx="5822402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38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321D-C79C-4D83-84E4-4ED38722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Pierwszy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1EC3C-3853-4ACA-8D5D-CBFF95472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917699"/>
          </a:xfrm>
        </p:spPr>
        <p:txBody>
          <a:bodyPr>
            <a:normAutofit lnSpcReduction="10000"/>
          </a:bodyPr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 Menu “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” zaznacz: “Solution Explorer” I “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Teraz czas na nasz kod. Z menu “File” wybierz “New” =&gt; “ASM File”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Program zapyta, czy automatycznie dołączy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ć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nowy plik do projektu – kliknij “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Wybierz nazwę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” I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klinij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“Open”.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4DDFE-9C7B-49F4-A8BB-C70EFDF99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725" y="4244758"/>
            <a:ext cx="5197476" cy="209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8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472E0-54D4-4CFF-B279-1258740BF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… że co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E135C-FE83-481B-8A1B-104840879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Ta prezentacja powstała po to, żeby przedstawić jak w prosty sposób można zacząć pisać programy w assemblerze na małe Atari bez potrzeby posiadania jakiejkolwiek wiedzy na temat.</a:t>
            </a:r>
          </a:p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Jest to takie jakby ustawienie w punkcie startowym, dzięki któremu będzie można zacząć się uczyć samego języka I jednoczesne testować swoje pomysły używając nowo nauczonych się operacji.</a:t>
            </a:r>
          </a:p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Ten artykuł nie jest pod żadna postacią kursem assemblera. Jest to tylko zestaw wskazówek, krok po kroku, opisujący co zassać z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nternetu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, jak zainstalować I jak skonfigurować, żeby uruchomić pierwszy prosty program napisany w assemblerze na emulatorze Altirra.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41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8564-02A0-43B3-A7E6-D51766FA8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6898"/>
          </a:xfrm>
        </p:spPr>
        <p:txBody>
          <a:bodyPr/>
          <a:lstStyle/>
          <a:p>
            <a:r>
              <a:rPr lang="pl-PL" dirty="0" err="1"/>
              <a:t>Piewrszy</a:t>
            </a:r>
            <a:r>
              <a:rPr lang="pl-PL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03909-DF5B-47A9-85BA-7215DA0E7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33501"/>
            <a:ext cx="10058400" cy="431799"/>
          </a:xfrm>
        </p:spPr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Teraz nasze Studio powinno wyg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lą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ć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tak: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AA40A8-03B3-4180-96C1-000CF23C6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731" y="1939924"/>
            <a:ext cx="9246537" cy="439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10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AA9F5-5081-4387-B762-F15490C7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40597"/>
          </a:xfrm>
        </p:spPr>
        <p:txBody>
          <a:bodyPr/>
          <a:lstStyle/>
          <a:p>
            <a:r>
              <a:rPr lang="pl-PL" dirty="0" err="1"/>
              <a:t>Piewrszy</a:t>
            </a:r>
            <a:r>
              <a:rPr lang="pl-PL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F7B8F-DB73-4339-9851-18B45E28E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44701"/>
            <a:ext cx="10058400" cy="457199"/>
          </a:xfrm>
        </p:spPr>
        <p:txBody>
          <a:bodyPr/>
          <a:lstStyle/>
          <a:p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Poniższy listing jest gotowy, żeby go skopiować I wkleić do okienka w studio: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6865CE3F-CBAE-44AC-986B-B32B3A91ED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973793"/>
              </p:ext>
            </p:extLst>
          </p:nvPr>
        </p:nvGraphicFramePr>
        <p:xfrm>
          <a:off x="5003712" y="3224212"/>
          <a:ext cx="1917788" cy="190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Packager Shell Object" showAsIcon="1" r:id="rId3" imgW="573480" imgH="570240" progId="Package">
                  <p:embed/>
                </p:oleObj>
              </mc:Choice>
              <mc:Fallback>
                <p:oleObj name="Packager Shell Object" showAsIcon="1" r:id="rId3" imgW="573480" imgH="5702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03712" y="3224212"/>
                        <a:ext cx="1917788" cy="1907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5685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6C1F-56FB-436A-A499-7A30A8ECC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32597"/>
          </a:xfrm>
        </p:spPr>
        <p:txBody>
          <a:bodyPr/>
          <a:lstStyle/>
          <a:p>
            <a:r>
              <a:rPr lang="pl-PL" dirty="0" err="1"/>
              <a:t>Piewrszy</a:t>
            </a:r>
            <a:r>
              <a:rPr lang="pl-PL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820CF-F9C0-4311-BAAF-4FEF5F91B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72453"/>
            <a:ext cx="10058400" cy="393699"/>
          </a:xfrm>
        </p:spPr>
        <p:txBody>
          <a:bodyPr>
            <a:normAutofit fontScale="85000" lnSpcReduction="10000"/>
          </a:bodyPr>
          <a:lstStyle/>
          <a:p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Teraz nasze studio wygląda tak: Moim zdaniem “Mini 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 po prawej stronie Listingu jest zbędne.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3726E1-9DA9-4987-9E4B-E0C1FBE7A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425" y="1919405"/>
            <a:ext cx="7508875" cy="445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50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E228-A775-438D-8CE7-3AA997C8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30998"/>
          </a:xfrm>
        </p:spPr>
        <p:txBody>
          <a:bodyPr>
            <a:normAutofit/>
          </a:bodyPr>
          <a:lstStyle/>
          <a:p>
            <a:r>
              <a:rPr lang="pl-PL" dirty="0" err="1"/>
              <a:t>Piewrszy</a:t>
            </a:r>
            <a:r>
              <a:rPr lang="pl-PL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9EE94-40DE-447F-91A9-AB5D0AB61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060" y="1117601"/>
            <a:ext cx="10058400" cy="702305"/>
          </a:xfrm>
        </p:spPr>
        <p:txBody>
          <a:bodyPr>
            <a:normAutofit lnSpcReduction="10000"/>
          </a:bodyPr>
          <a:lstStyle/>
          <a:p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Żeby wyłączyć “Mini 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 z Menu “File” wybierz “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Preferences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 I na zakładce Assembler odznacz “Show Mini 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”. Teraz nasze studio wygląda tak: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560DE-37E0-498D-8F4D-B097CF0A7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769" y="1917582"/>
            <a:ext cx="7349332" cy="445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71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CE53B-E5AB-4239-B7C1-84F99BF1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69098"/>
          </a:xfrm>
        </p:spPr>
        <p:txBody>
          <a:bodyPr>
            <a:normAutofit/>
          </a:bodyPr>
          <a:lstStyle/>
          <a:p>
            <a:r>
              <a:rPr lang="pl-PL" dirty="0" err="1"/>
              <a:t>Piewrszy</a:t>
            </a:r>
            <a:r>
              <a:rPr lang="pl-PL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5BCB6-5903-4965-BC09-30A00E6A4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660" y="1155701"/>
            <a:ext cx="10058400" cy="702305"/>
          </a:xfrm>
        </p:spPr>
        <p:txBody>
          <a:bodyPr>
            <a:normAutofit lnSpcReduction="10000"/>
          </a:bodyPr>
          <a:lstStyle/>
          <a:p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Teraz z Menu wystarczy wybrać “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 =&gt; “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 Run” lub kliknąć ikonkę zaznaczona na powyższym slajdzie I efekt powinien być taki: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65D1A-CAEA-4CFC-82E1-D5C4540F4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1966798"/>
            <a:ext cx="6181725" cy="440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91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90D2-0DAB-416F-BBA1-B6523909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Epilog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1616D-85A2-4E12-9E55-1F0D36679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 zabawie w Studio przy wyłączaniu program może jeszcze raz zapytać o to, gdzie zapisać “Solution”? Powodem jest to, że solucją to jakby zbiór projektów a my zrobiliśmy tylko jeden projekt, wiec wystarczy wpisać tę samą nazwę co nazwa projektu I już więcej nie zapyta.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Teraz pozostaje tylko nauczyć się assemblera 6502 I efektami chwalić się na różnych party przedstawiając swoje nowe kompozycje.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Należy pamiętać, ze w twórczości nie ma złych prac, a programowanie to jest pewnego rodzaju twórczość wiec jedyny limit to Twoja własna wyobraźnia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Powodzenia I owocnej pracy 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4436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DEFB-31D5-4F6B-9338-F9E0A456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będzie potrzebne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1FC62-4E1C-41D3-A51E-628FEAFDC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Do pomyślnego zakończenia, czyli uruchomienia programu na emulatorze potrzebny będzie tylko Komputer z zainstalowanym środowiskiem Windows. Oprogramowanie, które zassiemy podczas wykonywania kroków z tego artykułu, jest całkowicie darmowe I jeśli natrafimy na jakikolwiek krok, gdzie ktoś lub cos będzie żądało jakichś pieniędzy, to oznacza, że cos poszło nie tak I najlepiej będzie przejrzeć wszystkie kroki jeszcze raz od początku.</a:t>
            </a:r>
          </a:p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Zasoby dostępne na danym komputerze nie są ważne, gdyż są przypadki, gdzie sposób z tego artykułu widziano działający na komputerze sprzed ponad 10 lat z zainstalowanym Windowsem XP, co pozwala, jeśli ktoś posiada np. jakiegoś starego laptopa, na przeznaczenie go jako dedykowaną jednostkę z zainstalowanym środowiskiem do programowania Atari, aczkolwiek sposób ten równie dobrze działa pod środowiskiem Windows 11.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69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06161-EE6D-4F89-86B9-06019BEA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Jakie oprogramowanie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66EB1-ED3B-4041-A9C9-1CB427D3F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655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 pomyślnego uruchomienia programu napisanego w assemblerze w emulatorze Altirra będziemy potrzebować tylko dwóch programów, z czego oba są darmowo dostępne 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nternecie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Altirra – Emulator Atari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C64 Studio – Środowisko programowania pod Procesor 6502 I pochodne.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Myślę, że za mocno opisywać nie trzeba, natomiast dlaczego C64?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C64 Studio jest bardzo rozbudowanym studiem napisanym w .Net 3.5 (co pozwala na uruchomienie go pod Windows XP) ze wbudowanym makro-assemblerem I niesamowicie udokumentowanym systemem pomocy nie tylko odnośnie do samego j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ę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zyka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ale tez wszystkich możliwości samego 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kompilera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który pozwala na dołączanie skompilowanych już bibliotek, dołączania kodu z wielu dokumentów oraz zapis danych jak obrazki, czy muzyka w kilku formatach, jak np. zestaw bajtów w samym listingu programów, lub binarny plik dołączony na jego końcu. To tylko podstawowe możliwości, nie wspominając już o kreowaniu różnych nagłówków pozwalających bezpośrednio przetestować jak dany program będzie się zachowywał wczytany z dysku, kasety czy Kartrydż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BF98-211F-4317-ACD3-14AE6A21F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 dzieł	a …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C1535-23F6-4C0F-B4EF-8DE6BB14B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Zakładając, że działa, na ten moment: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 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Altirrę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można zassać stąd: http://virtualdub.sourceforge.net/ </a:t>
            </a:r>
            <a:b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C64 studio znajduje się tutaj: https://www.georg-rottensteiner.de/en/index.html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Najpierw zainstalujmy 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Altirrę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Altirra sama w sobie nie posiada 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installera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wiec instalacja polega na rozpakowaniu I skopiowaniu zestawu plików do folderu gdzieś na dysku.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Dla tego przykładu założyłem Katalog “C:\Altirra” I tam wrzuciłem wszystkie pliki emulatora.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C64 Studio ma tak samo I trzeba rozpakować zassane pliki do folderu gdzieś na dysku: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Dla tego przykładu założyłem Katalog “C:\C64Studio” I tam wrzuciłem wszystkie pliki.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61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4AAD-A360-41D8-BF09-281EE4592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70697"/>
          </a:xfrm>
        </p:spPr>
        <p:txBody>
          <a:bodyPr/>
          <a:lstStyle/>
          <a:p>
            <a:r>
              <a:rPr lang="pl-PL" dirty="0"/>
              <a:t>Po Zainstalowaniu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3FD81-8017-4C8D-A4DC-B9AEB7749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437" y="1353404"/>
            <a:ext cx="10058400" cy="413773"/>
          </a:xfrm>
        </p:spPr>
        <p:txBody>
          <a:bodyPr/>
          <a:lstStyle/>
          <a:p>
            <a:r>
              <a:rPr lang="pl-PL">
                <a:latin typeface="Arial" panose="020B0604020202020204" pitchFamily="34" charset="0"/>
                <a:cs typeface="Arial" panose="020B0604020202020204" pitchFamily="34" charset="0"/>
              </a:rPr>
              <a:t>Tak powinny wyglądać katalogi z Altirrą I C64 Studio: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5CE5AD-D27F-42E1-A24B-0CE28515E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857" y="2079181"/>
            <a:ext cx="5163823" cy="41688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6E7EDE-096F-48BF-BFB0-042FBB417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34" y="2079181"/>
            <a:ext cx="5163823" cy="416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50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8D08E-FE16-4547-BF9F-E5786D37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Konfiguracja Altirry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21BE8-D2C9-462D-92AD-AF4FB7B7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84599"/>
          </a:xfrm>
        </p:spPr>
        <p:txBody>
          <a:bodyPr>
            <a:normAutofit/>
          </a:bodyPr>
          <a:lstStyle/>
          <a:p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Altirra, żeby działała, potrzebuje pliku zawierającego system operacyjny Atari, który objęty jest prawem autorskim I którego załączyć w tym artykule nie możemy. Plik ten można zdobyć na kilka sposobów. Jednym z nich jest skopiowanie zawartości ROM-u z posiadanego Atari, co nie lamie praw autorskich, lub poprosić kogoś, kto może to dla nas zrobić.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Pliki te również można nabyć tu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=&gt;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lub nielegalnie zassać &lt;stad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 &lt;stad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 zdobyciu tych plików należy pod katalogiem Altirra stworzyć nowy o nazwie “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Roms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”, czyli “C:\Altirra\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Roms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 I wrzucić pliki z systemem operacyjnym Atari.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Potrzebne są tez dwa pliki 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Atlirra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Launcher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 Altirra64 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Launcher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 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załączone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 Altirra.zip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Więcej na temat samej Altirry lub jej konfiguracji można znaleźć na stronie producenta.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F09BCB6-91D0-498F-9332-26160C6FE4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225989"/>
              </p:ext>
            </p:extLst>
          </p:nvPr>
        </p:nvGraphicFramePr>
        <p:xfrm>
          <a:off x="9677400" y="920325"/>
          <a:ext cx="1417320" cy="898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Packager Shell Object" showAsIcon="1" r:id="rId3" imgW="645120" imgH="570240" progId="Package">
                  <p:embed/>
                </p:oleObj>
              </mc:Choice>
              <mc:Fallback>
                <p:oleObj name="Packager Shell Object" showAsIcon="1" r:id="rId3" imgW="645120" imgH="5702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77400" y="920325"/>
                        <a:ext cx="1417320" cy="898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C2E0EEF-A507-48DE-AA80-43F25B240C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109992"/>
              </p:ext>
            </p:extLst>
          </p:nvPr>
        </p:nvGraphicFramePr>
        <p:xfrm>
          <a:off x="8499474" y="935781"/>
          <a:ext cx="949325" cy="867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Packager Shell Object" showAsIcon="1" r:id="rId5" imgW="624600" imgH="570240" progId="Package">
                  <p:embed/>
                </p:oleObj>
              </mc:Choice>
              <mc:Fallback>
                <p:oleObj name="Packager Shell Object" showAsIcon="1" r:id="rId5" imgW="624600" imgH="5702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99474" y="935781"/>
                        <a:ext cx="949325" cy="867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626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36F25-C49E-4723-A377-1959C2FB2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3301"/>
          </a:xfrm>
        </p:spPr>
        <p:txBody>
          <a:bodyPr/>
          <a:lstStyle/>
          <a:p>
            <a:r>
              <a:rPr lang="pl-PL" dirty="0"/>
              <a:t>Konfiguracja Altirry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61E89-EC1A-422C-9016-0B7726D94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89904"/>
            <a:ext cx="10058400" cy="444499"/>
          </a:xfrm>
        </p:spPr>
        <p:txBody>
          <a:bodyPr>
            <a:normAutofit fontScale="85000" lnSpcReduction="10000"/>
          </a:bodyPr>
          <a:lstStyle/>
          <a:p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 zrobieniu katalogu I wrzuceniu plików z systemem operacyjnym Atari foldery wyglądają tak: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AF11B8-7BEA-484E-982A-5E12A77F2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73275"/>
            <a:ext cx="5894387" cy="3981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55A4E4-E3B1-4D92-AA56-75A613730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13" y="2073275"/>
            <a:ext cx="5894387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71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54B1-F785-4754-8BED-2D8C22F1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5597"/>
          </a:xfrm>
        </p:spPr>
        <p:txBody>
          <a:bodyPr/>
          <a:lstStyle/>
          <a:p>
            <a:r>
              <a:rPr lang="pl-PL" dirty="0"/>
              <a:t>Konfiguracja Altirry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791F-3AF6-41DF-B9EB-9B0A7C2A8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92200"/>
            <a:ext cx="10058400" cy="805597"/>
          </a:xfrm>
        </p:spPr>
        <p:txBody>
          <a:bodyPr>
            <a:normAutofit fontScale="85000" lnSpcReduction="10000"/>
          </a:bodyPr>
          <a:lstStyle/>
          <a:p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 wrzuceniu tych plików można sprawdzić czy 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Atirra</a:t>
            </a: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nie ma z nimi kłopotów przez jej uruchomienie.</a:t>
            </a:r>
            <a:b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 lewej stronie mamy zrzut Altirry, gdy wszystko jest w porządku a po prawej stronie nie: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B4DF10-5BE9-440F-9A9B-FAF80D01B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15" y="2046287"/>
            <a:ext cx="5688265" cy="4189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51B236-C1C2-4F79-ADE6-F01CF9C40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973" y="2046286"/>
            <a:ext cx="5688265" cy="418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209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{A5D6026F-169F-4D31-B9F0-45FCB20DBF7F}tf11437505_win32</Template>
  <TotalTime>277</TotalTime>
  <Words>1720</Words>
  <Application>Microsoft Office PowerPoint</Application>
  <PresentationFormat>Widescreen</PresentationFormat>
  <Paragraphs>60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Candara</vt:lpstr>
      <vt:lpstr>Georgia Pro Cond Light</vt:lpstr>
      <vt:lpstr>Speak Pro</vt:lpstr>
      <vt:lpstr>RetrospectVTI</vt:lpstr>
      <vt:lpstr>Package</vt:lpstr>
      <vt:lpstr>Od  Zera do Assemblera</vt:lpstr>
      <vt:lpstr>… że co ?</vt:lpstr>
      <vt:lpstr>Co będzie potrzebne ?</vt:lpstr>
      <vt:lpstr>Jakie oprogramowanie ?</vt:lpstr>
      <vt:lpstr>Do dzieł a … </vt:lpstr>
      <vt:lpstr>Po Zainstalowaniu</vt:lpstr>
      <vt:lpstr>Konfiguracja Altirry</vt:lpstr>
      <vt:lpstr>Konfiguracja Altirry</vt:lpstr>
      <vt:lpstr>Konfiguracja Altirry</vt:lpstr>
      <vt:lpstr>Konfiguracja C64 Studio</vt:lpstr>
      <vt:lpstr>Konfiguracja C64 Studio</vt:lpstr>
      <vt:lpstr>Konfiguracja C64 Studio</vt:lpstr>
      <vt:lpstr>Konfiguracja C64 Studio</vt:lpstr>
      <vt:lpstr>Konfiguracja C64 Studio</vt:lpstr>
      <vt:lpstr>Konfiguracja C64 Studio</vt:lpstr>
      <vt:lpstr>Konfiguracja C64 Studio</vt:lpstr>
      <vt:lpstr>Konfiguracja C64 Studio</vt:lpstr>
      <vt:lpstr>Pierwszy program</vt:lpstr>
      <vt:lpstr>Pierwszy program</vt:lpstr>
      <vt:lpstr>Piewrszy program</vt:lpstr>
      <vt:lpstr>Piewrszy program</vt:lpstr>
      <vt:lpstr>Piewrszy program</vt:lpstr>
      <vt:lpstr>Piewrszy program</vt:lpstr>
      <vt:lpstr>Piewrszy program</vt:lpstr>
      <vt:lpstr>Epilog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  Zera do Assemblera</dc:title>
  <dc:creator>Szymon Roslowski</dc:creator>
  <cp:lastModifiedBy>Szymon Roslowski</cp:lastModifiedBy>
  <cp:revision>25</cp:revision>
  <dcterms:created xsi:type="dcterms:W3CDTF">2022-03-19T14:46:20Z</dcterms:created>
  <dcterms:modified xsi:type="dcterms:W3CDTF">2022-03-19T19:23:43Z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