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9"/>
  </p:notesMasterIdLst>
  <p:sldIdLst>
    <p:sldId id="256" r:id="rId4"/>
    <p:sldId id="317" r:id="rId5"/>
    <p:sldId id="319" r:id="rId6"/>
    <p:sldId id="302" r:id="rId7"/>
    <p:sldId id="318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9" autoAdjust="0"/>
    <p:restoredTop sz="94560" autoAdjust="0"/>
  </p:normalViewPr>
  <p:slideViewPr>
    <p:cSldViewPr>
      <p:cViewPr varScale="1">
        <p:scale>
          <a:sx n="276" d="100"/>
          <a:sy n="276" d="100"/>
        </p:scale>
        <p:origin x="976" y="17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Microsoft_Wordu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microsoft.com/office/2007/relationships/hdphoto" Target="NULL"/><Relationship Id="rId5" Type="http://schemas.openxmlformats.org/officeDocument/2006/relationships/image" Target="NUL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NULL"/><Relationship Id="rId3" Type="http://schemas.openxmlformats.org/officeDocument/2006/relationships/package" Target="../embeddings/Dokument_Microsoft_Wordu1.docx"/><Relationship Id="rId7" Type="http://schemas.openxmlformats.org/officeDocument/2006/relationships/image" Target="NUL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Dokument_Microsoft_Wordu2.docx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NUL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NULL"/><Relationship Id="rId3" Type="http://schemas.openxmlformats.org/officeDocument/2006/relationships/package" Target="../embeddings/Dokument_Microsoft_Wordu3.docx"/><Relationship Id="rId7" Type="http://schemas.openxmlformats.org/officeDocument/2006/relationships/image" Target="NUL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package" Target="../embeddings/Dokument_Microsoft_Wordu4.docx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8108" y="2219088"/>
            <a:ext cx="5415627" cy="1080121"/>
          </a:xfrm>
        </p:spPr>
        <p:txBody>
          <a:bodyPr/>
          <a:lstStyle/>
          <a:p>
            <a:r>
              <a:rPr lang="en-US" altLang="ko-KR" sz="3600" b="1" dirty="0" err="1">
                <a:latin typeface="Andale Mono" charset="0"/>
                <a:ea typeface="Andale Mono" charset="0"/>
                <a:cs typeface="Andale Mono" charset="0"/>
              </a:rPr>
              <a:t>Ultrazvukový</a:t>
            </a:r>
            <a:r>
              <a:rPr lang="en-US" altLang="ko-KR" sz="36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3600" b="1" dirty="0" err="1">
                <a:latin typeface="Andale Mono" charset="0"/>
                <a:ea typeface="Andale Mono" charset="0"/>
                <a:cs typeface="Andale Mono" charset="0"/>
              </a:rPr>
              <a:t>senzor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07111" y="3306054"/>
            <a:ext cx="5616624" cy="648072"/>
          </a:xfrm>
        </p:spPr>
        <p:txBody>
          <a:bodyPr/>
          <a:lstStyle/>
          <a:p>
            <a:pPr algn="r"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JEDNÍM Z MNOHA SENZORŮ V ROBOTICE JE ULTRAZVUKOVÉ ČIDLO, KTERÉ NALEZNE UPLATNĚNÍ V CELÉ ŘADĚ APLIKACÍ. JEHO PRINCIP JE POMĚRNĚ JEDNODUCHÝ A TVOŘÍ NEDOMYSLITELNOU ČÁST SENZORICKÉHO SUBSYSTÉMU.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4D74DFBE-2858-2243-880D-0141A11FC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grpSp>
        <p:nvGrpSpPr>
          <p:cNvPr id="11" name="Skupina 10">
            <a:extLst>
              <a:ext uri="{FF2B5EF4-FFF2-40B4-BE49-F238E27FC236}">
                <a16:creationId xmlns:a16="http://schemas.microsoft.com/office/drawing/2014/main" id="{CF093E08-64E4-684B-987C-682A3654E0AF}"/>
              </a:ext>
            </a:extLst>
          </p:cNvPr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5F996495-2D7E-A642-828C-6E8C1B28B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3" name="TextovéPole 12">
              <a:extLst>
                <a:ext uri="{FF2B5EF4-FFF2-40B4-BE49-F238E27FC236}">
                  <a16:creationId xmlns:a16="http://schemas.microsoft.com/office/drawing/2014/main" id="{827E2F63-09DB-8D49-AA1A-5E267BD24CD4}"/>
                </a:ext>
              </a:extLst>
            </p:cNvPr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5A2E582-519C-EC42-9C1F-AA36574E3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055747"/>
              </p:ext>
            </p:extLst>
          </p:nvPr>
        </p:nvGraphicFramePr>
        <p:xfrm>
          <a:off x="2843808" y="2139702"/>
          <a:ext cx="58039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name="Dokument" r:id="rId3" imgW="5803900" imgH="2235200" progId="Word.Document.12">
                  <p:embed/>
                </p:oleObj>
              </mc:Choice>
              <mc:Fallback>
                <p:oleObj name="Dokument" r:id="rId3" imgW="5803900" imgH="2235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808" y="2139702"/>
                        <a:ext cx="5803900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Skupina 8">
            <a:extLst>
              <a:ext uri="{FF2B5EF4-FFF2-40B4-BE49-F238E27FC236}">
                <a16:creationId xmlns:a16="http://schemas.microsoft.com/office/drawing/2014/main" id="{EED8FF57-B398-DF48-88ED-8451B187D9D0}"/>
              </a:ext>
            </a:extLst>
          </p:cNvPr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CF0B0CC0-9E3B-C544-AADD-559C8D5EF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6" name="TextovéPole 15">
              <a:extLst>
                <a:ext uri="{FF2B5EF4-FFF2-40B4-BE49-F238E27FC236}">
                  <a16:creationId xmlns:a16="http://schemas.microsoft.com/office/drawing/2014/main" id="{00E39FF3-340E-E04E-890B-E026EC165B48}"/>
                </a:ext>
              </a:extLst>
            </p:cNvPr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Opakování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2627784" y="577739"/>
            <a:ext cx="5492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Jaká je konstrukce podmínkového příkazu </a:t>
            </a:r>
            <a:r>
              <a:rPr lang="cs-CZ" sz="1600" b="1" dirty="0" err="1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?</a:t>
            </a:r>
          </a:p>
        </p:txBody>
      </p:sp>
      <p:graphicFrame>
        <p:nvGraphicFramePr>
          <p:cNvPr id="16" name="Objekt 15">
            <a:extLst>
              <a:ext uri="{FF2B5EF4-FFF2-40B4-BE49-F238E27FC236}">
                <a16:creationId xmlns:a16="http://schemas.microsoft.com/office/drawing/2014/main" id="{3D07396D-B22A-A041-884E-D40838FAD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774534"/>
              </p:ext>
            </p:extLst>
          </p:nvPr>
        </p:nvGraphicFramePr>
        <p:xfrm>
          <a:off x="2699792" y="3363838"/>
          <a:ext cx="55753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Dokument" r:id="rId3" imgW="5575300" imgH="1371600" progId="Word.Document.12">
                  <p:embed/>
                </p:oleObj>
              </mc:Choice>
              <mc:Fallback>
                <p:oleObj name="Dokument" r:id="rId3" imgW="5575300" imgH="1371600" progId="Word.Document.12">
                  <p:embed/>
                  <p:pic>
                    <p:nvPicPr>
                      <p:cNvPr id="2" name="Objek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3363838"/>
                        <a:ext cx="55753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bdélník 16">
            <a:extLst>
              <a:ext uri="{FF2B5EF4-FFF2-40B4-BE49-F238E27FC236}">
                <a16:creationId xmlns:a16="http://schemas.microsoft.com/office/drawing/2014/main" id="{505738C8-5B8A-FD4C-9E67-F11A382AE8C7}"/>
              </a:ext>
            </a:extLst>
          </p:cNvPr>
          <p:cNvSpPr/>
          <p:nvPr/>
        </p:nvSpPr>
        <p:spPr>
          <a:xfrm>
            <a:off x="2627784" y="1275606"/>
            <a:ext cx="554461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 hangingPunct="0">
              <a:lnSpc>
                <a:spcPts val="1800"/>
              </a:lnSpc>
              <a:spcAft>
                <a:spcPts val="1200"/>
              </a:spcAft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Podmínkový příkaz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b="1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…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b="1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umožňuje větší kontrolu nad tokem kódu. Začíná klíčovým slovem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a první podmínkou. Při splnění se vykoná blok příkazů. Při nesplnění se běh programu nastaví do příkazu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 Příkaz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může být doplněn o další podmínku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if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 Program postupně prochází postupně přes jednotlivé podmínky a pokud není žádná splněna, tak skončí v samostatné části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else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 bez podmínky.</a:t>
            </a:r>
            <a:endParaRPr lang="cs-CZ" sz="1200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EF91BD45-6372-7E4C-9653-4922993B8AD5}"/>
              </a:ext>
            </a:extLst>
          </p:cNvPr>
          <p:cNvCxnSpPr/>
          <p:nvPr/>
        </p:nvCxnSpPr>
        <p:spPr>
          <a:xfrm flipH="1">
            <a:off x="5220072" y="3291830"/>
            <a:ext cx="2023" cy="134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kt 18">
            <a:extLst>
              <a:ext uri="{FF2B5EF4-FFF2-40B4-BE49-F238E27FC236}">
                <a16:creationId xmlns:a16="http://schemas.microsoft.com/office/drawing/2014/main" id="{47E411F7-DEEF-C945-B048-712B13A4EC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780377"/>
              </p:ext>
            </p:extLst>
          </p:nvPr>
        </p:nvGraphicFramePr>
        <p:xfrm>
          <a:off x="5940152" y="3402644"/>
          <a:ext cx="55753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Dokument" r:id="rId5" imgW="5575300" imgH="1206500" progId="Word.Document.12">
                  <p:embed/>
                </p:oleObj>
              </mc:Choice>
              <mc:Fallback>
                <p:oleObj name="Dokument" r:id="rId5" imgW="5575300" imgH="1206500" progId="Word.Document.12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0152" y="3402644"/>
                        <a:ext cx="55753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Skupina 11">
            <a:extLst>
              <a:ext uri="{FF2B5EF4-FFF2-40B4-BE49-F238E27FC236}">
                <a16:creationId xmlns:a16="http://schemas.microsoft.com/office/drawing/2014/main" id="{7F42D8BE-33CE-624B-93B3-02C1E6DE7217}"/>
              </a:ext>
            </a:extLst>
          </p:cNvPr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BFE5D796-78CC-6546-815F-2456C638A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7F32063A-AD96-C246-B943-4B94A0F8BD2D}"/>
                </a:ext>
              </a:extLst>
            </p:cNvPr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37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B88F17F5-9446-1F43-87B1-E2C5DC8B5E4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" r="-437" b="4042"/>
          <a:stretch/>
        </p:blipFill>
        <p:spPr bwMode="auto">
          <a:xfrm>
            <a:off x="3635896" y="1418034"/>
            <a:ext cx="3646336" cy="32417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9" name="Skupina 8">
            <a:extLst>
              <a:ext uri="{FF2B5EF4-FFF2-40B4-BE49-F238E27FC236}">
                <a16:creationId xmlns:a16="http://schemas.microsoft.com/office/drawing/2014/main" id="{F2AEAAF5-E1EA-954C-A6FC-E062575FD321}"/>
              </a:ext>
            </a:extLst>
          </p:cNvPr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62402B7D-359E-1747-9DEC-449073EB4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6" name="TextovéPole 15">
              <a:extLst>
                <a:ext uri="{FF2B5EF4-FFF2-40B4-BE49-F238E27FC236}">
                  <a16:creationId xmlns:a16="http://schemas.microsoft.com/office/drawing/2014/main" id="{713E6E5B-1587-8146-8FD4-28B99E4EDB74}"/>
                </a:ext>
              </a:extLst>
            </p:cNvPr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4BF8C690-3CEE-F241-B58C-DB3542451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017493"/>
              </p:ext>
            </p:extLst>
          </p:nvPr>
        </p:nvGraphicFramePr>
        <p:xfrm>
          <a:off x="2339752" y="483518"/>
          <a:ext cx="5575300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name="Dokument" r:id="rId3" imgW="5575300" imgH="2476500" progId="Word.Document.12">
                  <p:embed/>
                </p:oleObj>
              </mc:Choice>
              <mc:Fallback>
                <p:oleObj name="Dokument" r:id="rId3" imgW="5575300" imgH="2476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483518"/>
                        <a:ext cx="5575300" cy="249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>
            <a:extLst>
              <a:ext uri="{FF2B5EF4-FFF2-40B4-BE49-F238E27FC236}">
                <a16:creationId xmlns:a16="http://schemas.microsoft.com/office/drawing/2014/main" id="{47E4740C-72AA-604F-8B80-CD4964BDA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22541"/>
              </p:ext>
            </p:extLst>
          </p:nvPr>
        </p:nvGraphicFramePr>
        <p:xfrm>
          <a:off x="4788024" y="483518"/>
          <a:ext cx="5575300" cy="4933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name="Dokument" r:id="rId5" imgW="5575300" imgH="4889500" progId="Word.Document.12">
                  <p:embed/>
                </p:oleObj>
              </mc:Choice>
              <mc:Fallback>
                <p:oleObj name="Dokument" r:id="rId5" imgW="5575300" imgH="4889500" progId="Word.Document.12">
                  <p:embed/>
                  <p:pic>
                    <p:nvPicPr>
                      <p:cNvPr id="6" name="Objekt 5">
                        <a:extLst>
                          <a:ext uri="{FF2B5EF4-FFF2-40B4-BE49-F238E27FC236}">
                            <a16:creationId xmlns:a16="http://schemas.microsoft.com/office/drawing/2014/main" id="{4BF8C690-3CEE-F241-B58C-DB3542451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8024" y="483518"/>
                        <a:ext cx="5575300" cy="4933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FF97B356-FB2B-5740-9BCC-F88E02217E94}"/>
              </a:ext>
            </a:extLst>
          </p:cNvPr>
          <p:cNvCxnSpPr>
            <a:cxnSpLocks/>
          </p:cNvCxnSpPr>
          <p:nvPr/>
        </p:nvCxnSpPr>
        <p:spPr>
          <a:xfrm>
            <a:off x="4559672" y="451466"/>
            <a:ext cx="0" cy="449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ED23E592-DB19-504F-877F-3CF551A3677E}"/>
              </a:ext>
            </a:extLst>
          </p:cNvPr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BD4CB987-653F-8F48-8C20-308A9A965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8" name="TextovéPole 17">
              <a:extLst>
                <a:ext uri="{FF2B5EF4-FFF2-40B4-BE49-F238E27FC236}">
                  <a16:creationId xmlns:a16="http://schemas.microsoft.com/office/drawing/2014/main" id="{FFA13A68-915F-7A43-806D-35CBD833092E}"/>
                </a:ext>
              </a:extLst>
            </p:cNvPr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127</Words>
  <Application>Microsoft Macintosh PowerPoint</Application>
  <PresentationFormat>Předvádění na obrazovce (16:9)</PresentationFormat>
  <Paragraphs>15</Paragraphs>
  <Slides>5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3" baseType="lpstr">
      <vt:lpstr>Andale Mono</vt:lpstr>
      <vt:lpstr>Arial</vt:lpstr>
      <vt:lpstr>Calibri</vt:lpstr>
      <vt:lpstr>Cover and End Slide Master</vt:lpstr>
      <vt:lpstr>Contents Slide Master</vt:lpstr>
      <vt:lpstr>Section Break Slide Master</vt:lpstr>
      <vt:lpstr>Dokument Microsoft Wordu</vt:lpstr>
      <vt:lpstr>Dokument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Milan Novák</cp:lastModifiedBy>
  <cp:revision>300</cp:revision>
  <dcterms:created xsi:type="dcterms:W3CDTF">2016-12-05T23:26:54Z</dcterms:created>
  <dcterms:modified xsi:type="dcterms:W3CDTF">2021-02-06T15:26:25Z</dcterms:modified>
</cp:coreProperties>
</file>