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98" r:id="rId5"/>
    <p:sldId id="300" r:id="rId6"/>
    <p:sldId id="266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 autoAdjust="0"/>
    <p:restoredTop sz="94601" autoAdjust="0"/>
  </p:normalViewPr>
  <p:slideViewPr>
    <p:cSldViewPr>
      <p:cViewPr varScale="1">
        <p:scale>
          <a:sx n="181" d="100"/>
          <a:sy n="181" d="100"/>
        </p:scale>
        <p:origin x="184" y="9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19.04.19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5.emf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7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5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20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5.docx"/><Relationship Id="rId4" Type="http://schemas.openxmlformats.org/officeDocument/2006/relationships/image" Target="../media/image22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Druhý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program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363838"/>
            <a:ext cx="5616624" cy="792088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POKRAČOVÁNÍ V SEZNAMOVÁNÍ SE S PLATFORMOU ARDUINO. TENTOKRÁT BUDETE PROGRAMOVAT ELEKTRONICKÝ OBVOD, VE KTERÉM JE ZAPOJEN PIEZZO BZUČÁK A NÁSLEDNĚ PŘIDÁTE LED DIODU. 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46815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Přidejte do obvodu na libovolný pin LED diodu. Dioda bude blikat v rytmu tónů.</a:t>
            </a:r>
          </a:p>
        </p:txBody>
      </p:sp>
      <p:pic>
        <p:nvPicPr>
          <p:cNvPr id="12" name="Obrázek 11" descr="../Fritzing/06_digi_vstup_bzucak_a_led_bb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" r="382" b="7018"/>
          <a:stretch/>
        </p:blipFill>
        <p:spPr bwMode="auto">
          <a:xfrm>
            <a:off x="3671846" y="1899126"/>
            <a:ext cx="3492442" cy="24728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63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14504"/>
              </p:ext>
            </p:extLst>
          </p:nvPr>
        </p:nvGraphicFramePr>
        <p:xfrm>
          <a:off x="2702883" y="661613"/>
          <a:ext cx="5575300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Dokument" r:id="rId5" imgW="5575300" imgH="4178300" progId="Word.Document.12">
                  <p:embed/>
                </p:oleObj>
              </mc:Choice>
              <mc:Fallback>
                <p:oleObj name="Dokument" r:id="rId5" imgW="5575300" imgH="417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2883" y="661613"/>
                        <a:ext cx="5575300" cy="417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811547"/>
              </p:ext>
            </p:extLst>
          </p:nvPr>
        </p:nvGraphicFramePr>
        <p:xfrm>
          <a:off x="2483768" y="627534"/>
          <a:ext cx="5969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kument" r:id="rId5" imgW="5969000" imgH="3022600" progId="Word.Document.12">
                  <p:embed/>
                </p:oleObj>
              </mc:Choice>
              <mc:Fallback>
                <p:oleObj name="Dokument" r:id="rId5" imgW="59690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627534"/>
                        <a:ext cx="59690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9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Rychlé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opakování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TextovéPole 6"/>
          <p:cNvSpPr txBox="1"/>
          <p:nvPr/>
        </p:nvSpPr>
        <p:spPr>
          <a:xfrm>
            <a:off x="2843808" y="555526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obvod z předchozí hodiny, kde jste použili LED diodou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843808" y="200846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Naprogramujte tento obvod tak, že LED dioda bude blikat v intervalu 1 sekundy.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2843808" y="350785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b="1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Tento příklad bude snadno inovován na zapojení </a:t>
            </a:r>
            <a:r>
              <a:rPr lang="cs-CZ" sz="1200" b="1" dirty="0" err="1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piezzo</a:t>
            </a:r>
            <a:r>
              <a:rPr lang="cs-CZ" sz="1200" b="1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bzučáku. </a:t>
            </a:r>
            <a:endParaRPr lang="cs-CZ" sz="12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3075" name="Obrázek 539" descr="../../_source/el-components/rezistor-220-Oh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216693" y="10374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Obrázek 5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-801688"/>
            <a:ext cx="284162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Obrázek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3362" y="-106997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Obrázek 7" descr="../../../_source/el-components/breadbord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07157" y="-981869"/>
            <a:ext cx="11668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8342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27945"/>
              </p:ext>
            </p:extLst>
          </p:nvPr>
        </p:nvGraphicFramePr>
        <p:xfrm>
          <a:off x="2843808" y="185167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85167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" name="Obrázek 539" descr="../../_source/el-components/rezistor-220-Oh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 b="28746"/>
          <a:stretch>
            <a:fillRect/>
          </a:stretch>
        </p:blipFill>
        <p:spPr bwMode="auto">
          <a:xfrm rot="5400000">
            <a:off x="-216693" y="1037431"/>
            <a:ext cx="76993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Obrázek 5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-801688"/>
            <a:ext cx="284162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Obrázek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3362" y="-1069975"/>
            <a:ext cx="1223963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Obrázek 7" descr="../../../_source/el-components/breadbord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7"/>
          <a:stretch>
            <a:fillRect/>
          </a:stretch>
        </p:blipFill>
        <p:spPr bwMode="auto">
          <a:xfrm rot="5400000">
            <a:off x="107157" y="-981869"/>
            <a:ext cx="116681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2" name="TextovéPole 11"/>
          <p:cNvSpPr txBox="1"/>
          <p:nvPr/>
        </p:nvSpPr>
        <p:spPr>
          <a:xfrm>
            <a:off x="2843808" y="627534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6"/>
          <a:stretch/>
        </p:blipFill>
        <p:spPr bwMode="auto">
          <a:xfrm>
            <a:off x="2987825" y="1295186"/>
            <a:ext cx="4824536" cy="34368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09917"/>
              </p:ext>
            </p:extLst>
          </p:nvPr>
        </p:nvGraphicFramePr>
        <p:xfrm>
          <a:off x="2957140" y="1131590"/>
          <a:ext cx="5575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Dokument" r:id="rId3" imgW="5575300" imgH="1955800" progId="Word.Document.12">
                  <p:embed/>
                </p:oleObj>
              </mc:Choice>
              <mc:Fallback>
                <p:oleObj name="Dokument" r:id="rId3" imgW="55753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7140" y="1131590"/>
                        <a:ext cx="55753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64571" y="159098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nastavení pinu 13 jako výstup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64571" y="2270778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funkce pro přehrání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tónu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2612062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funkce pro přerušení tónu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5064571" y="1111017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proměnné </a:t>
            </a:r>
            <a:r>
              <a:rPr lang="cs-CZ" sz="1100" dirty="0" err="1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bzucak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Spuštění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6" name="TextovéPole 15"/>
          <p:cNvSpPr txBox="1"/>
          <p:nvPr/>
        </p:nvSpPr>
        <p:spPr>
          <a:xfrm>
            <a:off x="2843808" y="834266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Nahrajte program do desky Arduino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34774"/>
            <a:ext cx="3384376" cy="1806140"/>
          </a:xfrm>
          <a:prstGeom prst="rect">
            <a:avLst/>
          </a:prstGeom>
        </p:spPr>
      </p:pic>
      <p:pic>
        <p:nvPicPr>
          <p:cNvPr id="17" name="Obrázek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42687"/>
            <a:ext cx="195800" cy="195800"/>
          </a:xfrm>
          <a:prstGeom prst="rect">
            <a:avLst/>
          </a:prstGeom>
        </p:spPr>
      </p:pic>
      <p:cxnSp>
        <p:nvCxnSpPr>
          <p:cNvPr id="6" name="Přímá spojovací šipka 5"/>
          <p:cNvCxnSpPr/>
          <p:nvPr/>
        </p:nvCxnSpPr>
        <p:spPr>
          <a:xfrm flipV="1">
            <a:off x="3275856" y="1846153"/>
            <a:ext cx="1856429" cy="849288"/>
          </a:xfrm>
          <a:prstGeom prst="straightConnector1">
            <a:avLst/>
          </a:prstGeom>
          <a:ln>
            <a:tailEnd type="triangle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343864" y="1702087"/>
            <a:ext cx="3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Klikněte na symbol pro nahrání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Vyzkoušejte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843808" y="915566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stane, když změníte číslo ve funkci 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b="1" dirty="0" smtClean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Tone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 proměnnou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bzucak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2843808" y="164667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Zvuk bzučáku změní svou výšku.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2845759" y="257175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Přidejte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před funkci </a:t>
            </a:r>
            <a:r>
              <a:rPr lang="cs-CZ" sz="1600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noTone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 dvě </a:t>
            </a:r>
            <a:endParaRPr lang="cs-CZ" sz="1600" b="1" dirty="0" smtClean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omítka –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symbol komentáře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Co se stane?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2845759" y="3302863"/>
            <a:ext cx="520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Vyřadí se funkce </a:t>
            </a:r>
            <a:r>
              <a:rPr lang="cs-CZ" sz="1200" b="1" dirty="0" err="1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noTone</a:t>
            </a:r>
            <a:r>
              <a:rPr lang="cs-CZ" sz="1200" b="1" dirty="0">
                <a:solidFill>
                  <a:srgbClr val="F2A40D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a bzučák bude neustále pískat.</a:t>
            </a: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6849"/>
              </p:ext>
            </p:extLst>
          </p:nvPr>
        </p:nvGraphicFramePr>
        <p:xfrm>
          <a:off x="2787305" y="1707654"/>
          <a:ext cx="5969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Dokument" r:id="rId3" imgW="5969000" imgH="3022600" progId="Word.Document.12">
                  <p:embed/>
                </p:oleObj>
              </mc:Choice>
              <mc:Fallback>
                <p:oleObj name="Dokument" r:id="rId3" imgW="59690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7305" y="1707654"/>
                        <a:ext cx="59690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707633" y="41151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přehraje základní stupnici. Interval tónů je na vás.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5299921" y="1707654"/>
            <a:ext cx="0" cy="287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2699792" y="994753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cs-CZ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(Frekvence: 261, 294, 329, 349, 392, 440, 493, 523)</a:t>
            </a:r>
            <a:endParaRPr lang="cs-CZ" sz="1200" b="1" dirty="0">
              <a:solidFill>
                <a:schemeClr val="tx1">
                  <a:lumMod val="65000"/>
                  <a:lumOff val="3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cs-CZ" sz="1200" dirty="0">
              <a:solidFill>
                <a:schemeClr val="tx1">
                  <a:lumMod val="65000"/>
                  <a:lumOff val="3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682463"/>
              </p:ext>
            </p:extLst>
          </p:nvPr>
        </p:nvGraphicFramePr>
        <p:xfrm>
          <a:off x="5648675" y="1728738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Dokument" r:id="rId7" imgW="5575300" imgH="2857500" progId="Word.Document.12">
                  <p:embed/>
                </p:oleObj>
              </mc:Choice>
              <mc:Fallback>
                <p:oleObj name="Dokument" r:id="rId7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8675" y="1728738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39456"/>
              </p:ext>
            </p:extLst>
          </p:nvPr>
        </p:nvGraphicFramePr>
        <p:xfrm>
          <a:off x="2307580" y="1220490"/>
          <a:ext cx="5969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Dokument" r:id="rId3" imgW="5969000" imgH="3352800" progId="Word.Document.12">
                  <p:embed/>
                </p:oleObj>
              </mc:Choice>
              <mc:Fallback>
                <p:oleObj name="Dokument" r:id="rId3" imgW="5969000" imgH="335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7580" y="1220490"/>
                        <a:ext cx="59690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195736" y="339502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intervaly a pořadí tónů tak, aby vznikla 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libovolná melodie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cxnSp>
        <p:nvCxnSpPr>
          <p:cNvPr id="11" name="Přímá spojnice 10"/>
          <p:cNvCxnSpPr/>
          <p:nvPr/>
        </p:nvCxnSpPr>
        <p:spPr>
          <a:xfrm>
            <a:off x="6012160" y="1203598"/>
            <a:ext cx="0" cy="360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85323"/>
              </p:ext>
            </p:extLst>
          </p:nvPr>
        </p:nvGraphicFramePr>
        <p:xfrm>
          <a:off x="6125492" y="1203598"/>
          <a:ext cx="55753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Dokument" r:id="rId7" imgW="5575300" imgH="3683000" progId="Word.Document.12">
                  <p:embed/>
                </p:oleObj>
              </mc:Choice>
              <mc:Fallback>
                <p:oleObj name="Dokument" r:id="rId7" imgW="5575300" imgH="368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5492" y="1203598"/>
                        <a:ext cx="557530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239</Words>
  <Application>Microsoft Macintosh PowerPoint</Application>
  <PresentationFormat>Předvádění na obrazovce (16:9)</PresentationFormat>
  <Paragraphs>46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1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163</cp:revision>
  <dcterms:created xsi:type="dcterms:W3CDTF">2016-12-05T23:26:54Z</dcterms:created>
  <dcterms:modified xsi:type="dcterms:W3CDTF">2019-04-19T09:32:26Z</dcterms:modified>
</cp:coreProperties>
</file>