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vml" ContentType="application/vnd.openxmlformats-officedocument.vmlDrawing"/>
  <Default Extension="wdp" ContentType="image/vnd.ms-photo"/>
  <Default Extension="docx" ContentType="application/vnd.openxmlformats-officedocument.wordprocessingml.document"/>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slideLayouts/slideLayout1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1" r:id="rId2"/>
    <p:sldMasterId id="2147483653" r:id="rId3"/>
  </p:sldMasterIdLst>
  <p:notesMasterIdLst>
    <p:notesMasterId r:id="rId15"/>
  </p:notesMasterIdLst>
  <p:sldIdLst>
    <p:sldId id="256" r:id="rId4"/>
    <p:sldId id="300" r:id="rId5"/>
    <p:sldId id="266" r:id="rId6"/>
    <p:sldId id="299" r:id="rId7"/>
    <p:sldId id="302" r:id="rId8"/>
    <p:sldId id="303" r:id="rId9"/>
    <p:sldId id="304" r:id="rId10"/>
    <p:sldId id="307" r:id="rId11"/>
    <p:sldId id="306" r:id="rId12"/>
    <p:sldId id="308" r:id="rId13"/>
    <p:sldId id="309" r:id="rId14"/>
  </p:sldIdLst>
  <p:sldSz cx="9144000" cy="5143500" type="screen16x9"/>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93">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B7942"/>
    <a:srgbClr val="F2A40D"/>
    <a:srgbClr val="FFFFFF"/>
    <a:srgbClr val="32AEB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řední styl 2 – zvýraznění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924" autoAdjust="0"/>
    <p:restoredTop sz="94601" autoAdjust="0"/>
  </p:normalViewPr>
  <p:slideViewPr>
    <p:cSldViewPr>
      <p:cViewPr varScale="1">
        <p:scale>
          <a:sx n="181" d="100"/>
          <a:sy n="181" d="100"/>
        </p:scale>
        <p:origin x="184" y="968"/>
      </p:cViewPr>
      <p:guideLst>
        <p:guide orient="horz" pos="1393"/>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notesMaster" Target="notesMasters/notesMaster1.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 Id="rId1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5.emf"/><Relationship Id="rId2" Type="http://schemas.openxmlformats.org/officeDocument/2006/relationships/image" Target="../media/image16.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7.emf"/><Relationship Id="rId2" Type="http://schemas.openxmlformats.org/officeDocument/2006/relationships/image" Target="../media/image18.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9.emf"/><Relationship Id="rId2" Type="http://schemas.openxmlformats.org/officeDocument/2006/relationships/image" Target="../media/image20.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1.emf"/><Relationship Id="rId2" Type="http://schemas.openxmlformats.org/officeDocument/2006/relationships/image" Target="../media/image22.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3.emf"/><Relationship Id="rId2" Type="http://schemas.openxmlformats.org/officeDocument/2006/relationships/image" Target="../media/image2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Zástupný symbol pro záhlaví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cs-CZ"/>
          </a:p>
        </p:txBody>
      </p:sp>
      <p:sp>
        <p:nvSpPr>
          <p:cNvPr id="3" name="Zástupný symbol pro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D4CD106-0280-324C-A42B-4E18AB917999}" type="datetimeFigureOut">
              <a:rPr lang="cs-CZ" smtClean="0"/>
              <a:t>20.04.19</a:t>
            </a:fld>
            <a:endParaRPr lang="cs-CZ"/>
          </a:p>
        </p:txBody>
      </p:sp>
      <p:sp>
        <p:nvSpPr>
          <p:cNvPr id="4" name="Zástupný symbol pro obrázek snímk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cs-CZ"/>
          </a:p>
        </p:txBody>
      </p:sp>
      <p:sp>
        <p:nvSpPr>
          <p:cNvPr id="5" name="Zástupný symbol pro poznámky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cs-CZ" smtClean="0"/>
              <a:t>Po kliknutí můžete upravovat styly textu v předloze.</a:t>
            </a:r>
          </a:p>
          <a:p>
            <a:pPr lvl="1"/>
            <a:r>
              <a:rPr lang="cs-CZ" smtClean="0"/>
              <a:t>Druhá úroveň</a:t>
            </a:r>
          </a:p>
          <a:p>
            <a:pPr lvl="2"/>
            <a:r>
              <a:rPr lang="cs-CZ" smtClean="0"/>
              <a:t>Třetí úroveň</a:t>
            </a:r>
          </a:p>
          <a:p>
            <a:pPr lvl="3"/>
            <a:r>
              <a:rPr lang="cs-CZ" smtClean="0"/>
              <a:t>Čtvrtá úroveň</a:t>
            </a:r>
          </a:p>
          <a:p>
            <a:pPr lvl="4"/>
            <a:r>
              <a:rPr lang="cs-CZ" smtClean="0"/>
              <a:t>Pátá úroveň</a:t>
            </a:r>
            <a:endParaRPr lang="cs-CZ"/>
          </a:p>
        </p:txBody>
      </p:sp>
      <p:sp>
        <p:nvSpPr>
          <p:cNvPr id="6" name="Zástupný symbol pro zápatí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cs-CZ"/>
          </a:p>
        </p:txBody>
      </p:sp>
      <p:sp>
        <p:nvSpPr>
          <p:cNvPr id="7" name="Zástupný symbol pro číslo snímk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B63EBD-36E0-F44F-9E80-9C86A7971935}" type="slidenum">
              <a:rPr lang="cs-CZ" smtClean="0"/>
              <a:t>‹#›</a:t>
            </a:fld>
            <a:endParaRPr lang="cs-CZ"/>
          </a:p>
        </p:txBody>
      </p:sp>
    </p:spTree>
    <p:extLst>
      <p:ext uri="{BB962C8B-B14F-4D97-AF65-F5344CB8AC3E}">
        <p14:creationId xmlns:p14="http://schemas.microsoft.com/office/powerpoint/2010/main" val="11065637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8.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solidFill>
          <a:schemeClr val="accent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851920" y="1794902"/>
            <a:ext cx="5292080" cy="1080121"/>
          </a:xfrm>
          <a:prstGeom prst="rect">
            <a:avLst/>
          </a:prstGeom>
        </p:spPr>
        <p:txBody>
          <a:bodyPr anchor="ctr"/>
          <a:lstStyle>
            <a:lvl1pPr marL="0" indent="0" algn="l">
              <a:lnSpc>
                <a:spcPct val="100000"/>
              </a:lnSpc>
              <a:buNone/>
              <a:defRPr b="0" baseline="0">
                <a:solidFill>
                  <a:schemeClr val="bg1"/>
                </a:solidFill>
                <a:latin typeface="+mj-lt"/>
                <a:cs typeface="Arial" pitchFamily="34" charset="0"/>
              </a:defRPr>
            </a:lvl1pPr>
          </a:lstStyle>
          <a:p>
            <a:r>
              <a:rPr lang="en-US" altLang="ko-KR" dirty="0">
                <a:ea typeface="맑은 고딕" pitchFamily="50" charset="-127"/>
              </a:rPr>
              <a:t>FREE </a:t>
            </a:r>
          </a:p>
          <a:p>
            <a:r>
              <a:rPr lang="en-US" altLang="ko-KR" dirty="0">
                <a:ea typeface="맑은 고딕" pitchFamily="50" charset="-127"/>
              </a:rPr>
              <a:t>PPT TEMPLATES</a:t>
            </a:r>
            <a:endParaRPr lang="en-US" altLang="ko-KR" dirty="0"/>
          </a:p>
        </p:txBody>
      </p:sp>
      <p:sp>
        <p:nvSpPr>
          <p:cNvPr id="11" name="Text Placeholder 9"/>
          <p:cNvSpPr>
            <a:spLocks noGrp="1"/>
          </p:cNvSpPr>
          <p:nvPr>
            <p:ph type="body" sz="quarter" idx="11" hasCustomPrompt="1"/>
          </p:nvPr>
        </p:nvSpPr>
        <p:spPr>
          <a:xfrm>
            <a:off x="3851772" y="2947030"/>
            <a:ext cx="5292080" cy="488816"/>
          </a:xfrm>
          <a:prstGeom prst="rect">
            <a:avLst/>
          </a:prstGeom>
        </p:spPr>
        <p:txBody>
          <a:bodyPr anchor="ctr"/>
          <a:lstStyle>
            <a:lvl1pPr marL="0" indent="0" algn="l">
              <a:buNone/>
              <a:defRPr sz="1400" b="0" baseline="0">
                <a:solidFill>
                  <a:schemeClr val="bg1"/>
                </a:solidFill>
                <a:latin typeface="+mn-lt"/>
                <a:cs typeface="Arial" pitchFamily="34" charset="0"/>
              </a:defRPr>
            </a:lvl1pPr>
          </a:lstStyle>
          <a:p>
            <a:pPr>
              <a:spcBef>
                <a:spcPts val="0"/>
              </a:spcBef>
              <a:defRPr/>
            </a:pPr>
            <a:r>
              <a:rPr lang="en-US" altLang="ko-KR" b="1" dirty="0"/>
              <a:t>INSERT THE TITLE </a:t>
            </a:r>
          </a:p>
          <a:p>
            <a:pPr>
              <a:spcBef>
                <a:spcPts val="0"/>
              </a:spcBef>
              <a:defRPr/>
            </a:pPr>
            <a:r>
              <a:rPr lang="en-US" altLang="ko-KR" b="1" dirty="0"/>
              <a:t>OF YOUR PRESENTATION HERE</a:t>
            </a:r>
            <a:endParaRPr lang="en-US" altLang="ko-KR" dirty="0"/>
          </a:p>
        </p:txBody>
      </p:sp>
      <p:pic>
        <p:nvPicPr>
          <p:cNvPr id="1026" name="Picture 2" descr="E:\002-KIMS BUSINESS\007-02-Fullslidesppt-Contents\20161228\02-edu\bulb-item.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52640" y="657349"/>
            <a:ext cx="1765300" cy="3917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27365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81632"/>
            <a:ext cx="9144000" cy="576064"/>
          </a:xfrm>
          <a:prstGeom prst="rect">
            <a:avLst/>
          </a:prstGeom>
        </p:spPr>
        <p:txBody>
          <a:bodyPr anchor="ctr"/>
          <a:lstStyle>
            <a:lvl1pPr marL="0" indent="0" algn="ctr">
              <a:buNone/>
              <a:defRPr sz="36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757696"/>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1759754"/>
            <a:ext cx="9144000" cy="22113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pic>
        <p:nvPicPr>
          <p:cNvPr id="6" name="Picture 2" descr="D:\Fullppt\PNG이미지\핸드폰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023208" y="1042230"/>
            <a:ext cx="2869272" cy="3474631"/>
          </a:xfrm>
          <a:prstGeom prst="rect">
            <a:avLst/>
          </a:prstGeom>
          <a:noFill/>
          <a:extLst>
            <a:ext uri="{909E8E84-426E-40DD-AFC4-6F175D3DCCD1}">
              <a14:hiddenFill xmlns:a14="http://schemas.microsoft.com/office/drawing/2010/main">
                <a:solidFill>
                  <a:srgbClr val="FFFFFF"/>
                </a:solidFill>
              </a14:hiddenFill>
            </a:ext>
          </a:extLst>
        </p:spPr>
      </p:pic>
      <p:sp>
        <p:nvSpPr>
          <p:cNvPr id="7" name="Picture Placeholder 2"/>
          <p:cNvSpPr>
            <a:spLocks noGrp="1"/>
          </p:cNvSpPr>
          <p:nvPr>
            <p:ph type="pic" idx="1" hasCustomPrompt="1"/>
          </p:nvPr>
        </p:nvSpPr>
        <p:spPr>
          <a:xfrm>
            <a:off x="7380312" y="1175233"/>
            <a:ext cx="1008112" cy="2556104"/>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9" name="Picture Placeholder 2"/>
          <p:cNvSpPr>
            <a:spLocks noGrp="1"/>
          </p:cNvSpPr>
          <p:nvPr>
            <p:ph type="pic" idx="12" hasCustomPrompt="1"/>
          </p:nvPr>
        </p:nvSpPr>
        <p:spPr>
          <a:xfrm>
            <a:off x="5643269" y="1261134"/>
            <a:ext cx="1654766" cy="2556104"/>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7001373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0" y="-1"/>
            <a:ext cx="3059832" cy="514350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2" name="Rectangle 1"/>
          <p:cNvSpPr/>
          <p:nvPr userDrawn="1"/>
        </p:nvSpPr>
        <p:spPr>
          <a:xfrm>
            <a:off x="4860032" y="0"/>
            <a:ext cx="36000"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Rectangle 2"/>
          <p:cNvSpPr/>
          <p:nvPr userDrawn="1"/>
        </p:nvSpPr>
        <p:spPr>
          <a:xfrm>
            <a:off x="4896032" y="1311750"/>
            <a:ext cx="180000" cy="252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2934402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5_Images and Contents Layout">
    <p:bg>
      <p:bgPr>
        <a:solidFill>
          <a:schemeClr val="accent1"/>
        </a:solidFill>
        <a:effectLst/>
      </p:bgPr>
    </p:bg>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0" y="-1"/>
            <a:ext cx="9144000" cy="307657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3950635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6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131840" y="181632"/>
            <a:ext cx="6012160" cy="576064"/>
          </a:xfrm>
          <a:prstGeom prst="rect">
            <a:avLst/>
          </a:prstGeom>
        </p:spPr>
        <p:txBody>
          <a:bodyPr anchor="ctr"/>
          <a:lstStyle>
            <a:lvl1pPr marL="0" indent="0" algn="l">
              <a:buNone/>
              <a:defRPr sz="36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3131840" y="757696"/>
            <a:ext cx="6012160" cy="288032"/>
          </a:xfrm>
          <a:prstGeom prst="rect">
            <a:avLst/>
          </a:prstGeom>
        </p:spPr>
        <p:txBody>
          <a:bodyPr anchor="ctr"/>
          <a:lstStyle>
            <a:lvl1pPr marL="0" indent="0" algn="l">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Picture Placeholder 2"/>
          <p:cNvSpPr>
            <a:spLocks noGrp="1"/>
          </p:cNvSpPr>
          <p:nvPr>
            <p:ph type="pic" idx="1" hasCustomPrompt="1"/>
          </p:nvPr>
        </p:nvSpPr>
        <p:spPr>
          <a:xfrm>
            <a:off x="0" y="-1"/>
            <a:ext cx="3059832" cy="514350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2" hasCustomPrompt="1"/>
          </p:nvPr>
        </p:nvSpPr>
        <p:spPr>
          <a:xfrm>
            <a:off x="3146470" y="1131590"/>
            <a:ext cx="3059832" cy="401191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29888771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5" name="Rectangle 4"/>
          <p:cNvSpPr/>
          <p:nvPr userDrawn="1"/>
        </p:nvSpPr>
        <p:spPr>
          <a:xfrm>
            <a:off x="0" y="411510"/>
            <a:ext cx="6444208" cy="43204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6" name="Picture Placeholder 2"/>
          <p:cNvSpPr>
            <a:spLocks noGrp="1"/>
          </p:cNvSpPr>
          <p:nvPr>
            <p:ph type="pic" idx="1" hasCustomPrompt="1"/>
          </p:nvPr>
        </p:nvSpPr>
        <p:spPr>
          <a:xfrm>
            <a:off x="135622" y="195487"/>
            <a:ext cx="1944216" cy="475252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0" hasCustomPrompt="1"/>
          </p:nvPr>
        </p:nvSpPr>
        <p:spPr>
          <a:xfrm>
            <a:off x="2223854" y="195487"/>
            <a:ext cx="1944216" cy="475252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312086" y="195487"/>
            <a:ext cx="1944216" cy="475252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7421378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7_Images and Contents Layout">
    <p:bg>
      <p:bgPr>
        <a:solidFill>
          <a:schemeClr val="accent1"/>
        </a:solidFill>
        <a:effectLst/>
      </p:bgPr>
    </p:bg>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6444208" y="267494"/>
            <a:ext cx="2160000" cy="216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0" hasCustomPrompt="1"/>
          </p:nvPr>
        </p:nvSpPr>
        <p:spPr>
          <a:xfrm>
            <a:off x="6444208" y="2715766"/>
            <a:ext cx="2160000" cy="216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1" hasCustomPrompt="1"/>
          </p:nvPr>
        </p:nvSpPr>
        <p:spPr>
          <a:xfrm>
            <a:off x="3986213" y="267494"/>
            <a:ext cx="2160000" cy="216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2" hasCustomPrompt="1"/>
          </p:nvPr>
        </p:nvSpPr>
        <p:spPr>
          <a:xfrm>
            <a:off x="3986213" y="2715766"/>
            <a:ext cx="2160000" cy="216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2093977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95536" y="3291830"/>
            <a:ext cx="8748464" cy="576064"/>
          </a:xfrm>
          <a:prstGeom prst="rect">
            <a:avLst/>
          </a:prstGeom>
        </p:spPr>
        <p:txBody>
          <a:bodyPr anchor="ctr"/>
          <a:lstStyle>
            <a:lvl1pPr marL="0" indent="0" algn="l">
              <a:buNone/>
              <a:defRPr sz="36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395536" y="3867894"/>
            <a:ext cx="8748464" cy="288032"/>
          </a:xfrm>
          <a:prstGeom prst="rect">
            <a:avLst/>
          </a:prstGeom>
        </p:spPr>
        <p:txBody>
          <a:bodyPr anchor="ctr"/>
          <a:lstStyle>
            <a:lvl1pPr marL="0" indent="0" algn="l">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4963500"/>
            <a:ext cx="9144000" cy="18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Rectangle 5"/>
          <p:cNvSpPr/>
          <p:nvPr userDrawn="1"/>
        </p:nvSpPr>
        <p:spPr>
          <a:xfrm>
            <a:off x="0" y="0"/>
            <a:ext cx="9144000" cy="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Picture Placeholder 2"/>
          <p:cNvSpPr>
            <a:spLocks noGrp="1"/>
          </p:cNvSpPr>
          <p:nvPr>
            <p:ph type="pic" idx="12" hasCustomPrompt="1"/>
          </p:nvPr>
        </p:nvSpPr>
        <p:spPr>
          <a:xfrm>
            <a:off x="467544" y="339502"/>
            <a:ext cx="3312128" cy="2808072"/>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3" hasCustomPrompt="1"/>
          </p:nvPr>
        </p:nvSpPr>
        <p:spPr>
          <a:xfrm>
            <a:off x="3995936" y="339502"/>
            <a:ext cx="4680520" cy="133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9" name="Picture Placeholder 2"/>
          <p:cNvSpPr>
            <a:spLocks noGrp="1"/>
          </p:cNvSpPr>
          <p:nvPr>
            <p:ph type="pic" idx="14" hasCustomPrompt="1"/>
          </p:nvPr>
        </p:nvSpPr>
        <p:spPr>
          <a:xfrm>
            <a:off x="3995936" y="1815574"/>
            <a:ext cx="1440000" cy="133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2" name="Picture Placeholder 2"/>
          <p:cNvSpPr>
            <a:spLocks noGrp="1"/>
          </p:cNvSpPr>
          <p:nvPr>
            <p:ph type="pic" idx="15" hasCustomPrompt="1"/>
          </p:nvPr>
        </p:nvSpPr>
        <p:spPr>
          <a:xfrm>
            <a:off x="5616196" y="1815574"/>
            <a:ext cx="1440000" cy="133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3" name="Picture Placeholder 2"/>
          <p:cNvSpPr>
            <a:spLocks noGrp="1"/>
          </p:cNvSpPr>
          <p:nvPr>
            <p:ph type="pic" idx="16" hasCustomPrompt="1"/>
          </p:nvPr>
        </p:nvSpPr>
        <p:spPr>
          <a:xfrm>
            <a:off x="7236456" y="1815574"/>
            <a:ext cx="1440000" cy="133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6524261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ICON SETS LAYOUT</a:t>
            </a:r>
          </a:p>
        </p:txBody>
      </p:sp>
      <p:sp>
        <p:nvSpPr>
          <p:cNvPr id="11" name="Rounded Rectangle 10"/>
          <p:cNvSpPr/>
          <p:nvPr userDrawn="1"/>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7" name="Rounded Rectangle 16"/>
          <p:cNvSpPr/>
          <p:nvPr userDrawn="1"/>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sp>
        <p:nvSpPr>
          <p:cNvPr id="18" name="Half Frame 17"/>
          <p:cNvSpPr/>
          <p:nvPr userDrawn="1"/>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Tree>
    <p:extLst>
      <p:ext uri="{BB962C8B-B14F-4D97-AF65-F5344CB8AC3E}">
        <p14:creationId xmlns:p14="http://schemas.microsoft.com/office/powerpoint/2010/main" val="73818220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ection Break Layout">
    <p:spTree>
      <p:nvGrpSpPr>
        <p:cNvPr id="1" name=""/>
        <p:cNvGrpSpPr/>
        <p:nvPr/>
      </p:nvGrpSpPr>
      <p:grpSpPr>
        <a:xfrm>
          <a:off x="0" y="0"/>
          <a:ext cx="0" cy="0"/>
          <a:chOff x="0" y="0"/>
          <a:chExt cx="0" cy="0"/>
        </a:xfrm>
      </p:grpSpPr>
      <p:sp>
        <p:nvSpPr>
          <p:cNvPr id="3" name="Rectangle 2"/>
          <p:cNvSpPr/>
          <p:nvPr userDrawn="1"/>
        </p:nvSpPr>
        <p:spPr>
          <a:xfrm>
            <a:off x="0" y="2571750"/>
            <a:ext cx="9144000" cy="25717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Rectangle 1"/>
          <p:cNvSpPr/>
          <p:nvPr userDrawn="1"/>
        </p:nvSpPr>
        <p:spPr>
          <a:xfrm>
            <a:off x="2116108" y="843558"/>
            <a:ext cx="4896544" cy="34563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5" name="Rectangle 4"/>
          <p:cNvSpPr/>
          <p:nvPr userDrawn="1"/>
        </p:nvSpPr>
        <p:spPr>
          <a:xfrm>
            <a:off x="2116108" y="0"/>
            <a:ext cx="4896544" cy="1954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Rectangle 5"/>
          <p:cNvSpPr/>
          <p:nvPr userDrawn="1"/>
        </p:nvSpPr>
        <p:spPr>
          <a:xfrm>
            <a:off x="2116108" y="4948014"/>
            <a:ext cx="4896544" cy="1954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Text Placeholder 9"/>
          <p:cNvSpPr>
            <a:spLocks noGrp="1"/>
          </p:cNvSpPr>
          <p:nvPr>
            <p:ph type="body" sz="quarter" idx="10" hasCustomPrompt="1"/>
          </p:nvPr>
        </p:nvSpPr>
        <p:spPr>
          <a:xfrm>
            <a:off x="2116108" y="3049518"/>
            <a:ext cx="4896544" cy="576064"/>
          </a:xfrm>
          <a:prstGeom prst="rect">
            <a:avLst/>
          </a:prstGeom>
        </p:spPr>
        <p:txBody>
          <a:bodyPr anchor="ctr"/>
          <a:lstStyle>
            <a:lvl1pPr marL="0" indent="0" algn="ctr">
              <a:buNone/>
              <a:defRPr sz="3600" b="0" baseline="0">
                <a:solidFill>
                  <a:schemeClr val="bg1"/>
                </a:solidFill>
                <a:latin typeface="+mj-lt"/>
                <a:cs typeface="Arial" pitchFamily="34" charset="0"/>
              </a:defRPr>
            </a:lvl1pPr>
          </a:lstStyle>
          <a:p>
            <a:pPr lvl="0"/>
            <a:r>
              <a:rPr lang="en-US" altLang="ko-KR" dirty="0"/>
              <a:t>SECTION BREAK</a:t>
            </a:r>
          </a:p>
        </p:txBody>
      </p:sp>
      <p:sp>
        <p:nvSpPr>
          <p:cNvPr id="11" name="Text Placeholder 9"/>
          <p:cNvSpPr>
            <a:spLocks noGrp="1"/>
          </p:cNvSpPr>
          <p:nvPr>
            <p:ph type="body" sz="quarter" idx="11" hasCustomPrompt="1"/>
          </p:nvPr>
        </p:nvSpPr>
        <p:spPr>
          <a:xfrm>
            <a:off x="2116108" y="3625582"/>
            <a:ext cx="4896544" cy="288032"/>
          </a:xfrm>
          <a:prstGeom prst="rect">
            <a:avLst/>
          </a:prstGeom>
        </p:spPr>
        <p:txBody>
          <a:bodyPr anchor="ctr"/>
          <a:lstStyle>
            <a:lvl1pPr marL="0" indent="0" algn="ctr">
              <a:buNone/>
              <a:defRPr sz="1400" b="0" baseline="0">
                <a:solidFill>
                  <a:schemeClr val="bg1"/>
                </a:solidFill>
                <a:latin typeface="+mn-lt"/>
                <a:cs typeface="Arial" pitchFamily="34" charset="0"/>
              </a:defRPr>
            </a:lvl1pPr>
          </a:lstStyle>
          <a:p>
            <a:pPr lvl="0"/>
            <a:r>
              <a:rPr lang="en-US" altLang="ko-KR" dirty="0"/>
              <a:t>Insert the title of your subtitle Here</a:t>
            </a:r>
          </a:p>
        </p:txBody>
      </p:sp>
      <p:pic>
        <p:nvPicPr>
          <p:cNvPr id="2050" name="Picture 2" descr="E:\002-KIMS BUSINESS\007-02-Fullslidesppt-Contents\20161228\02-edu\bulb-item.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flipH="1">
            <a:off x="4155985" y="1156325"/>
            <a:ext cx="816788" cy="18128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82354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3572242"/>
            <a:ext cx="9144000" cy="576063"/>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Thank you</a:t>
            </a:r>
          </a:p>
        </p:txBody>
      </p:sp>
      <p:sp>
        <p:nvSpPr>
          <p:cNvPr id="11" name="Text Placeholder 9"/>
          <p:cNvSpPr>
            <a:spLocks noGrp="1"/>
          </p:cNvSpPr>
          <p:nvPr>
            <p:ph type="body" sz="quarter" idx="11" hasCustomPrompt="1"/>
          </p:nvPr>
        </p:nvSpPr>
        <p:spPr>
          <a:xfrm>
            <a:off x="-148" y="4148306"/>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4" name="Oval 3"/>
          <p:cNvSpPr/>
          <p:nvPr userDrawn="1"/>
        </p:nvSpPr>
        <p:spPr>
          <a:xfrm>
            <a:off x="3311860" y="737642"/>
            <a:ext cx="2520280" cy="252028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5" name="Picture 2" descr="E:\002-KIMS BUSINESS\007-02-Fullslidesppt-Contents\20161228\02-edu\bulb-item.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162351" y="1139211"/>
            <a:ext cx="819298" cy="18183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24771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Layout">
    <p:spTree>
      <p:nvGrpSpPr>
        <p:cNvPr id="1" name=""/>
        <p:cNvGrpSpPr/>
        <p:nvPr/>
      </p:nvGrpSpPr>
      <p:grpSpPr>
        <a:xfrm>
          <a:off x="0" y="0"/>
          <a:ext cx="0" cy="0"/>
          <a:chOff x="0" y="0"/>
          <a:chExt cx="0" cy="0"/>
        </a:xfrm>
      </p:grpSpPr>
      <p:sp>
        <p:nvSpPr>
          <p:cNvPr id="6" name="Rectangle 5"/>
          <p:cNvSpPr/>
          <p:nvPr userDrawn="1"/>
        </p:nvSpPr>
        <p:spPr>
          <a:xfrm>
            <a:off x="-2604" y="0"/>
            <a:ext cx="1584176"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3074" name="Picture 2" descr="E:\002-KIMS BUSINESS\007-02-Fullslidesppt-Contents\20161228\02-edu\bulb-item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89484" y="938231"/>
            <a:ext cx="1584176" cy="3515958"/>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descr="E:\002-KIMS BUSINESS\007-02-Fullslidesppt-Contents\20161228\02-edu\bulb-item.png"/>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r="50000"/>
          <a:stretch/>
        </p:blipFill>
        <p:spPr bwMode="auto">
          <a:xfrm>
            <a:off x="789484" y="938231"/>
            <a:ext cx="792088" cy="35159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57120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Agenda Layout">
    <p:spTree>
      <p:nvGrpSpPr>
        <p:cNvPr id="1" name=""/>
        <p:cNvGrpSpPr/>
        <p:nvPr/>
      </p:nvGrpSpPr>
      <p:grpSpPr>
        <a:xfrm>
          <a:off x="0" y="0"/>
          <a:ext cx="0" cy="0"/>
          <a:chOff x="0" y="0"/>
          <a:chExt cx="0" cy="0"/>
        </a:xfrm>
      </p:grpSpPr>
      <p:sp>
        <p:nvSpPr>
          <p:cNvPr id="6" name="Rectangle 5"/>
          <p:cNvSpPr/>
          <p:nvPr userDrawn="1"/>
        </p:nvSpPr>
        <p:spPr>
          <a:xfrm>
            <a:off x="-2604" y="0"/>
            <a:ext cx="1584176"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3074" name="Picture 2" descr="E:\002-KIMS BUSINESS\007-02-Fullslidesppt-Contents\20161228\02-edu\bulb-item2.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16735" y="2931790"/>
            <a:ext cx="945499" cy="20984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59988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Basic Layout">
    <p:spTree>
      <p:nvGrpSpPr>
        <p:cNvPr id="1" name=""/>
        <p:cNvGrpSpPr/>
        <p:nvPr/>
      </p:nvGrpSpPr>
      <p:grpSpPr>
        <a:xfrm>
          <a:off x="0" y="0"/>
          <a:ext cx="0" cy="0"/>
          <a:chOff x="0" y="0"/>
          <a:chExt cx="0" cy="0"/>
        </a:xfrm>
      </p:grpSpPr>
      <p:sp>
        <p:nvSpPr>
          <p:cNvPr id="2" name="Rectangle 1"/>
          <p:cNvSpPr/>
          <p:nvPr userDrawn="1"/>
        </p:nvSpPr>
        <p:spPr>
          <a:xfrm>
            <a:off x="0" y="3399842"/>
            <a:ext cx="9144000" cy="174365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4" name="Oval 3"/>
          <p:cNvSpPr/>
          <p:nvPr userDrawn="1"/>
        </p:nvSpPr>
        <p:spPr>
          <a:xfrm>
            <a:off x="4043561" y="2859782"/>
            <a:ext cx="1080120" cy="1080120"/>
          </a:xfrm>
          <a:prstGeom prst="ellipse">
            <a:avLst/>
          </a:prstGeom>
          <a:solidFill>
            <a:schemeClr val="accent1"/>
          </a:solidFill>
          <a:ln w="635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5" name="Picture 2" descr="E:\002-KIMS BUSINESS\007-02-Fullslidesppt-Contents\20161228\02-edu\bulb-item.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408057" y="3010192"/>
            <a:ext cx="351128" cy="7793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68678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asic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4" name="Rectangle 3"/>
          <p:cNvSpPr/>
          <p:nvPr userDrawn="1"/>
        </p:nvSpPr>
        <p:spPr>
          <a:xfrm>
            <a:off x="0" y="4963500"/>
            <a:ext cx="9144000" cy="18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Rectangle 4"/>
          <p:cNvSpPr/>
          <p:nvPr userDrawn="1"/>
        </p:nvSpPr>
        <p:spPr>
          <a:xfrm>
            <a:off x="0" y="0"/>
            <a:ext cx="9144000" cy="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3129044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Basic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19608501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mages and Contents Layout">
    <p:bg>
      <p:bgPr>
        <a:solidFill>
          <a:schemeClr val="bg1"/>
        </a:solidFill>
        <a:effectLst/>
      </p:bgPr>
    </p:bg>
    <p:spTree>
      <p:nvGrpSpPr>
        <p:cNvPr id="1" name=""/>
        <p:cNvGrpSpPr/>
        <p:nvPr/>
      </p:nvGrpSpPr>
      <p:grpSpPr>
        <a:xfrm>
          <a:off x="0" y="0"/>
          <a:ext cx="0" cy="0"/>
          <a:chOff x="0" y="0"/>
          <a:chExt cx="0" cy="0"/>
        </a:xfrm>
      </p:grpSpPr>
      <p:sp>
        <p:nvSpPr>
          <p:cNvPr id="2" name="Rectangle 1"/>
          <p:cNvSpPr/>
          <p:nvPr userDrawn="1"/>
        </p:nvSpPr>
        <p:spPr>
          <a:xfrm>
            <a:off x="143508" y="92609"/>
            <a:ext cx="8856984" cy="49582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Text Placeholder 9"/>
          <p:cNvSpPr>
            <a:spLocks noGrp="1"/>
          </p:cNvSpPr>
          <p:nvPr>
            <p:ph type="body" sz="quarter" idx="10" hasCustomPrompt="1"/>
          </p:nvPr>
        </p:nvSpPr>
        <p:spPr>
          <a:xfrm>
            <a:off x="0" y="181632"/>
            <a:ext cx="9144000" cy="576064"/>
          </a:xfrm>
          <a:prstGeom prst="rect">
            <a:avLst/>
          </a:prstGeom>
        </p:spPr>
        <p:txBody>
          <a:bodyPr anchor="ctr"/>
          <a:lstStyle>
            <a:lvl1pPr marL="0" indent="0" algn="ctr">
              <a:buNone/>
              <a:defRPr sz="3600" b="0" baseline="0">
                <a:solidFill>
                  <a:schemeClr val="bg1"/>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757696"/>
            <a:ext cx="9144000" cy="288032"/>
          </a:xfrm>
          <a:prstGeom prst="rect">
            <a:avLst/>
          </a:prstGeom>
        </p:spPr>
        <p:txBody>
          <a:bodyPr anchor="ctr"/>
          <a:lstStyle>
            <a:lvl1pPr marL="0" indent="0" algn="ctr">
              <a:buNone/>
              <a:defRPr sz="1400" b="0" baseline="0">
                <a:solidFill>
                  <a:schemeClr val="bg1"/>
                </a:solidFill>
                <a:latin typeface="+mn-lt"/>
                <a:cs typeface="Arial" pitchFamily="34" charset="0"/>
              </a:defRPr>
            </a:lvl1pPr>
          </a:lstStyle>
          <a:p>
            <a:pPr lvl="0"/>
            <a:r>
              <a:rPr lang="en-US" altLang="ko-KR" dirty="0"/>
              <a:t>Insert the title of your subtitle Here</a:t>
            </a:r>
          </a:p>
        </p:txBody>
      </p:sp>
      <p:sp>
        <p:nvSpPr>
          <p:cNvPr id="6" name="Picture Placeholder 2"/>
          <p:cNvSpPr>
            <a:spLocks noGrp="1"/>
          </p:cNvSpPr>
          <p:nvPr>
            <p:ph type="pic" idx="12" hasCustomPrompt="1"/>
          </p:nvPr>
        </p:nvSpPr>
        <p:spPr>
          <a:xfrm>
            <a:off x="0" y="1347774"/>
            <a:ext cx="2160240" cy="187204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3" hasCustomPrompt="1"/>
          </p:nvPr>
        </p:nvSpPr>
        <p:spPr>
          <a:xfrm>
            <a:off x="2327920" y="1347774"/>
            <a:ext cx="2160240" cy="187204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4" hasCustomPrompt="1"/>
          </p:nvPr>
        </p:nvSpPr>
        <p:spPr>
          <a:xfrm>
            <a:off x="4655840" y="1347774"/>
            <a:ext cx="2160240" cy="187204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9" name="Picture Placeholder 2"/>
          <p:cNvSpPr>
            <a:spLocks noGrp="1"/>
          </p:cNvSpPr>
          <p:nvPr>
            <p:ph type="pic" idx="15" hasCustomPrompt="1"/>
          </p:nvPr>
        </p:nvSpPr>
        <p:spPr>
          <a:xfrm>
            <a:off x="6983760" y="1347774"/>
            <a:ext cx="2160240" cy="187204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3" name="Rectangle 2"/>
          <p:cNvSpPr/>
          <p:nvPr userDrawn="1"/>
        </p:nvSpPr>
        <p:spPr>
          <a:xfrm>
            <a:off x="0" y="3219822"/>
            <a:ext cx="2160000" cy="15841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Rectangle 11"/>
          <p:cNvSpPr/>
          <p:nvPr userDrawn="1"/>
        </p:nvSpPr>
        <p:spPr>
          <a:xfrm>
            <a:off x="2328000" y="3219822"/>
            <a:ext cx="2160000" cy="15841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Rectangle 12"/>
          <p:cNvSpPr/>
          <p:nvPr userDrawn="1"/>
        </p:nvSpPr>
        <p:spPr>
          <a:xfrm>
            <a:off x="4656000" y="3219822"/>
            <a:ext cx="2160000" cy="15841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Rectangle 13"/>
          <p:cNvSpPr/>
          <p:nvPr userDrawn="1"/>
        </p:nvSpPr>
        <p:spPr>
          <a:xfrm>
            <a:off x="6984000" y="3219822"/>
            <a:ext cx="2160000" cy="15841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6159670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7" name="Rectangle 6"/>
          <p:cNvSpPr/>
          <p:nvPr userDrawn="1"/>
        </p:nvSpPr>
        <p:spPr>
          <a:xfrm>
            <a:off x="0" y="2932113"/>
            <a:ext cx="9144000" cy="22113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0" name="Text Placeholder 9"/>
          <p:cNvSpPr>
            <a:spLocks noGrp="1"/>
          </p:cNvSpPr>
          <p:nvPr>
            <p:ph type="body" sz="quarter" idx="10" hasCustomPrompt="1"/>
          </p:nvPr>
        </p:nvSpPr>
        <p:spPr>
          <a:xfrm>
            <a:off x="0" y="181632"/>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757696"/>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3" descr="D:\Fullppt\005-PNG이미지\노트북.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555776" y="1131590"/>
            <a:ext cx="7230270" cy="3677432"/>
          </a:xfrm>
          <a:prstGeom prst="rect">
            <a:avLst/>
          </a:prstGeom>
          <a:noFill/>
          <a:extLst>
            <a:ext uri="{909E8E84-426E-40DD-AFC4-6F175D3DCCD1}">
              <a14:hiddenFill xmlns:a14="http://schemas.microsoft.com/office/drawing/2010/main">
                <a:solidFill>
                  <a:srgbClr val="FFFFFF"/>
                </a:solidFill>
              </a14:hiddenFill>
            </a:ext>
          </a:extLst>
        </p:spPr>
      </p:pic>
      <p:sp>
        <p:nvSpPr>
          <p:cNvPr id="6" name="Picture Placeholder 2"/>
          <p:cNvSpPr>
            <a:spLocks noGrp="1"/>
          </p:cNvSpPr>
          <p:nvPr>
            <p:ph type="pic" idx="1" hasCustomPrompt="1"/>
          </p:nvPr>
        </p:nvSpPr>
        <p:spPr>
          <a:xfrm>
            <a:off x="4513480" y="1626257"/>
            <a:ext cx="3465217" cy="2562605"/>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3" name="Rectangle 2"/>
          <p:cNvSpPr/>
          <p:nvPr userDrawn="1"/>
        </p:nvSpPr>
        <p:spPr>
          <a:xfrm>
            <a:off x="467544" y="3363838"/>
            <a:ext cx="3024336" cy="10081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326058886"/>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13.xml"/><Relationship Id="rId12" Type="http://schemas.openxmlformats.org/officeDocument/2006/relationships/slideLayout" Target="../slideLayouts/slideLayout14.xml"/><Relationship Id="rId13" Type="http://schemas.openxmlformats.org/officeDocument/2006/relationships/slideLayout" Target="../slideLayouts/slideLayout15.xml"/><Relationship Id="rId14" Type="http://schemas.openxmlformats.org/officeDocument/2006/relationships/slideLayout" Target="../slideLayouts/slideLayout16.xml"/><Relationship Id="rId15" Type="http://schemas.openxmlformats.org/officeDocument/2006/relationships/slideLayout" Target="../slideLayouts/slideLayout17.xml"/><Relationship Id="rId16" Type="http://schemas.openxmlformats.org/officeDocument/2006/relationships/theme" Target="../theme/theme2.xml"/><Relationship Id="rId1" Type="http://schemas.openxmlformats.org/officeDocument/2006/relationships/slideLayout" Target="../slideLayouts/slideLayout3.xml"/><Relationship Id="rId2" Type="http://schemas.openxmlformats.org/officeDocument/2006/relationships/slideLayout" Target="../slideLayouts/slideLayout4.xml"/><Relationship Id="rId3" Type="http://schemas.openxmlformats.org/officeDocument/2006/relationships/slideLayout" Target="../slideLayouts/slideLayout5.xml"/><Relationship Id="rId4" Type="http://schemas.openxmlformats.org/officeDocument/2006/relationships/slideLayout" Target="../slideLayouts/slideLayout6.xml"/><Relationship Id="rId5" Type="http://schemas.openxmlformats.org/officeDocument/2006/relationships/slideLayout" Target="../slideLayouts/slideLayout7.xml"/><Relationship Id="rId6" Type="http://schemas.openxmlformats.org/officeDocument/2006/relationships/slideLayout" Target="../slideLayouts/slideLayout8.xml"/><Relationship Id="rId7" Type="http://schemas.openxmlformats.org/officeDocument/2006/relationships/slideLayout" Target="../slideLayouts/slideLayout9.xml"/><Relationship Id="rId8" Type="http://schemas.openxmlformats.org/officeDocument/2006/relationships/slideLayout" Target="../slideLayouts/slideLayout10.xml"/><Relationship Id="rId9" Type="http://schemas.openxmlformats.org/officeDocument/2006/relationships/slideLayout" Target="../slideLayouts/slideLayout11.xml"/><Relationship Id="rId10"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6683050"/>
      </p:ext>
    </p:extLst>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7555548"/>
      </p:ext>
    </p:extLst>
  </p:cSld>
  <p:clrMap bg1="lt1" tx1="dk1" bg2="lt2" tx2="dk2" accent1="accent1" accent2="accent2" accent3="accent3" accent4="accent4" accent5="accent5" accent6="accent6" hlink="hlink" folHlink="folHlink"/>
  <p:sldLayoutIdLst>
    <p:sldLayoutId id="2147483659" r:id="rId1"/>
    <p:sldLayoutId id="2147483672" r:id="rId2"/>
    <p:sldLayoutId id="2147483670" r:id="rId3"/>
    <p:sldLayoutId id="2147483652" r:id="rId4"/>
    <p:sldLayoutId id="2147483671" r:id="rId5"/>
    <p:sldLayoutId id="2147483655" r:id="rId6"/>
    <p:sldLayoutId id="2147483662" r:id="rId7"/>
    <p:sldLayoutId id="2147483663" r:id="rId8"/>
    <p:sldLayoutId id="2147483665" r:id="rId9"/>
    <p:sldLayoutId id="2147483666" r:id="rId10"/>
    <p:sldLayoutId id="2147483667" r:id="rId11"/>
    <p:sldLayoutId id="2147483664" r:id="rId12"/>
    <p:sldLayoutId id="2147483668" r:id="rId13"/>
    <p:sldLayoutId id="2147483669" r:id="rId14"/>
    <p:sldLayoutId id="2147483656" r:id="rId15"/>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4710703"/>
      </p:ext>
    </p:extLst>
  </p:cSld>
  <p:clrMap bg1="lt1" tx1="dk1" bg2="lt2" tx2="dk2" accent1="accent1" accent2="accent2" accent3="accent3" accent4="accent4" accent5="accent5" accent6="accent6" hlink="hlink" folHlink="folHlink"/>
  <p:sldLayoutIdLst>
    <p:sldLayoutId id="2147483654" r:id="rId1"/>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4" Type="http://schemas.openxmlformats.org/officeDocument/2006/relationships/image" Target="../media/image10.png"/><Relationship Id="rId5" Type="http://schemas.microsoft.com/office/2007/relationships/hdphoto" Target="../media/hdphoto2.wdp"/><Relationship Id="rId1" Type="http://schemas.openxmlformats.org/officeDocument/2006/relationships/slideLayout" Target="../slideLayouts/slideLayout1.xml"/><Relationship Id="rId2" Type="http://schemas.openxmlformats.org/officeDocument/2006/relationships/image" Target="../media/image9.png"/></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4" Type="http://schemas.microsoft.com/office/2007/relationships/hdphoto" Target="../media/hdphoto2.wdp"/><Relationship Id="rId5" Type="http://schemas.openxmlformats.org/officeDocument/2006/relationships/package" Target="../embeddings/Dokument_Microsoft_Wordu9.docx"/><Relationship Id="rId6" Type="http://schemas.openxmlformats.org/officeDocument/2006/relationships/image" Target="../media/image21.emf"/><Relationship Id="rId7" Type="http://schemas.openxmlformats.org/officeDocument/2006/relationships/package" Target="../embeddings/Dokument_Microsoft_Wordu10.docx"/><Relationship Id="rId8" Type="http://schemas.openxmlformats.org/officeDocument/2006/relationships/image" Target="../media/image22.emf"/><Relationship Id="rId1" Type="http://schemas.openxmlformats.org/officeDocument/2006/relationships/vmlDrawing" Target="../drawings/vmlDrawing6.vml"/><Relationship Id="rId2"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4" Type="http://schemas.microsoft.com/office/2007/relationships/hdphoto" Target="../media/hdphoto2.wdp"/><Relationship Id="rId5" Type="http://schemas.openxmlformats.org/officeDocument/2006/relationships/package" Target="../embeddings/Dokument_Microsoft_Wordu11.docx"/><Relationship Id="rId6" Type="http://schemas.openxmlformats.org/officeDocument/2006/relationships/image" Target="../media/image23.emf"/><Relationship Id="rId7" Type="http://schemas.openxmlformats.org/officeDocument/2006/relationships/package" Target="../embeddings/Dokument_Microsoft_Wordu12.docx"/><Relationship Id="rId8" Type="http://schemas.openxmlformats.org/officeDocument/2006/relationships/image" Target="../media/image24.emf"/><Relationship Id="rId1" Type="http://schemas.openxmlformats.org/officeDocument/2006/relationships/vmlDrawing" Target="../drawings/vmlDrawing7.vml"/><Relationship Id="rId2"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0.png"/><Relationship Id="rId4" Type="http://schemas.microsoft.com/office/2007/relationships/hdphoto" Target="../media/hdphoto2.wdp"/><Relationship Id="rId5" Type="http://schemas.openxmlformats.org/officeDocument/2006/relationships/package" Target="../embeddings/Dokument_Microsoft_Wordu1.docx"/><Relationship Id="rId6" Type="http://schemas.openxmlformats.org/officeDocument/2006/relationships/image" Target="../media/image11.emf"/><Relationship Id="rId1" Type="http://schemas.openxmlformats.org/officeDocument/2006/relationships/vmlDrawing" Target="../drawings/vmlDrawing1.vml"/><Relationship Id="rId2"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microsoft.com/office/2007/relationships/hdphoto" Target="../media/hdphoto2.wdp"/><Relationship Id="rId4" Type="http://schemas.openxmlformats.org/officeDocument/2006/relationships/image" Target="../media/image12.png"/><Relationship Id="rId1" Type="http://schemas.openxmlformats.org/officeDocument/2006/relationships/slideLayout" Target="../slideLayouts/slideLayout7.xml"/><Relationship Id="rId2" Type="http://schemas.openxmlformats.org/officeDocument/2006/relationships/image" Target="../media/image10.pn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4" Type="http://schemas.microsoft.com/office/2007/relationships/hdphoto" Target="../media/hdphoto2.wdp"/><Relationship Id="rId5" Type="http://schemas.openxmlformats.org/officeDocument/2006/relationships/package" Target="../embeddings/Dokument_Microsoft_Wordu2.docx"/><Relationship Id="rId6" Type="http://schemas.openxmlformats.org/officeDocument/2006/relationships/image" Target="../media/image13.emf"/><Relationship Id="rId1" Type="http://schemas.openxmlformats.org/officeDocument/2006/relationships/vmlDrawing" Target="../drawings/vmlDrawing2.vml"/><Relationship Id="rId2"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microsoft.com/office/2007/relationships/hdphoto" Target="../media/hdphoto2.wdp"/><Relationship Id="rId4" Type="http://schemas.openxmlformats.org/officeDocument/2006/relationships/image" Target="../media/image14.png"/><Relationship Id="rId1" Type="http://schemas.openxmlformats.org/officeDocument/2006/relationships/slideLayout" Target="../slideLayouts/slideLayout7.xml"/><Relationship Id="rId2"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package" Target="../embeddings/Dokument_Microsoft_Wordu3.docx"/><Relationship Id="rId4" Type="http://schemas.openxmlformats.org/officeDocument/2006/relationships/image" Target="../media/image15.emf"/><Relationship Id="rId5" Type="http://schemas.openxmlformats.org/officeDocument/2006/relationships/package" Target="../embeddings/Dokument_Microsoft_Wordu4.docx"/><Relationship Id="rId6" Type="http://schemas.openxmlformats.org/officeDocument/2006/relationships/image" Target="../media/image16.emf"/><Relationship Id="rId7" Type="http://schemas.openxmlformats.org/officeDocument/2006/relationships/image" Target="../media/image10.png"/><Relationship Id="rId8" Type="http://schemas.microsoft.com/office/2007/relationships/hdphoto" Target="../media/hdphoto2.wdp"/><Relationship Id="rId1" Type="http://schemas.openxmlformats.org/officeDocument/2006/relationships/vmlDrawing" Target="../drawings/vmlDrawing3.vml"/><Relationship Id="rId2"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0.png"/><Relationship Id="rId3" Type="http://schemas.microsoft.com/office/2007/relationships/hdphoto" Target="../media/hdphoto2.wdp"/></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4" Type="http://schemas.microsoft.com/office/2007/relationships/hdphoto" Target="../media/hdphoto2.wdp"/><Relationship Id="rId5" Type="http://schemas.openxmlformats.org/officeDocument/2006/relationships/package" Target="../embeddings/Dokument_Microsoft_Wordu5.docx"/><Relationship Id="rId6" Type="http://schemas.openxmlformats.org/officeDocument/2006/relationships/image" Target="../media/image17.emf"/><Relationship Id="rId7" Type="http://schemas.openxmlformats.org/officeDocument/2006/relationships/package" Target="../embeddings/Dokument_Microsoft_Wordu6.docx"/><Relationship Id="rId8" Type="http://schemas.openxmlformats.org/officeDocument/2006/relationships/image" Target="../media/image18.emf"/><Relationship Id="rId1" Type="http://schemas.openxmlformats.org/officeDocument/2006/relationships/vmlDrawing" Target="../drawings/vmlDrawing4.vml"/><Relationship Id="rId2"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package" Target="../embeddings/Dokument_Microsoft_Wordu7.docx"/><Relationship Id="rId4" Type="http://schemas.openxmlformats.org/officeDocument/2006/relationships/image" Target="../media/image19.emf"/><Relationship Id="rId5" Type="http://schemas.openxmlformats.org/officeDocument/2006/relationships/image" Target="../media/image10.png"/><Relationship Id="rId6" Type="http://schemas.microsoft.com/office/2007/relationships/hdphoto" Target="../media/hdphoto2.wdp"/><Relationship Id="rId7" Type="http://schemas.openxmlformats.org/officeDocument/2006/relationships/package" Target="../embeddings/Dokument_Microsoft_Wordu8.docx"/><Relationship Id="rId8" Type="http://schemas.openxmlformats.org/officeDocument/2006/relationships/image" Target="../media/image20.emf"/><Relationship Id="rId1" Type="http://schemas.openxmlformats.org/officeDocument/2006/relationships/vmlDrawing" Target="../drawings/vmlDrawing5.vml"/><Relationship Id="rId2"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8" name="Obrázek 7"/>
          <p:cNvPicPr>
            <a:picLocks noChangeAspect="1"/>
          </p:cNvPicPr>
          <p:nvPr/>
        </p:nvPicPr>
        <p:blipFill>
          <a:blip r:embed="rId2">
            <a:extLst>
              <a:ext uri="{BEBA8EAE-BF5A-486C-A8C5-ECC9F3942E4B}">
                <a14:imgProps xmlns:a14="http://schemas.microsoft.com/office/drawing/2010/main">
                  <a14:imgLayer r:embed="rId3">
                    <a14:imgEffect>
                      <a14:brightnessContrast bright="100000" contrast="100000"/>
                    </a14:imgEffect>
                  </a14:imgLayer>
                </a14:imgProps>
              </a:ext>
              <a:ext uri="{28A0092B-C50C-407E-A947-70E740481C1C}">
                <a14:useLocalDpi xmlns:a14="http://schemas.microsoft.com/office/drawing/2010/main" val="0"/>
              </a:ext>
            </a:extLst>
          </a:blip>
          <a:stretch>
            <a:fillRect/>
          </a:stretch>
        </p:blipFill>
        <p:spPr>
          <a:xfrm>
            <a:off x="539552" y="457200"/>
            <a:ext cx="2866856" cy="2375972"/>
          </a:xfrm>
          <a:prstGeom prst="rect">
            <a:avLst/>
          </a:prstGeom>
        </p:spPr>
      </p:pic>
      <p:sp>
        <p:nvSpPr>
          <p:cNvPr id="3" name="Text Placeholder 2"/>
          <p:cNvSpPr>
            <a:spLocks noGrp="1"/>
          </p:cNvSpPr>
          <p:nvPr>
            <p:ph type="body" sz="quarter" idx="10"/>
          </p:nvPr>
        </p:nvSpPr>
        <p:spPr>
          <a:xfrm>
            <a:off x="3024336" y="2211710"/>
            <a:ext cx="5292080" cy="1080121"/>
          </a:xfrm>
        </p:spPr>
        <p:txBody>
          <a:bodyPr/>
          <a:lstStyle/>
          <a:p>
            <a:r>
              <a:rPr lang="en-US" altLang="ko-KR" sz="3600" b="1" dirty="0" smtClean="0">
                <a:latin typeface="Andale Mono" charset="0"/>
                <a:ea typeface="Andale Mono" charset="0"/>
                <a:cs typeface="Andale Mono" charset="0"/>
              </a:rPr>
              <a:t>LED </a:t>
            </a:r>
            <a:r>
              <a:rPr lang="en-US" altLang="ko-KR" sz="3600" b="1" dirty="0" err="1" smtClean="0">
                <a:latin typeface="Andale Mono" charset="0"/>
                <a:ea typeface="Andale Mono" charset="0"/>
                <a:cs typeface="Andale Mono" charset="0"/>
              </a:rPr>
              <a:t>animace</a:t>
            </a:r>
            <a:endParaRPr lang="en-US" altLang="ko-KR" sz="3600" b="1" dirty="0">
              <a:latin typeface="Andale Mono" charset="0"/>
              <a:ea typeface="Andale Mono" charset="0"/>
              <a:cs typeface="Andale Mono" charset="0"/>
            </a:endParaRPr>
          </a:p>
        </p:txBody>
      </p:sp>
      <p:sp>
        <p:nvSpPr>
          <p:cNvPr id="4" name="Text Placeholder 3"/>
          <p:cNvSpPr>
            <a:spLocks noGrp="1"/>
          </p:cNvSpPr>
          <p:nvPr>
            <p:ph type="body" sz="quarter" idx="11"/>
          </p:nvPr>
        </p:nvSpPr>
        <p:spPr>
          <a:xfrm>
            <a:off x="3059832" y="3291830"/>
            <a:ext cx="5616624" cy="792088"/>
          </a:xfrm>
        </p:spPr>
        <p:txBody>
          <a:bodyPr/>
          <a:lstStyle/>
          <a:p>
            <a:pPr>
              <a:lnSpc>
                <a:spcPct val="150000"/>
              </a:lnSpc>
              <a:spcBef>
                <a:spcPts val="0"/>
              </a:spcBef>
              <a:defRPr/>
            </a:pPr>
            <a:r>
              <a:rPr lang="cs-CZ" sz="1200" dirty="0" smtClean="0">
                <a:latin typeface="Andale Mono" charset="0"/>
                <a:ea typeface="Andale Mono" charset="0"/>
                <a:cs typeface="Andale Mono" charset="0"/>
              </a:rPr>
              <a:t>APLIKACE PROGRAMOVÝCH STRUKTUR, </a:t>
            </a:r>
            <a:r>
              <a:rPr lang="cs-CZ" sz="1200" dirty="0">
                <a:latin typeface="Andale Mono" charset="0"/>
                <a:ea typeface="Andale Mono" charset="0"/>
                <a:cs typeface="Andale Mono" charset="0"/>
              </a:rPr>
              <a:t>JAKÝMI JSOU VLASTNÍ </a:t>
            </a:r>
            <a:r>
              <a:rPr lang="cs-CZ" sz="1200" dirty="0" smtClean="0">
                <a:latin typeface="Andale Mono" charset="0"/>
                <a:ea typeface="Andale Mono" charset="0"/>
                <a:cs typeface="Andale Mono" charset="0"/>
              </a:rPr>
              <a:t>FUNKCE. </a:t>
            </a:r>
            <a:endParaRPr lang="en-US" altLang="ko-KR" sz="1200" dirty="0">
              <a:latin typeface="Andale Mono" charset="0"/>
              <a:ea typeface="Andale Mono" charset="0"/>
              <a:cs typeface="Andale Mono" charset="0"/>
            </a:endParaRPr>
          </a:p>
        </p:txBody>
      </p:sp>
      <p:sp>
        <p:nvSpPr>
          <p:cNvPr id="10"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endParaRPr lang="cs-CZ"/>
          </a:p>
        </p:txBody>
      </p:sp>
      <p:grpSp>
        <p:nvGrpSpPr>
          <p:cNvPr id="21" name="Skupina 20"/>
          <p:cNvGrpSpPr/>
          <p:nvPr/>
        </p:nvGrpSpPr>
        <p:grpSpPr>
          <a:xfrm>
            <a:off x="7524328" y="199433"/>
            <a:ext cx="1416811" cy="432226"/>
            <a:chOff x="7524328" y="199433"/>
            <a:chExt cx="1416811" cy="432226"/>
          </a:xfrm>
        </p:grpSpPr>
        <p:pic>
          <p:nvPicPr>
            <p:cNvPr id="19" name="Obrázek 18"/>
            <p:cNvPicPr>
              <a:picLocks noChangeAspect="1"/>
            </p:cNvPicPr>
            <p:nvPr/>
          </p:nvPicPr>
          <p:blipFill>
            <a:blip r:embed="rId4">
              <a:lum bright="70000" contrast="-70000"/>
              <a:extLst>
                <a:ext uri="{BEBA8EAE-BF5A-486C-A8C5-ECC9F3942E4B}">
                  <a14:imgProps xmlns:a14="http://schemas.microsoft.com/office/drawing/2010/main">
                    <a14:imgLayer r:embed="rId5">
                      <a14:imgEffect>
                        <a14:colorTemperature colorTemp="1500"/>
                      </a14:imgEffect>
                      <a14:imgEffect>
                        <a14:saturation sat="0"/>
                      </a14:imgEffect>
                    </a14:imgLayer>
                  </a14:imgProps>
                </a:ext>
              </a:extLst>
            </a:blip>
            <a:stretch>
              <a:fillRect/>
            </a:stretch>
          </p:blipFill>
          <p:spPr>
            <a:xfrm>
              <a:off x="8411772" y="199433"/>
              <a:ext cx="529367" cy="360218"/>
            </a:xfrm>
            <a:prstGeom prst="rect">
              <a:avLst/>
            </a:prstGeom>
          </p:spPr>
        </p:pic>
        <p:sp>
          <p:nvSpPr>
            <p:cNvPr id="20" name="TextovéPole 19"/>
            <p:cNvSpPr txBox="1"/>
            <p:nvPr/>
          </p:nvSpPr>
          <p:spPr>
            <a:xfrm>
              <a:off x="7524328" y="416215"/>
              <a:ext cx="915635" cy="215444"/>
            </a:xfrm>
            <a:prstGeom prst="rect">
              <a:avLst/>
            </a:prstGeom>
            <a:noFill/>
          </p:spPr>
          <p:txBody>
            <a:bodyPr wrap="none" rtlCol="0">
              <a:spAutoFit/>
            </a:bodyPr>
            <a:lstStyle/>
            <a:p>
              <a:r>
                <a:rPr lang="cs-CZ" sz="800" b="1" smtClean="0">
                  <a:solidFill>
                    <a:schemeClr val="bg1"/>
                  </a:solidFill>
                  <a:latin typeface="Andale Mono" charset="0"/>
                  <a:ea typeface="Andale Mono" charset="0"/>
                  <a:cs typeface="Andale Mono" charset="0"/>
                </a:rPr>
                <a:t>PROGRAMOVÁNÍ</a:t>
              </a:r>
              <a:endParaRPr lang="cs-CZ" sz="800" b="1" dirty="0">
                <a:solidFill>
                  <a:schemeClr val="bg1"/>
                </a:solidFill>
                <a:latin typeface="Andale Mono" charset="0"/>
                <a:ea typeface="Andale Mono" charset="0"/>
                <a:cs typeface="Andale Mono" charset="0"/>
              </a:endParaRPr>
            </a:p>
          </p:txBody>
        </p:sp>
      </p:grpSp>
    </p:spTree>
    <p:extLst>
      <p:ext uri="{BB962C8B-B14F-4D97-AF65-F5344CB8AC3E}">
        <p14:creationId xmlns:p14="http://schemas.microsoft.com/office/powerpoint/2010/main" val="297184137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36512" y="0"/>
            <a:ext cx="2016224"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 name="Text Placeholder 1"/>
          <p:cNvSpPr txBox="1">
            <a:spLocks/>
          </p:cNvSpPr>
          <p:nvPr/>
        </p:nvSpPr>
        <p:spPr>
          <a:xfrm>
            <a:off x="-36512" y="555526"/>
            <a:ext cx="1980220" cy="1440408"/>
          </a:xfrm>
          <a:prstGeom prst="rect">
            <a:avLst/>
          </a:prstGeom>
        </p:spPr>
        <p:txBody>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buNone/>
            </a:pPr>
            <a:r>
              <a:rPr lang="en-US" altLang="ko-KR" sz="1800" b="1" dirty="0" err="1" smtClean="0">
                <a:solidFill>
                  <a:schemeClr val="bg1"/>
                </a:solidFill>
                <a:latin typeface="Andale Mono" charset="0"/>
                <a:ea typeface="Andale Mono" charset="0"/>
                <a:cs typeface="Andale Mono" charset="0"/>
              </a:rPr>
              <a:t>Úkol</a:t>
            </a:r>
            <a:r>
              <a:rPr lang="en-US" altLang="ko-KR" sz="1800" b="1" dirty="0" smtClean="0">
                <a:solidFill>
                  <a:schemeClr val="bg1"/>
                </a:solidFill>
                <a:latin typeface="Andale Mono" charset="0"/>
                <a:ea typeface="Andale Mono" charset="0"/>
                <a:cs typeface="Andale Mono" charset="0"/>
              </a:rPr>
              <a:t> pro </a:t>
            </a:r>
            <a:br>
              <a:rPr lang="en-US" altLang="ko-KR" sz="1800" b="1" dirty="0" smtClean="0">
                <a:solidFill>
                  <a:schemeClr val="bg1"/>
                </a:solidFill>
                <a:latin typeface="Andale Mono" charset="0"/>
                <a:ea typeface="Andale Mono" charset="0"/>
                <a:cs typeface="Andale Mono" charset="0"/>
              </a:rPr>
            </a:br>
            <a:r>
              <a:rPr lang="en-US" altLang="ko-KR" sz="1800" b="1" dirty="0" err="1" smtClean="0">
                <a:solidFill>
                  <a:schemeClr val="bg1"/>
                </a:solidFill>
                <a:latin typeface="Andale Mono" charset="0"/>
                <a:ea typeface="Andale Mono" charset="0"/>
                <a:cs typeface="Andale Mono" charset="0"/>
              </a:rPr>
              <a:t>vás</a:t>
            </a:r>
            <a:endParaRPr lang="ko-KR" altLang="en-US" sz="1800" b="1" dirty="0">
              <a:solidFill>
                <a:schemeClr val="bg1"/>
              </a:solidFill>
              <a:latin typeface="Andale Mono" charset="0"/>
              <a:ea typeface="Andale Mono" charset="0"/>
              <a:cs typeface="Andale Mono" charset="0"/>
            </a:endParaRPr>
          </a:p>
        </p:txBody>
      </p:sp>
      <p:grpSp>
        <p:nvGrpSpPr>
          <p:cNvPr id="8" name="Skupina 7"/>
          <p:cNvGrpSpPr/>
          <p:nvPr/>
        </p:nvGrpSpPr>
        <p:grpSpPr>
          <a:xfrm>
            <a:off x="395536" y="4659804"/>
            <a:ext cx="1416811" cy="432226"/>
            <a:chOff x="7524328" y="199433"/>
            <a:chExt cx="1416811" cy="432226"/>
          </a:xfrm>
        </p:grpSpPr>
        <p:pic>
          <p:nvPicPr>
            <p:cNvPr id="9" name="Obrázek 8"/>
            <p:cNvPicPr>
              <a:picLocks noChangeAspect="1"/>
            </p:cNvPicPr>
            <p:nvPr/>
          </p:nvPicPr>
          <p:blipFill>
            <a:blip r:embed="rId3">
              <a:lum bright="70000" contrast="-70000"/>
              <a:extLst>
                <a:ext uri="{BEBA8EAE-BF5A-486C-A8C5-ECC9F3942E4B}">
                  <a14:imgProps xmlns:a14="http://schemas.microsoft.com/office/drawing/2010/main">
                    <a14:imgLayer r:embed="rId4">
                      <a14:imgEffect>
                        <a14:colorTemperature colorTemp="1500"/>
                      </a14:imgEffect>
                      <a14:imgEffect>
                        <a14:saturation sat="0"/>
                      </a14:imgEffect>
                    </a14:imgLayer>
                  </a14:imgProps>
                </a:ext>
              </a:extLst>
            </a:blip>
            <a:stretch>
              <a:fillRect/>
            </a:stretch>
          </p:blipFill>
          <p:spPr>
            <a:xfrm>
              <a:off x="8411772" y="199433"/>
              <a:ext cx="529367" cy="360218"/>
            </a:xfrm>
            <a:prstGeom prst="rect">
              <a:avLst/>
            </a:prstGeom>
          </p:spPr>
        </p:pic>
        <p:sp>
          <p:nvSpPr>
            <p:cNvPr id="10" name="TextovéPole 9"/>
            <p:cNvSpPr txBox="1"/>
            <p:nvPr/>
          </p:nvSpPr>
          <p:spPr>
            <a:xfrm>
              <a:off x="7524328" y="416215"/>
              <a:ext cx="915635" cy="215444"/>
            </a:xfrm>
            <a:prstGeom prst="rect">
              <a:avLst/>
            </a:prstGeom>
            <a:noFill/>
          </p:spPr>
          <p:txBody>
            <a:bodyPr wrap="none" rtlCol="0">
              <a:spAutoFit/>
            </a:bodyPr>
            <a:lstStyle/>
            <a:p>
              <a:r>
                <a:rPr lang="cs-CZ" sz="800" b="1" smtClean="0">
                  <a:solidFill>
                    <a:schemeClr val="bg1"/>
                  </a:solidFill>
                  <a:latin typeface="Andale Mono" charset="0"/>
                  <a:ea typeface="Andale Mono" charset="0"/>
                  <a:cs typeface="Andale Mono" charset="0"/>
                </a:rPr>
                <a:t>PROGRAMOVÁNÍ</a:t>
              </a:r>
              <a:endParaRPr lang="cs-CZ" sz="800" b="1" dirty="0">
                <a:solidFill>
                  <a:schemeClr val="bg1"/>
                </a:solidFill>
                <a:latin typeface="Andale Mono" charset="0"/>
                <a:ea typeface="Andale Mono" charset="0"/>
                <a:cs typeface="Andale Mono" charset="0"/>
              </a:endParaRPr>
            </a:p>
          </p:txBody>
        </p:sp>
      </p:grpSp>
      <p:sp>
        <p:nvSpPr>
          <p:cNvPr id="18" name="TextovéPole 17"/>
          <p:cNvSpPr txBox="1"/>
          <p:nvPr/>
        </p:nvSpPr>
        <p:spPr>
          <a:xfrm>
            <a:off x="2411760" y="316069"/>
            <a:ext cx="5976664" cy="584775"/>
          </a:xfrm>
          <a:prstGeom prst="rect">
            <a:avLst/>
          </a:prstGeom>
          <a:noFill/>
        </p:spPr>
        <p:txBody>
          <a:bodyPr wrap="square" rtlCol="0">
            <a:spAutoFit/>
          </a:bodyPr>
          <a:lstStyle/>
          <a:p>
            <a:pPr latinLnBrk="0" hangingPunct="0"/>
            <a:r>
              <a:rPr lang="cs-CZ" sz="1600" b="1" dirty="0" smtClean="0">
                <a:solidFill>
                  <a:srgbClr val="AB7942"/>
                </a:solidFill>
                <a:latin typeface="Andale Mono" charset="0"/>
                <a:ea typeface="Andale Mono" charset="0"/>
                <a:cs typeface="Andale Mono" charset="0"/>
              </a:rPr>
              <a:t>Napište program, který vytvoří jezdící světlo, které se bude pohybovat tam a zpět.</a:t>
            </a:r>
            <a:endParaRPr lang="cs-CZ" sz="1600" b="1" dirty="0">
              <a:solidFill>
                <a:srgbClr val="AB7942"/>
              </a:solidFill>
              <a:latin typeface="Andale Mono" charset="0"/>
              <a:ea typeface="Andale Mono" charset="0"/>
              <a:cs typeface="Andale Mono" charset="0"/>
            </a:endParaRPr>
          </a:p>
        </p:txBody>
      </p:sp>
      <p:cxnSp>
        <p:nvCxnSpPr>
          <p:cNvPr id="12" name="Přímá spojnice 11"/>
          <p:cNvCxnSpPr/>
          <p:nvPr/>
        </p:nvCxnSpPr>
        <p:spPr>
          <a:xfrm>
            <a:off x="5868144" y="1295400"/>
            <a:ext cx="0" cy="3544513"/>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13" name="Objekt 12"/>
          <p:cNvGraphicFramePr>
            <a:graphicFrameLocks noChangeAspect="1"/>
          </p:cNvGraphicFramePr>
          <p:nvPr>
            <p:extLst>
              <p:ext uri="{D42A27DB-BD31-4B8C-83A1-F6EECF244321}">
                <p14:modId xmlns:p14="http://schemas.microsoft.com/office/powerpoint/2010/main" val="1257950057"/>
              </p:ext>
            </p:extLst>
          </p:nvPr>
        </p:nvGraphicFramePr>
        <p:xfrm>
          <a:off x="6318250" y="1518256"/>
          <a:ext cx="5651500" cy="3098800"/>
        </p:xfrm>
        <a:graphic>
          <a:graphicData uri="http://schemas.openxmlformats.org/presentationml/2006/ole">
            <mc:AlternateContent xmlns:mc="http://schemas.openxmlformats.org/markup-compatibility/2006">
              <mc:Choice xmlns:v="urn:schemas-microsoft-com:vml" Requires="v">
                <p:oleObj spid="_x0000_s12318" name="Dokument" r:id="rId5" imgW="5651500" imgH="3098800" progId="Word.Document.12">
                  <p:embed/>
                </p:oleObj>
              </mc:Choice>
              <mc:Fallback>
                <p:oleObj name="Dokument" r:id="rId5" imgW="5651500" imgH="3098800" progId="Word.Document.12">
                  <p:embed/>
                  <p:pic>
                    <p:nvPicPr>
                      <p:cNvPr id="0" name=""/>
                      <p:cNvPicPr/>
                      <p:nvPr/>
                    </p:nvPicPr>
                    <p:blipFill>
                      <a:blip r:embed="rId6"/>
                      <a:stretch>
                        <a:fillRect/>
                      </a:stretch>
                    </p:blipFill>
                    <p:spPr>
                      <a:xfrm>
                        <a:off x="6318250" y="1518256"/>
                        <a:ext cx="5651500" cy="3098800"/>
                      </a:xfrm>
                      <a:prstGeom prst="rect">
                        <a:avLst/>
                      </a:prstGeom>
                    </p:spPr>
                  </p:pic>
                </p:oleObj>
              </mc:Fallback>
            </mc:AlternateContent>
          </a:graphicData>
        </a:graphic>
      </p:graphicFrame>
      <p:graphicFrame>
        <p:nvGraphicFramePr>
          <p:cNvPr id="15" name="Objekt 14"/>
          <p:cNvGraphicFramePr>
            <a:graphicFrameLocks noChangeAspect="1"/>
          </p:cNvGraphicFramePr>
          <p:nvPr>
            <p:extLst>
              <p:ext uri="{D42A27DB-BD31-4B8C-83A1-F6EECF244321}">
                <p14:modId xmlns:p14="http://schemas.microsoft.com/office/powerpoint/2010/main" val="390103284"/>
              </p:ext>
            </p:extLst>
          </p:nvPr>
        </p:nvGraphicFramePr>
        <p:xfrm>
          <a:off x="2123728" y="1059582"/>
          <a:ext cx="6413500" cy="3429000"/>
        </p:xfrm>
        <a:graphic>
          <a:graphicData uri="http://schemas.openxmlformats.org/presentationml/2006/ole">
            <mc:AlternateContent xmlns:mc="http://schemas.openxmlformats.org/markup-compatibility/2006">
              <mc:Choice xmlns:v="urn:schemas-microsoft-com:vml" Requires="v">
                <p:oleObj spid="_x0000_s12319" name="Dokument" r:id="rId7" imgW="6413500" imgH="3429000" progId="Word.Document.12">
                  <p:embed/>
                </p:oleObj>
              </mc:Choice>
              <mc:Fallback>
                <p:oleObj name="Dokument" r:id="rId7" imgW="6413500" imgH="3429000" progId="Word.Document.12">
                  <p:embed/>
                  <p:pic>
                    <p:nvPicPr>
                      <p:cNvPr id="0" name=""/>
                      <p:cNvPicPr/>
                      <p:nvPr/>
                    </p:nvPicPr>
                    <p:blipFill>
                      <a:blip r:embed="rId8"/>
                      <a:stretch>
                        <a:fillRect/>
                      </a:stretch>
                    </p:blipFill>
                    <p:spPr>
                      <a:xfrm>
                        <a:off x="2123728" y="1059582"/>
                        <a:ext cx="6413500" cy="3429000"/>
                      </a:xfrm>
                      <a:prstGeom prst="rect">
                        <a:avLst/>
                      </a:prstGeom>
                    </p:spPr>
                  </p:pic>
                </p:oleObj>
              </mc:Fallback>
            </mc:AlternateContent>
          </a:graphicData>
        </a:graphic>
      </p:graphicFrame>
    </p:spTree>
    <p:extLst>
      <p:ext uri="{BB962C8B-B14F-4D97-AF65-F5344CB8AC3E}">
        <p14:creationId xmlns:p14="http://schemas.microsoft.com/office/powerpoint/2010/main" val="504058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linds(horizontal)">
                                      <p:cBhvr>
                                        <p:cTn id="7" dur="500"/>
                                        <p:tgtEl>
                                          <p:spTgt spid="15"/>
                                        </p:tgtEl>
                                      </p:cBhvr>
                                    </p:animEffect>
                                  </p:childTnLst>
                                </p:cTn>
                              </p:par>
                              <p:par>
                                <p:cTn id="8" presetID="3" presetClass="entr" presetSubtype="10"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blinds(horizontal)">
                                      <p:cBhvr>
                                        <p:cTn id="10" dur="500"/>
                                        <p:tgtEl>
                                          <p:spTgt spid="12"/>
                                        </p:tgtEl>
                                      </p:cBhvr>
                                    </p:animEffect>
                                  </p:childTnLst>
                                </p:cTn>
                              </p:par>
                              <p:par>
                                <p:cTn id="11" presetID="3" presetClass="entr" presetSubtype="1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blinds(horizontal)">
                                      <p:cBhvr>
                                        <p:cTn id="13"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36512" y="0"/>
            <a:ext cx="2016224"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 name="Text Placeholder 1"/>
          <p:cNvSpPr txBox="1">
            <a:spLocks/>
          </p:cNvSpPr>
          <p:nvPr/>
        </p:nvSpPr>
        <p:spPr>
          <a:xfrm>
            <a:off x="-36512" y="555526"/>
            <a:ext cx="1980220" cy="1440408"/>
          </a:xfrm>
          <a:prstGeom prst="rect">
            <a:avLst/>
          </a:prstGeom>
        </p:spPr>
        <p:txBody>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buNone/>
            </a:pPr>
            <a:r>
              <a:rPr lang="en-US" altLang="ko-KR" sz="1800" b="1" dirty="0" err="1" smtClean="0">
                <a:solidFill>
                  <a:schemeClr val="bg1"/>
                </a:solidFill>
                <a:latin typeface="Andale Mono" charset="0"/>
                <a:ea typeface="Andale Mono" charset="0"/>
                <a:cs typeface="Andale Mono" charset="0"/>
              </a:rPr>
              <a:t>Úkol</a:t>
            </a:r>
            <a:r>
              <a:rPr lang="en-US" altLang="ko-KR" sz="1800" b="1" dirty="0" smtClean="0">
                <a:solidFill>
                  <a:schemeClr val="bg1"/>
                </a:solidFill>
                <a:latin typeface="Andale Mono" charset="0"/>
                <a:ea typeface="Andale Mono" charset="0"/>
                <a:cs typeface="Andale Mono" charset="0"/>
              </a:rPr>
              <a:t> pro </a:t>
            </a:r>
            <a:br>
              <a:rPr lang="en-US" altLang="ko-KR" sz="1800" b="1" dirty="0" smtClean="0">
                <a:solidFill>
                  <a:schemeClr val="bg1"/>
                </a:solidFill>
                <a:latin typeface="Andale Mono" charset="0"/>
                <a:ea typeface="Andale Mono" charset="0"/>
                <a:cs typeface="Andale Mono" charset="0"/>
              </a:rPr>
            </a:br>
            <a:r>
              <a:rPr lang="en-US" altLang="ko-KR" sz="1800" b="1" dirty="0" err="1" smtClean="0">
                <a:solidFill>
                  <a:schemeClr val="bg1"/>
                </a:solidFill>
                <a:latin typeface="Andale Mono" charset="0"/>
                <a:ea typeface="Andale Mono" charset="0"/>
                <a:cs typeface="Andale Mono" charset="0"/>
              </a:rPr>
              <a:t>vás</a:t>
            </a:r>
            <a:endParaRPr lang="ko-KR" altLang="en-US" sz="1800" b="1" dirty="0">
              <a:solidFill>
                <a:schemeClr val="bg1"/>
              </a:solidFill>
              <a:latin typeface="Andale Mono" charset="0"/>
              <a:ea typeface="Andale Mono" charset="0"/>
              <a:cs typeface="Andale Mono" charset="0"/>
            </a:endParaRPr>
          </a:p>
        </p:txBody>
      </p:sp>
      <p:grpSp>
        <p:nvGrpSpPr>
          <p:cNvPr id="8" name="Skupina 7"/>
          <p:cNvGrpSpPr/>
          <p:nvPr/>
        </p:nvGrpSpPr>
        <p:grpSpPr>
          <a:xfrm>
            <a:off x="395536" y="4659804"/>
            <a:ext cx="1416811" cy="432226"/>
            <a:chOff x="7524328" y="199433"/>
            <a:chExt cx="1416811" cy="432226"/>
          </a:xfrm>
        </p:grpSpPr>
        <p:pic>
          <p:nvPicPr>
            <p:cNvPr id="9" name="Obrázek 8"/>
            <p:cNvPicPr>
              <a:picLocks noChangeAspect="1"/>
            </p:cNvPicPr>
            <p:nvPr/>
          </p:nvPicPr>
          <p:blipFill>
            <a:blip r:embed="rId3">
              <a:lum bright="70000" contrast="-70000"/>
              <a:extLst>
                <a:ext uri="{BEBA8EAE-BF5A-486C-A8C5-ECC9F3942E4B}">
                  <a14:imgProps xmlns:a14="http://schemas.microsoft.com/office/drawing/2010/main">
                    <a14:imgLayer r:embed="rId4">
                      <a14:imgEffect>
                        <a14:colorTemperature colorTemp="1500"/>
                      </a14:imgEffect>
                      <a14:imgEffect>
                        <a14:saturation sat="0"/>
                      </a14:imgEffect>
                    </a14:imgLayer>
                  </a14:imgProps>
                </a:ext>
              </a:extLst>
            </a:blip>
            <a:stretch>
              <a:fillRect/>
            </a:stretch>
          </p:blipFill>
          <p:spPr>
            <a:xfrm>
              <a:off x="8411772" y="199433"/>
              <a:ext cx="529367" cy="360218"/>
            </a:xfrm>
            <a:prstGeom prst="rect">
              <a:avLst/>
            </a:prstGeom>
          </p:spPr>
        </p:pic>
        <p:sp>
          <p:nvSpPr>
            <p:cNvPr id="10" name="TextovéPole 9"/>
            <p:cNvSpPr txBox="1"/>
            <p:nvPr/>
          </p:nvSpPr>
          <p:spPr>
            <a:xfrm>
              <a:off x="7524328" y="416215"/>
              <a:ext cx="915635" cy="215444"/>
            </a:xfrm>
            <a:prstGeom prst="rect">
              <a:avLst/>
            </a:prstGeom>
            <a:noFill/>
          </p:spPr>
          <p:txBody>
            <a:bodyPr wrap="none" rtlCol="0">
              <a:spAutoFit/>
            </a:bodyPr>
            <a:lstStyle/>
            <a:p>
              <a:r>
                <a:rPr lang="cs-CZ" sz="800" b="1" smtClean="0">
                  <a:solidFill>
                    <a:schemeClr val="bg1"/>
                  </a:solidFill>
                  <a:latin typeface="Andale Mono" charset="0"/>
                  <a:ea typeface="Andale Mono" charset="0"/>
                  <a:cs typeface="Andale Mono" charset="0"/>
                </a:rPr>
                <a:t>PROGRAMOVÁNÍ</a:t>
              </a:r>
              <a:endParaRPr lang="cs-CZ" sz="800" b="1" dirty="0">
                <a:solidFill>
                  <a:schemeClr val="bg1"/>
                </a:solidFill>
                <a:latin typeface="Andale Mono" charset="0"/>
                <a:ea typeface="Andale Mono" charset="0"/>
                <a:cs typeface="Andale Mono" charset="0"/>
              </a:endParaRPr>
            </a:p>
          </p:txBody>
        </p:sp>
      </p:grpSp>
      <p:sp>
        <p:nvSpPr>
          <p:cNvPr id="18" name="TextovéPole 17"/>
          <p:cNvSpPr txBox="1"/>
          <p:nvPr/>
        </p:nvSpPr>
        <p:spPr>
          <a:xfrm>
            <a:off x="2411760" y="316069"/>
            <a:ext cx="5976664" cy="584775"/>
          </a:xfrm>
          <a:prstGeom prst="rect">
            <a:avLst/>
          </a:prstGeom>
          <a:noFill/>
        </p:spPr>
        <p:txBody>
          <a:bodyPr wrap="square" rtlCol="0">
            <a:spAutoFit/>
          </a:bodyPr>
          <a:lstStyle/>
          <a:p>
            <a:pPr latinLnBrk="0" hangingPunct="0"/>
            <a:r>
              <a:rPr lang="cs-CZ" sz="1600" b="1" dirty="0" smtClean="0">
                <a:solidFill>
                  <a:srgbClr val="AB7942"/>
                </a:solidFill>
                <a:latin typeface="Andale Mono" charset="0"/>
                <a:ea typeface="Andale Mono" charset="0"/>
                <a:cs typeface="Andale Mono" charset="0"/>
              </a:rPr>
              <a:t>Napište program, pro běh dvou světel proti sobě. (Jedno běží z leva a druhé zprava)</a:t>
            </a:r>
            <a:endParaRPr lang="cs-CZ" sz="1600" b="1" dirty="0">
              <a:solidFill>
                <a:srgbClr val="AB7942"/>
              </a:solidFill>
              <a:latin typeface="Andale Mono" charset="0"/>
              <a:ea typeface="Andale Mono" charset="0"/>
              <a:cs typeface="Andale Mono" charset="0"/>
            </a:endParaRPr>
          </a:p>
        </p:txBody>
      </p:sp>
      <p:graphicFrame>
        <p:nvGraphicFramePr>
          <p:cNvPr id="12" name="Objekt 11"/>
          <p:cNvGraphicFramePr>
            <a:graphicFrameLocks noChangeAspect="1"/>
          </p:cNvGraphicFramePr>
          <p:nvPr>
            <p:extLst>
              <p:ext uri="{D42A27DB-BD31-4B8C-83A1-F6EECF244321}">
                <p14:modId xmlns:p14="http://schemas.microsoft.com/office/powerpoint/2010/main" val="973705366"/>
              </p:ext>
            </p:extLst>
          </p:nvPr>
        </p:nvGraphicFramePr>
        <p:xfrm>
          <a:off x="2612442" y="1243930"/>
          <a:ext cx="5575300" cy="3848100"/>
        </p:xfrm>
        <a:graphic>
          <a:graphicData uri="http://schemas.openxmlformats.org/presentationml/2006/ole">
            <mc:AlternateContent xmlns:mc="http://schemas.openxmlformats.org/markup-compatibility/2006">
              <mc:Choice xmlns:v="urn:schemas-microsoft-com:vml" Requires="v">
                <p:oleObj spid="_x0000_s13329" name="Dokument" r:id="rId5" imgW="5575300" imgH="3848100" progId="Word.Document.12">
                  <p:embed/>
                </p:oleObj>
              </mc:Choice>
              <mc:Fallback>
                <p:oleObj name="Dokument" r:id="rId5" imgW="5575300" imgH="3848100" progId="Word.Document.12">
                  <p:embed/>
                  <p:pic>
                    <p:nvPicPr>
                      <p:cNvPr id="0" name=""/>
                      <p:cNvPicPr/>
                      <p:nvPr/>
                    </p:nvPicPr>
                    <p:blipFill>
                      <a:blip r:embed="rId6"/>
                      <a:stretch>
                        <a:fillRect/>
                      </a:stretch>
                    </p:blipFill>
                    <p:spPr>
                      <a:xfrm>
                        <a:off x="2612442" y="1243930"/>
                        <a:ext cx="5575300" cy="3848100"/>
                      </a:xfrm>
                      <a:prstGeom prst="rect">
                        <a:avLst/>
                      </a:prstGeom>
                    </p:spPr>
                  </p:pic>
                </p:oleObj>
              </mc:Fallback>
            </mc:AlternateContent>
          </a:graphicData>
        </a:graphic>
      </p:graphicFrame>
      <p:graphicFrame>
        <p:nvGraphicFramePr>
          <p:cNvPr id="13" name="Objekt 12"/>
          <p:cNvGraphicFramePr>
            <a:graphicFrameLocks noChangeAspect="1"/>
          </p:cNvGraphicFramePr>
          <p:nvPr>
            <p:extLst>
              <p:ext uri="{D42A27DB-BD31-4B8C-83A1-F6EECF244321}">
                <p14:modId xmlns:p14="http://schemas.microsoft.com/office/powerpoint/2010/main" val="1240696222"/>
              </p:ext>
            </p:extLst>
          </p:nvPr>
        </p:nvGraphicFramePr>
        <p:xfrm>
          <a:off x="5600774" y="1227584"/>
          <a:ext cx="5575300" cy="1536700"/>
        </p:xfrm>
        <a:graphic>
          <a:graphicData uri="http://schemas.openxmlformats.org/presentationml/2006/ole">
            <mc:AlternateContent xmlns:mc="http://schemas.openxmlformats.org/markup-compatibility/2006">
              <mc:Choice xmlns:v="urn:schemas-microsoft-com:vml" Requires="v">
                <p:oleObj spid="_x0000_s13330" name="Dokument" r:id="rId7" imgW="5575300" imgH="1536700" progId="Word.Document.12">
                  <p:embed/>
                </p:oleObj>
              </mc:Choice>
              <mc:Fallback>
                <p:oleObj name="Dokument" r:id="rId7" imgW="5575300" imgH="1536700" progId="Word.Document.12">
                  <p:embed/>
                  <p:pic>
                    <p:nvPicPr>
                      <p:cNvPr id="0" name=""/>
                      <p:cNvPicPr/>
                      <p:nvPr/>
                    </p:nvPicPr>
                    <p:blipFill>
                      <a:blip r:embed="rId8"/>
                      <a:stretch>
                        <a:fillRect/>
                      </a:stretch>
                    </p:blipFill>
                    <p:spPr>
                      <a:xfrm>
                        <a:off x="5600774" y="1227584"/>
                        <a:ext cx="5575300" cy="1536700"/>
                      </a:xfrm>
                      <a:prstGeom prst="rect">
                        <a:avLst/>
                      </a:prstGeom>
                    </p:spPr>
                  </p:pic>
                </p:oleObj>
              </mc:Fallback>
            </mc:AlternateContent>
          </a:graphicData>
        </a:graphic>
      </p:graphicFrame>
      <p:cxnSp>
        <p:nvCxnSpPr>
          <p:cNvPr id="17" name="Přímá spojnice 16"/>
          <p:cNvCxnSpPr/>
          <p:nvPr/>
        </p:nvCxnSpPr>
        <p:spPr>
          <a:xfrm>
            <a:off x="5004048" y="1227584"/>
            <a:ext cx="0" cy="3544513"/>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07810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linds(horizontal)">
                                      <p:cBhvr>
                                        <p:cTn id="7" dur="500"/>
                                        <p:tgtEl>
                                          <p:spTgt spid="12"/>
                                        </p:tgtEl>
                                      </p:cBhvr>
                                    </p:animEffect>
                                  </p:childTnLst>
                                </p:cTn>
                              </p:par>
                              <p:par>
                                <p:cTn id="8" presetID="3" presetClass="entr" presetSubtype="10" fill="hold"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blinds(horizontal)">
                                      <p:cBhvr>
                                        <p:cTn id="10" dur="500"/>
                                        <p:tgtEl>
                                          <p:spTgt spid="17"/>
                                        </p:tgtEl>
                                      </p:cBhvr>
                                    </p:animEffect>
                                  </p:childTnLst>
                                </p:cTn>
                              </p:par>
                              <p:par>
                                <p:cTn id="11" presetID="3" presetClass="entr" presetSubtype="1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blinds(horizontal)">
                                      <p:cBhvr>
                                        <p:cTn id="13"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36512" y="0"/>
            <a:ext cx="2016224"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 name="Text Placeholder 1"/>
          <p:cNvSpPr txBox="1">
            <a:spLocks/>
          </p:cNvSpPr>
          <p:nvPr/>
        </p:nvSpPr>
        <p:spPr>
          <a:xfrm>
            <a:off x="-36512" y="555526"/>
            <a:ext cx="1980220" cy="1440408"/>
          </a:xfrm>
          <a:prstGeom prst="rect">
            <a:avLst/>
          </a:prstGeom>
        </p:spPr>
        <p:txBody>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buNone/>
            </a:pPr>
            <a:r>
              <a:rPr lang="en-US" altLang="ko-KR" sz="1800" b="1" dirty="0" err="1" smtClean="0">
                <a:solidFill>
                  <a:schemeClr val="bg1"/>
                </a:solidFill>
                <a:latin typeface="Andale Mono" charset="0"/>
                <a:ea typeface="Andale Mono" charset="0"/>
                <a:cs typeface="Andale Mono" charset="0"/>
              </a:rPr>
              <a:t>Sestavení</a:t>
            </a:r>
            <a:r>
              <a:rPr lang="en-US" altLang="ko-KR" sz="1800" b="1" dirty="0" smtClean="0">
                <a:solidFill>
                  <a:schemeClr val="bg1"/>
                </a:solidFill>
                <a:latin typeface="Andale Mono" charset="0"/>
                <a:ea typeface="Andale Mono" charset="0"/>
                <a:cs typeface="Andale Mono" charset="0"/>
              </a:rPr>
              <a:t> </a:t>
            </a:r>
            <a:r>
              <a:rPr lang="en-US" altLang="ko-KR" sz="1800" b="1" dirty="0" err="1" smtClean="0">
                <a:solidFill>
                  <a:schemeClr val="bg1"/>
                </a:solidFill>
                <a:latin typeface="Andale Mono" charset="0"/>
                <a:ea typeface="Andale Mono" charset="0"/>
                <a:cs typeface="Andale Mono" charset="0"/>
              </a:rPr>
              <a:t>obvodu</a:t>
            </a:r>
            <a:endParaRPr lang="ko-KR" altLang="en-US" sz="1800" b="1" dirty="0">
              <a:solidFill>
                <a:schemeClr val="bg1"/>
              </a:solidFill>
              <a:latin typeface="Andale Mono" charset="0"/>
              <a:ea typeface="Andale Mono" charset="0"/>
              <a:cs typeface="Andale Mono" charset="0"/>
            </a:endParaRPr>
          </a:p>
        </p:txBody>
      </p:sp>
      <p:grpSp>
        <p:nvGrpSpPr>
          <p:cNvPr id="8" name="Skupina 7"/>
          <p:cNvGrpSpPr/>
          <p:nvPr/>
        </p:nvGrpSpPr>
        <p:grpSpPr>
          <a:xfrm>
            <a:off x="395536" y="4659804"/>
            <a:ext cx="1416811" cy="432226"/>
            <a:chOff x="7524328" y="199433"/>
            <a:chExt cx="1416811" cy="432226"/>
          </a:xfrm>
        </p:grpSpPr>
        <p:pic>
          <p:nvPicPr>
            <p:cNvPr id="9" name="Obrázek 8"/>
            <p:cNvPicPr>
              <a:picLocks noChangeAspect="1"/>
            </p:cNvPicPr>
            <p:nvPr/>
          </p:nvPicPr>
          <p:blipFill>
            <a:blip r:embed="rId3">
              <a:lum bright="70000" contrast="-70000"/>
              <a:extLst>
                <a:ext uri="{BEBA8EAE-BF5A-486C-A8C5-ECC9F3942E4B}">
                  <a14:imgProps xmlns:a14="http://schemas.microsoft.com/office/drawing/2010/main">
                    <a14:imgLayer r:embed="rId4">
                      <a14:imgEffect>
                        <a14:colorTemperature colorTemp="1500"/>
                      </a14:imgEffect>
                      <a14:imgEffect>
                        <a14:saturation sat="0"/>
                      </a14:imgEffect>
                    </a14:imgLayer>
                  </a14:imgProps>
                </a:ext>
              </a:extLst>
            </a:blip>
            <a:stretch>
              <a:fillRect/>
            </a:stretch>
          </p:blipFill>
          <p:spPr>
            <a:xfrm>
              <a:off x="8411772" y="199433"/>
              <a:ext cx="529367" cy="360218"/>
            </a:xfrm>
            <a:prstGeom prst="rect">
              <a:avLst/>
            </a:prstGeom>
          </p:spPr>
        </p:pic>
        <p:sp>
          <p:nvSpPr>
            <p:cNvPr id="10" name="TextovéPole 9"/>
            <p:cNvSpPr txBox="1"/>
            <p:nvPr/>
          </p:nvSpPr>
          <p:spPr>
            <a:xfrm>
              <a:off x="7524328" y="416215"/>
              <a:ext cx="915635" cy="215444"/>
            </a:xfrm>
            <a:prstGeom prst="rect">
              <a:avLst/>
            </a:prstGeom>
            <a:noFill/>
          </p:spPr>
          <p:txBody>
            <a:bodyPr wrap="none" rtlCol="0">
              <a:spAutoFit/>
            </a:bodyPr>
            <a:lstStyle/>
            <a:p>
              <a:r>
                <a:rPr lang="cs-CZ" sz="800" b="1" smtClean="0">
                  <a:solidFill>
                    <a:schemeClr val="bg1"/>
                  </a:solidFill>
                  <a:latin typeface="Andale Mono" charset="0"/>
                  <a:ea typeface="Andale Mono" charset="0"/>
                  <a:cs typeface="Andale Mono" charset="0"/>
                </a:rPr>
                <a:t>PROGRAMOVÁNÍ</a:t>
              </a:r>
              <a:endParaRPr lang="cs-CZ" sz="800" b="1" dirty="0">
                <a:solidFill>
                  <a:schemeClr val="bg1"/>
                </a:solidFill>
                <a:latin typeface="Andale Mono" charset="0"/>
                <a:ea typeface="Andale Mono" charset="0"/>
                <a:cs typeface="Andale Mono" charset="0"/>
              </a:endParaRPr>
            </a:p>
          </p:txBody>
        </p:sp>
      </p:grpSp>
      <p:graphicFrame>
        <p:nvGraphicFramePr>
          <p:cNvPr id="4" name="Objekt 3"/>
          <p:cNvGraphicFramePr>
            <a:graphicFrameLocks noChangeAspect="1"/>
          </p:cNvGraphicFramePr>
          <p:nvPr>
            <p:extLst>
              <p:ext uri="{D42A27DB-BD31-4B8C-83A1-F6EECF244321}">
                <p14:modId xmlns:p14="http://schemas.microsoft.com/office/powerpoint/2010/main" val="1285130774"/>
              </p:ext>
            </p:extLst>
          </p:nvPr>
        </p:nvGraphicFramePr>
        <p:xfrm>
          <a:off x="2699792" y="1924670"/>
          <a:ext cx="5969000" cy="1727200"/>
        </p:xfrm>
        <a:graphic>
          <a:graphicData uri="http://schemas.openxmlformats.org/presentationml/2006/ole">
            <mc:AlternateContent xmlns:mc="http://schemas.openxmlformats.org/markup-compatibility/2006">
              <mc:Choice xmlns:v="urn:schemas-microsoft-com:vml" Requires="v">
                <p:oleObj spid="_x0000_s5220" name="Dokument" r:id="rId5" imgW="5969000" imgH="1727200" progId="Word.Document.12">
                  <p:embed/>
                </p:oleObj>
              </mc:Choice>
              <mc:Fallback>
                <p:oleObj name="Dokument" r:id="rId5" imgW="5969000" imgH="1727200" progId="Word.Document.12">
                  <p:embed/>
                  <p:pic>
                    <p:nvPicPr>
                      <p:cNvPr id="0" name=""/>
                      <p:cNvPicPr/>
                      <p:nvPr/>
                    </p:nvPicPr>
                    <p:blipFill>
                      <a:blip r:embed="rId6"/>
                      <a:stretch>
                        <a:fillRect/>
                      </a:stretch>
                    </p:blipFill>
                    <p:spPr>
                      <a:xfrm>
                        <a:off x="2699792" y="1924670"/>
                        <a:ext cx="5969000" cy="1727200"/>
                      </a:xfrm>
                      <a:prstGeom prst="rect">
                        <a:avLst/>
                      </a:prstGeom>
                    </p:spPr>
                  </p:pic>
                </p:oleObj>
              </mc:Fallback>
            </mc:AlternateContent>
          </a:graphicData>
        </a:graphic>
      </p:graphicFrame>
      <p:sp>
        <p:nvSpPr>
          <p:cNvPr id="11" name="TextovéPole 10"/>
          <p:cNvSpPr txBox="1"/>
          <p:nvPr/>
        </p:nvSpPr>
        <p:spPr>
          <a:xfrm>
            <a:off x="2843808" y="834266"/>
            <a:ext cx="2776722" cy="338554"/>
          </a:xfrm>
          <a:prstGeom prst="rect">
            <a:avLst/>
          </a:prstGeom>
          <a:noFill/>
        </p:spPr>
        <p:txBody>
          <a:bodyPr wrap="none" rtlCol="0">
            <a:spAutoFit/>
          </a:bodyPr>
          <a:lstStyle/>
          <a:p>
            <a:r>
              <a:rPr lang="cs-CZ" sz="1600" b="1" dirty="0" smtClean="0">
                <a:solidFill>
                  <a:srgbClr val="AB7942"/>
                </a:solidFill>
                <a:latin typeface="Andale Mono" charset="0"/>
                <a:ea typeface="Andale Mono" charset="0"/>
                <a:cs typeface="Andale Mono" charset="0"/>
              </a:rPr>
              <a:t>Co budeme potřebovat?</a:t>
            </a:r>
            <a:endParaRPr lang="cs-CZ" sz="1600" b="1" dirty="0">
              <a:solidFill>
                <a:srgbClr val="AB7942"/>
              </a:solidFill>
              <a:latin typeface="Andale Mono" charset="0"/>
              <a:ea typeface="Andale Mono" charset="0"/>
              <a:cs typeface="Andale Mono" charset="0"/>
            </a:endParaRPr>
          </a:p>
        </p:txBody>
      </p:sp>
    </p:spTree>
    <p:extLst>
      <p:ext uri="{BB962C8B-B14F-4D97-AF65-F5344CB8AC3E}">
        <p14:creationId xmlns:p14="http://schemas.microsoft.com/office/powerpoint/2010/main" val="90759391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ovéPole 12"/>
          <p:cNvSpPr txBox="1"/>
          <p:nvPr/>
        </p:nvSpPr>
        <p:spPr>
          <a:xfrm>
            <a:off x="2915816" y="1350390"/>
            <a:ext cx="5400600" cy="461665"/>
          </a:xfrm>
          <a:prstGeom prst="rect">
            <a:avLst/>
          </a:prstGeom>
          <a:noFill/>
        </p:spPr>
        <p:txBody>
          <a:bodyPr wrap="square" rtlCol="0">
            <a:spAutoFit/>
          </a:bodyPr>
          <a:lstStyle/>
          <a:p>
            <a:pPr latinLnBrk="0" hangingPunct="0"/>
            <a:r>
              <a:rPr lang="cs-CZ" sz="1200" dirty="0" smtClean="0">
                <a:latin typeface="Andale Mono" charset="0"/>
                <a:ea typeface="Andale Mono" charset="0"/>
                <a:cs typeface="Andale Mono" charset="0"/>
              </a:rPr>
              <a:t>V rámci opakování zapojte a naprogramujte obvod se dvěma diodami, které budou blikat v intervalu 1 sekundy. </a:t>
            </a:r>
            <a:endParaRPr lang="cs-CZ" sz="1200" dirty="0">
              <a:latin typeface="Andale Mono" charset="0"/>
              <a:ea typeface="Andale Mono" charset="0"/>
              <a:cs typeface="Andale Mono" charset="0"/>
            </a:endParaRPr>
          </a:p>
        </p:txBody>
      </p:sp>
      <p:sp>
        <p:nvSpPr>
          <p:cNvPr id="14" name="Rectangle 13"/>
          <p:cNvSpPr/>
          <p:nvPr/>
        </p:nvSpPr>
        <p:spPr>
          <a:xfrm>
            <a:off x="-36512" y="0"/>
            <a:ext cx="2016224"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 name="Text Placeholder 1"/>
          <p:cNvSpPr txBox="1">
            <a:spLocks/>
          </p:cNvSpPr>
          <p:nvPr/>
        </p:nvSpPr>
        <p:spPr>
          <a:xfrm>
            <a:off x="-36512" y="555526"/>
            <a:ext cx="1980220" cy="1440408"/>
          </a:xfrm>
          <a:prstGeom prst="rect">
            <a:avLst/>
          </a:prstGeom>
        </p:spPr>
        <p:txBody>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buNone/>
            </a:pPr>
            <a:r>
              <a:rPr lang="en-US" altLang="ko-KR" sz="1800" b="1" dirty="0" err="1" smtClean="0">
                <a:solidFill>
                  <a:schemeClr val="bg1"/>
                </a:solidFill>
                <a:latin typeface="Andale Mono" charset="0"/>
                <a:ea typeface="Andale Mono" charset="0"/>
                <a:cs typeface="Andale Mono" charset="0"/>
              </a:rPr>
              <a:t>Elektronický</a:t>
            </a:r>
            <a:r>
              <a:rPr lang="en-US" altLang="ko-KR" sz="1800" b="1" dirty="0" smtClean="0">
                <a:solidFill>
                  <a:schemeClr val="bg1"/>
                </a:solidFill>
                <a:latin typeface="Andale Mono" charset="0"/>
                <a:ea typeface="Andale Mono" charset="0"/>
                <a:cs typeface="Andale Mono" charset="0"/>
              </a:rPr>
              <a:t> </a:t>
            </a:r>
            <a:r>
              <a:rPr lang="en-US" altLang="ko-KR" sz="1800" b="1" dirty="0" err="1" smtClean="0">
                <a:solidFill>
                  <a:schemeClr val="bg1"/>
                </a:solidFill>
                <a:latin typeface="Andale Mono" charset="0"/>
                <a:ea typeface="Andale Mono" charset="0"/>
                <a:cs typeface="Andale Mono" charset="0"/>
              </a:rPr>
              <a:t>obvod</a:t>
            </a:r>
            <a:endParaRPr lang="ko-KR" altLang="en-US" sz="1800" b="1" dirty="0">
              <a:solidFill>
                <a:schemeClr val="bg1"/>
              </a:solidFill>
              <a:latin typeface="Andale Mono" charset="0"/>
              <a:ea typeface="Andale Mono" charset="0"/>
              <a:cs typeface="Andale Mono" charset="0"/>
            </a:endParaRPr>
          </a:p>
        </p:txBody>
      </p:sp>
      <p:grpSp>
        <p:nvGrpSpPr>
          <p:cNvPr id="8" name="Skupina 7"/>
          <p:cNvGrpSpPr/>
          <p:nvPr/>
        </p:nvGrpSpPr>
        <p:grpSpPr>
          <a:xfrm>
            <a:off x="395536" y="4659804"/>
            <a:ext cx="1416811" cy="432226"/>
            <a:chOff x="7524328" y="199433"/>
            <a:chExt cx="1416811" cy="432226"/>
          </a:xfrm>
        </p:grpSpPr>
        <p:pic>
          <p:nvPicPr>
            <p:cNvPr id="9" name="Obrázek 8"/>
            <p:cNvPicPr>
              <a:picLocks noChangeAspect="1"/>
            </p:cNvPicPr>
            <p:nvPr/>
          </p:nvPicPr>
          <p:blipFill>
            <a:blip r:embed="rId2">
              <a:lum bright="70000" contrast="-70000"/>
              <a:extLst>
                <a:ext uri="{BEBA8EAE-BF5A-486C-A8C5-ECC9F3942E4B}">
                  <a14:imgProps xmlns:a14="http://schemas.microsoft.com/office/drawing/2010/main">
                    <a14:imgLayer r:embed="rId3">
                      <a14:imgEffect>
                        <a14:colorTemperature colorTemp="1500"/>
                      </a14:imgEffect>
                      <a14:imgEffect>
                        <a14:saturation sat="0"/>
                      </a14:imgEffect>
                    </a14:imgLayer>
                  </a14:imgProps>
                </a:ext>
              </a:extLst>
            </a:blip>
            <a:stretch>
              <a:fillRect/>
            </a:stretch>
          </p:blipFill>
          <p:spPr>
            <a:xfrm>
              <a:off x="8411772" y="199433"/>
              <a:ext cx="529367" cy="360218"/>
            </a:xfrm>
            <a:prstGeom prst="rect">
              <a:avLst/>
            </a:prstGeom>
          </p:spPr>
        </p:pic>
        <p:sp>
          <p:nvSpPr>
            <p:cNvPr id="10" name="TextovéPole 9"/>
            <p:cNvSpPr txBox="1"/>
            <p:nvPr/>
          </p:nvSpPr>
          <p:spPr>
            <a:xfrm>
              <a:off x="7524328" y="416215"/>
              <a:ext cx="915635" cy="215444"/>
            </a:xfrm>
            <a:prstGeom prst="rect">
              <a:avLst/>
            </a:prstGeom>
            <a:noFill/>
          </p:spPr>
          <p:txBody>
            <a:bodyPr wrap="none" rtlCol="0">
              <a:spAutoFit/>
            </a:bodyPr>
            <a:lstStyle/>
            <a:p>
              <a:r>
                <a:rPr lang="cs-CZ" sz="800" b="1" smtClean="0">
                  <a:solidFill>
                    <a:schemeClr val="bg1"/>
                  </a:solidFill>
                  <a:latin typeface="Andale Mono" charset="0"/>
                  <a:ea typeface="Andale Mono" charset="0"/>
                  <a:cs typeface="Andale Mono" charset="0"/>
                </a:rPr>
                <a:t>PROGRAMOVÁNÍ</a:t>
              </a:r>
              <a:endParaRPr lang="cs-CZ" sz="800" b="1" dirty="0">
                <a:solidFill>
                  <a:schemeClr val="bg1"/>
                </a:solidFill>
                <a:latin typeface="Andale Mono" charset="0"/>
                <a:ea typeface="Andale Mono" charset="0"/>
                <a:cs typeface="Andale Mono" charset="0"/>
              </a:endParaRPr>
            </a:p>
          </p:txBody>
        </p:sp>
      </p:grpSp>
      <p:sp>
        <p:nvSpPr>
          <p:cNvPr id="12" name="TextovéPole 11"/>
          <p:cNvSpPr txBox="1"/>
          <p:nvPr/>
        </p:nvSpPr>
        <p:spPr>
          <a:xfrm>
            <a:off x="2843808" y="834266"/>
            <a:ext cx="2036135" cy="338554"/>
          </a:xfrm>
          <a:prstGeom prst="rect">
            <a:avLst/>
          </a:prstGeom>
          <a:noFill/>
        </p:spPr>
        <p:txBody>
          <a:bodyPr wrap="none" rtlCol="0">
            <a:spAutoFit/>
          </a:bodyPr>
          <a:lstStyle/>
          <a:p>
            <a:r>
              <a:rPr lang="cs-CZ" sz="1600" b="1" dirty="0" smtClean="0">
                <a:solidFill>
                  <a:srgbClr val="AB7942"/>
                </a:solidFill>
                <a:latin typeface="Andale Mono" charset="0"/>
                <a:ea typeface="Andale Mono" charset="0"/>
                <a:cs typeface="Andale Mono" charset="0"/>
              </a:rPr>
              <a:t>Schéma zapojení</a:t>
            </a:r>
            <a:endParaRPr lang="cs-CZ" sz="1600" b="1" dirty="0">
              <a:solidFill>
                <a:srgbClr val="AB7942"/>
              </a:solidFill>
              <a:latin typeface="Andale Mono" charset="0"/>
              <a:ea typeface="Andale Mono" charset="0"/>
              <a:cs typeface="Andale Mono" charset="0"/>
            </a:endParaRPr>
          </a:p>
        </p:txBody>
      </p:sp>
      <p:pic>
        <p:nvPicPr>
          <p:cNvPr id="16" name="Obrázek 15"/>
          <p:cNvPicPr/>
          <p:nvPr/>
        </p:nvPicPr>
        <p:blipFill rotWithShape="1">
          <a:blip r:embed="rId4">
            <a:extLst>
              <a:ext uri="{28A0092B-C50C-407E-A947-70E740481C1C}">
                <a14:useLocalDpi xmlns:a14="http://schemas.microsoft.com/office/drawing/2010/main" val="0"/>
              </a:ext>
            </a:extLst>
          </a:blip>
          <a:srcRect b="6233"/>
          <a:stretch/>
        </p:blipFill>
        <p:spPr bwMode="auto">
          <a:xfrm>
            <a:off x="3635896" y="2283718"/>
            <a:ext cx="3571032" cy="2469071"/>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887594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linds(horizontal)">
                                      <p:cBhvr>
                                        <p:cTn id="7" dur="500"/>
                                        <p:tgtEl>
                                          <p:spTgt spid="13"/>
                                        </p:tgtEl>
                                      </p:cBhvr>
                                    </p:animEffect>
                                  </p:childTnLst>
                                </p:cTn>
                              </p:par>
                              <p:par>
                                <p:cTn id="8" presetID="3" presetClass="exit" presetSubtype="10" fill="hold" grpId="1" nodeType="withEffect">
                                  <p:stCondLst>
                                    <p:cond delay="0"/>
                                  </p:stCondLst>
                                  <p:childTnLst>
                                    <p:animEffect transition="out" filter="blinds(horizontal)">
                                      <p:cBhvr>
                                        <p:cTn id="9" dur="500"/>
                                        <p:tgtEl>
                                          <p:spTgt spid="13"/>
                                        </p:tgtEl>
                                      </p:cBhvr>
                                    </p:animEffect>
                                    <p:set>
                                      <p:cBhvr>
                                        <p:cTn id="10" dur="1" fill="hold">
                                          <p:stCondLst>
                                            <p:cond delay="499"/>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36512" y="0"/>
            <a:ext cx="2016224"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 name="Text Placeholder 1"/>
          <p:cNvSpPr txBox="1">
            <a:spLocks/>
          </p:cNvSpPr>
          <p:nvPr/>
        </p:nvSpPr>
        <p:spPr>
          <a:xfrm>
            <a:off x="-36512" y="555526"/>
            <a:ext cx="1980220" cy="1440408"/>
          </a:xfrm>
          <a:prstGeom prst="rect">
            <a:avLst/>
          </a:prstGeom>
        </p:spPr>
        <p:txBody>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buNone/>
            </a:pPr>
            <a:r>
              <a:rPr lang="en-US" altLang="ko-KR" sz="1800" b="1" dirty="0" err="1" smtClean="0">
                <a:solidFill>
                  <a:schemeClr val="bg1"/>
                </a:solidFill>
                <a:latin typeface="Andale Mono" charset="0"/>
                <a:ea typeface="Andale Mono" charset="0"/>
                <a:cs typeface="Andale Mono" charset="0"/>
              </a:rPr>
              <a:t>Programový</a:t>
            </a:r>
            <a:r>
              <a:rPr lang="en-US" altLang="ko-KR" sz="1800" b="1" dirty="0" smtClean="0">
                <a:solidFill>
                  <a:schemeClr val="bg1"/>
                </a:solidFill>
                <a:latin typeface="Andale Mono" charset="0"/>
                <a:ea typeface="Andale Mono" charset="0"/>
                <a:cs typeface="Andale Mono" charset="0"/>
              </a:rPr>
              <a:t> </a:t>
            </a:r>
            <a:br>
              <a:rPr lang="en-US" altLang="ko-KR" sz="1800" b="1" dirty="0" smtClean="0">
                <a:solidFill>
                  <a:schemeClr val="bg1"/>
                </a:solidFill>
                <a:latin typeface="Andale Mono" charset="0"/>
                <a:ea typeface="Andale Mono" charset="0"/>
                <a:cs typeface="Andale Mono" charset="0"/>
              </a:rPr>
            </a:br>
            <a:r>
              <a:rPr lang="en-US" altLang="ko-KR" sz="1800" b="1" dirty="0" err="1" smtClean="0">
                <a:solidFill>
                  <a:schemeClr val="bg1"/>
                </a:solidFill>
                <a:latin typeface="Andale Mono" charset="0"/>
                <a:ea typeface="Andale Mono" charset="0"/>
                <a:cs typeface="Andale Mono" charset="0"/>
              </a:rPr>
              <a:t>kód</a:t>
            </a:r>
            <a:endParaRPr lang="ko-KR" altLang="en-US" sz="1800" b="1" dirty="0">
              <a:solidFill>
                <a:schemeClr val="bg1"/>
              </a:solidFill>
              <a:latin typeface="Andale Mono" charset="0"/>
              <a:ea typeface="Andale Mono" charset="0"/>
              <a:cs typeface="Andale Mono" charset="0"/>
            </a:endParaRPr>
          </a:p>
        </p:txBody>
      </p:sp>
      <p:grpSp>
        <p:nvGrpSpPr>
          <p:cNvPr id="8" name="Skupina 7"/>
          <p:cNvGrpSpPr/>
          <p:nvPr/>
        </p:nvGrpSpPr>
        <p:grpSpPr>
          <a:xfrm>
            <a:off x="395536" y="4659804"/>
            <a:ext cx="1416811" cy="432226"/>
            <a:chOff x="7524328" y="199433"/>
            <a:chExt cx="1416811" cy="432226"/>
          </a:xfrm>
        </p:grpSpPr>
        <p:pic>
          <p:nvPicPr>
            <p:cNvPr id="9" name="Obrázek 8"/>
            <p:cNvPicPr>
              <a:picLocks noChangeAspect="1"/>
            </p:cNvPicPr>
            <p:nvPr/>
          </p:nvPicPr>
          <p:blipFill>
            <a:blip r:embed="rId3">
              <a:lum bright="70000" contrast="-70000"/>
              <a:extLst>
                <a:ext uri="{BEBA8EAE-BF5A-486C-A8C5-ECC9F3942E4B}">
                  <a14:imgProps xmlns:a14="http://schemas.microsoft.com/office/drawing/2010/main">
                    <a14:imgLayer r:embed="rId4">
                      <a14:imgEffect>
                        <a14:colorTemperature colorTemp="1500"/>
                      </a14:imgEffect>
                      <a14:imgEffect>
                        <a14:saturation sat="0"/>
                      </a14:imgEffect>
                    </a14:imgLayer>
                  </a14:imgProps>
                </a:ext>
              </a:extLst>
            </a:blip>
            <a:stretch>
              <a:fillRect/>
            </a:stretch>
          </p:blipFill>
          <p:spPr>
            <a:xfrm>
              <a:off x="8411772" y="199433"/>
              <a:ext cx="529367" cy="360218"/>
            </a:xfrm>
            <a:prstGeom prst="rect">
              <a:avLst/>
            </a:prstGeom>
          </p:spPr>
        </p:pic>
        <p:sp>
          <p:nvSpPr>
            <p:cNvPr id="10" name="TextovéPole 9"/>
            <p:cNvSpPr txBox="1"/>
            <p:nvPr/>
          </p:nvSpPr>
          <p:spPr>
            <a:xfrm>
              <a:off x="7524328" y="416215"/>
              <a:ext cx="915635" cy="215444"/>
            </a:xfrm>
            <a:prstGeom prst="rect">
              <a:avLst/>
            </a:prstGeom>
            <a:noFill/>
          </p:spPr>
          <p:txBody>
            <a:bodyPr wrap="none" rtlCol="0">
              <a:spAutoFit/>
            </a:bodyPr>
            <a:lstStyle/>
            <a:p>
              <a:r>
                <a:rPr lang="cs-CZ" sz="800" b="1" smtClean="0">
                  <a:solidFill>
                    <a:schemeClr val="bg1"/>
                  </a:solidFill>
                  <a:latin typeface="Andale Mono" charset="0"/>
                  <a:ea typeface="Andale Mono" charset="0"/>
                  <a:cs typeface="Andale Mono" charset="0"/>
                </a:rPr>
                <a:t>PROGRAMOVÁNÍ</a:t>
              </a:r>
              <a:endParaRPr lang="cs-CZ" sz="800" b="1" dirty="0">
                <a:solidFill>
                  <a:schemeClr val="bg1"/>
                </a:solidFill>
                <a:latin typeface="Andale Mono" charset="0"/>
                <a:ea typeface="Andale Mono" charset="0"/>
                <a:cs typeface="Andale Mono" charset="0"/>
              </a:endParaRPr>
            </a:p>
          </p:txBody>
        </p:sp>
      </p:grpSp>
      <p:graphicFrame>
        <p:nvGraphicFramePr>
          <p:cNvPr id="3" name="Objekt 2"/>
          <p:cNvGraphicFramePr>
            <a:graphicFrameLocks noChangeAspect="1"/>
          </p:cNvGraphicFramePr>
          <p:nvPr>
            <p:extLst>
              <p:ext uri="{D42A27DB-BD31-4B8C-83A1-F6EECF244321}">
                <p14:modId xmlns:p14="http://schemas.microsoft.com/office/powerpoint/2010/main" val="1472764484"/>
              </p:ext>
            </p:extLst>
          </p:nvPr>
        </p:nvGraphicFramePr>
        <p:xfrm>
          <a:off x="2885132" y="1480046"/>
          <a:ext cx="5575300" cy="1955800"/>
        </p:xfrm>
        <a:graphic>
          <a:graphicData uri="http://schemas.openxmlformats.org/presentationml/2006/ole">
            <mc:AlternateContent xmlns:mc="http://schemas.openxmlformats.org/markup-compatibility/2006">
              <mc:Choice xmlns:v="urn:schemas-microsoft-com:vml" Requires="v">
                <p:oleObj spid="_x0000_s4195" name="Dokument" r:id="rId5" imgW="5575300" imgH="1955800" progId="Word.Document.12">
                  <p:embed/>
                </p:oleObj>
              </mc:Choice>
              <mc:Fallback>
                <p:oleObj name="Dokument" r:id="rId5" imgW="5575300" imgH="1955800" progId="Word.Document.12">
                  <p:embed/>
                  <p:pic>
                    <p:nvPicPr>
                      <p:cNvPr id="0" name=""/>
                      <p:cNvPicPr/>
                      <p:nvPr/>
                    </p:nvPicPr>
                    <p:blipFill>
                      <a:blip r:embed="rId6"/>
                      <a:stretch>
                        <a:fillRect/>
                      </a:stretch>
                    </p:blipFill>
                    <p:spPr>
                      <a:xfrm>
                        <a:off x="2885132" y="1480046"/>
                        <a:ext cx="5575300" cy="1955800"/>
                      </a:xfrm>
                      <a:prstGeom prst="rect">
                        <a:avLst/>
                      </a:prstGeom>
                    </p:spPr>
                  </p:pic>
                </p:oleObj>
              </mc:Fallback>
            </mc:AlternateContent>
          </a:graphicData>
        </a:graphic>
      </p:graphicFrame>
      <p:sp>
        <p:nvSpPr>
          <p:cNvPr id="4" name="TextovéPole 3"/>
          <p:cNvSpPr txBox="1"/>
          <p:nvPr/>
        </p:nvSpPr>
        <p:spPr>
          <a:xfrm>
            <a:off x="5064571" y="1590987"/>
            <a:ext cx="2903359" cy="261610"/>
          </a:xfrm>
          <a:prstGeom prst="rect">
            <a:avLst/>
          </a:prstGeom>
          <a:noFill/>
        </p:spPr>
        <p:txBody>
          <a:bodyPr wrap="none" rtlCol="0">
            <a:spAutoFit/>
          </a:bodyPr>
          <a:lstStyle/>
          <a:p>
            <a:r>
              <a:rPr lang="cs-CZ" sz="1100" dirty="0">
                <a:solidFill>
                  <a:schemeClr val="bg1">
                    <a:lumMod val="50000"/>
                  </a:schemeClr>
                </a:solidFill>
                <a:latin typeface="Andale Mono" charset="0"/>
                <a:ea typeface="Andale Mono" charset="0"/>
                <a:cs typeface="Andale Mono" charset="0"/>
              </a:rPr>
              <a:t>// nastavení pinu 13 jako výstup</a:t>
            </a:r>
          </a:p>
        </p:txBody>
      </p:sp>
      <p:sp>
        <p:nvSpPr>
          <p:cNvPr id="12" name="TextovéPole 11"/>
          <p:cNvSpPr txBox="1"/>
          <p:nvPr/>
        </p:nvSpPr>
        <p:spPr>
          <a:xfrm>
            <a:off x="5064571" y="2270778"/>
            <a:ext cx="2393604" cy="430887"/>
          </a:xfrm>
          <a:prstGeom prst="rect">
            <a:avLst/>
          </a:prstGeom>
          <a:noFill/>
        </p:spPr>
        <p:txBody>
          <a:bodyPr wrap="none" rtlCol="0">
            <a:spAutoFit/>
          </a:bodyPr>
          <a:lstStyle/>
          <a:p>
            <a:r>
              <a:rPr lang="cs-CZ" sz="1100" dirty="0">
                <a:solidFill>
                  <a:schemeClr val="bg1">
                    <a:lumMod val="50000"/>
                  </a:schemeClr>
                </a:solidFill>
                <a:latin typeface="Andale Mono" charset="0"/>
                <a:ea typeface="Andale Mono" charset="0"/>
                <a:cs typeface="Andale Mono" charset="0"/>
              </a:rPr>
              <a:t>// nastavení </a:t>
            </a:r>
            <a:r>
              <a:rPr lang="cs-CZ" sz="1100" dirty="0" smtClean="0">
                <a:solidFill>
                  <a:schemeClr val="bg1">
                    <a:lumMod val="50000"/>
                  </a:schemeClr>
                </a:solidFill>
                <a:latin typeface="Andale Mono" charset="0"/>
                <a:ea typeface="Andale Mono" charset="0"/>
                <a:cs typeface="Andale Mono" charset="0"/>
              </a:rPr>
              <a:t>hodnoty HIGH </a:t>
            </a:r>
          </a:p>
          <a:p>
            <a:r>
              <a:rPr lang="cs-CZ" sz="1100" dirty="0" smtClean="0">
                <a:solidFill>
                  <a:schemeClr val="bg1">
                    <a:lumMod val="50000"/>
                  </a:schemeClr>
                </a:solidFill>
                <a:latin typeface="Andale Mono" charset="0"/>
                <a:ea typeface="Andale Mono" charset="0"/>
                <a:cs typeface="Andale Mono" charset="0"/>
              </a:rPr>
              <a:t>// pro rozsvícení diody</a:t>
            </a:r>
            <a:endParaRPr lang="cs-CZ" sz="1100" dirty="0">
              <a:solidFill>
                <a:schemeClr val="bg1">
                  <a:lumMod val="50000"/>
                </a:schemeClr>
              </a:solidFill>
              <a:latin typeface="Andale Mono" charset="0"/>
              <a:ea typeface="Andale Mono" charset="0"/>
              <a:cs typeface="Andale Mono" charset="0"/>
            </a:endParaRPr>
          </a:p>
        </p:txBody>
      </p:sp>
      <p:sp>
        <p:nvSpPr>
          <p:cNvPr id="13" name="TextovéPole 12"/>
          <p:cNvSpPr txBox="1"/>
          <p:nvPr/>
        </p:nvSpPr>
        <p:spPr>
          <a:xfrm>
            <a:off x="5055944" y="2612062"/>
            <a:ext cx="3073277" cy="261610"/>
          </a:xfrm>
          <a:prstGeom prst="rect">
            <a:avLst/>
          </a:prstGeom>
          <a:noFill/>
        </p:spPr>
        <p:txBody>
          <a:bodyPr wrap="none" rtlCol="0">
            <a:spAutoFit/>
          </a:bodyPr>
          <a:lstStyle/>
          <a:p>
            <a:r>
              <a:rPr lang="cs-CZ" sz="1100">
                <a:solidFill>
                  <a:schemeClr val="bg1">
                    <a:lumMod val="50000"/>
                  </a:schemeClr>
                </a:solidFill>
                <a:latin typeface="Andale Mono" charset="0"/>
                <a:ea typeface="Andale Mono" charset="0"/>
                <a:cs typeface="Andale Mono" charset="0"/>
              </a:rPr>
              <a:t>// </a:t>
            </a:r>
            <a:r>
              <a:rPr lang="cs-CZ" sz="1100" smtClean="0">
                <a:solidFill>
                  <a:schemeClr val="bg1">
                    <a:lumMod val="50000"/>
                  </a:schemeClr>
                </a:solidFill>
                <a:latin typeface="Andale Mono" charset="0"/>
                <a:ea typeface="Andale Mono" charset="0"/>
                <a:cs typeface="Andale Mono" charset="0"/>
              </a:rPr>
              <a:t>Přerušení programu na 1 sekundu</a:t>
            </a:r>
            <a:endParaRPr lang="cs-CZ" sz="1100" dirty="0">
              <a:solidFill>
                <a:schemeClr val="bg1">
                  <a:lumMod val="50000"/>
                </a:schemeClr>
              </a:solidFill>
              <a:latin typeface="Andale Mono" charset="0"/>
              <a:ea typeface="Andale Mono" charset="0"/>
              <a:cs typeface="Andale Mono" charset="0"/>
            </a:endParaRPr>
          </a:p>
        </p:txBody>
      </p:sp>
      <p:sp>
        <p:nvSpPr>
          <p:cNvPr id="15" name="TextovéPole 14"/>
          <p:cNvSpPr txBox="1"/>
          <p:nvPr/>
        </p:nvSpPr>
        <p:spPr>
          <a:xfrm>
            <a:off x="5055944" y="2787173"/>
            <a:ext cx="2223686" cy="430887"/>
          </a:xfrm>
          <a:prstGeom prst="rect">
            <a:avLst/>
          </a:prstGeom>
          <a:noFill/>
        </p:spPr>
        <p:txBody>
          <a:bodyPr wrap="none" rtlCol="0">
            <a:spAutoFit/>
          </a:bodyPr>
          <a:lstStyle/>
          <a:p>
            <a:r>
              <a:rPr lang="cs-CZ" sz="1100" dirty="0">
                <a:solidFill>
                  <a:schemeClr val="bg1">
                    <a:lumMod val="50000"/>
                  </a:schemeClr>
                </a:solidFill>
                <a:latin typeface="Andale Mono" charset="0"/>
                <a:ea typeface="Andale Mono" charset="0"/>
                <a:cs typeface="Andale Mono" charset="0"/>
              </a:rPr>
              <a:t>// nastavení </a:t>
            </a:r>
            <a:r>
              <a:rPr lang="cs-CZ" sz="1100" dirty="0" smtClean="0">
                <a:solidFill>
                  <a:schemeClr val="bg1">
                    <a:lumMod val="50000"/>
                  </a:schemeClr>
                </a:solidFill>
                <a:latin typeface="Andale Mono" charset="0"/>
                <a:ea typeface="Andale Mono" charset="0"/>
                <a:cs typeface="Andale Mono" charset="0"/>
              </a:rPr>
              <a:t>hodnoty LOW</a:t>
            </a:r>
          </a:p>
          <a:p>
            <a:r>
              <a:rPr lang="cs-CZ" sz="1100" dirty="0" smtClean="0">
                <a:solidFill>
                  <a:schemeClr val="bg1">
                    <a:lumMod val="50000"/>
                  </a:schemeClr>
                </a:solidFill>
                <a:latin typeface="Andale Mono" charset="0"/>
                <a:ea typeface="Andale Mono" charset="0"/>
                <a:cs typeface="Andale Mono" charset="0"/>
              </a:rPr>
              <a:t>// pro zhasnutí diody</a:t>
            </a:r>
            <a:endParaRPr lang="cs-CZ" sz="1100" dirty="0">
              <a:solidFill>
                <a:schemeClr val="bg1">
                  <a:lumMod val="50000"/>
                </a:schemeClr>
              </a:solidFill>
              <a:latin typeface="Andale Mono" charset="0"/>
              <a:ea typeface="Andale Mono" charset="0"/>
              <a:cs typeface="Andale Mono" charset="0"/>
            </a:endParaRPr>
          </a:p>
        </p:txBody>
      </p:sp>
    </p:spTree>
    <p:extLst>
      <p:ext uri="{BB962C8B-B14F-4D97-AF65-F5344CB8AC3E}">
        <p14:creationId xmlns:p14="http://schemas.microsoft.com/office/powerpoint/2010/main" val="901742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blinds(horizontal)">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blinds(horizontal)">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blinds(horizontal)">
                                      <p:cBhvr>
                                        <p:cTn id="2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2" grpId="0"/>
      <p:bldP spid="13" grpId="0"/>
      <p:bldP spid="1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36512" y="0"/>
            <a:ext cx="2016224"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 name="Text Placeholder 1"/>
          <p:cNvSpPr txBox="1">
            <a:spLocks/>
          </p:cNvSpPr>
          <p:nvPr/>
        </p:nvSpPr>
        <p:spPr>
          <a:xfrm>
            <a:off x="-36512" y="555526"/>
            <a:ext cx="1980220" cy="1440408"/>
          </a:xfrm>
          <a:prstGeom prst="rect">
            <a:avLst/>
          </a:prstGeom>
        </p:spPr>
        <p:txBody>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buNone/>
            </a:pPr>
            <a:r>
              <a:rPr lang="en-US" altLang="ko-KR" sz="1800" b="1" dirty="0" err="1" smtClean="0">
                <a:solidFill>
                  <a:schemeClr val="bg1"/>
                </a:solidFill>
                <a:latin typeface="Andale Mono" charset="0"/>
                <a:ea typeface="Andale Mono" charset="0"/>
                <a:cs typeface="Andale Mono" charset="0"/>
              </a:rPr>
              <a:t>Úkol</a:t>
            </a:r>
            <a:r>
              <a:rPr lang="en-US" altLang="ko-KR" sz="1800" b="1" dirty="0" smtClean="0">
                <a:solidFill>
                  <a:schemeClr val="bg1"/>
                </a:solidFill>
                <a:latin typeface="Andale Mono" charset="0"/>
                <a:ea typeface="Andale Mono" charset="0"/>
                <a:cs typeface="Andale Mono" charset="0"/>
              </a:rPr>
              <a:t> pro </a:t>
            </a:r>
            <a:br>
              <a:rPr lang="en-US" altLang="ko-KR" sz="1800" b="1" dirty="0" smtClean="0">
                <a:solidFill>
                  <a:schemeClr val="bg1"/>
                </a:solidFill>
                <a:latin typeface="Andale Mono" charset="0"/>
                <a:ea typeface="Andale Mono" charset="0"/>
                <a:cs typeface="Andale Mono" charset="0"/>
              </a:rPr>
            </a:br>
            <a:r>
              <a:rPr lang="en-US" altLang="ko-KR" sz="1800" b="1" dirty="0" err="1" smtClean="0">
                <a:solidFill>
                  <a:schemeClr val="bg1"/>
                </a:solidFill>
                <a:latin typeface="Andale Mono" charset="0"/>
                <a:ea typeface="Andale Mono" charset="0"/>
                <a:cs typeface="Andale Mono" charset="0"/>
              </a:rPr>
              <a:t>vás</a:t>
            </a:r>
            <a:endParaRPr lang="ko-KR" altLang="en-US" sz="1800" b="1" dirty="0">
              <a:solidFill>
                <a:schemeClr val="bg1"/>
              </a:solidFill>
              <a:latin typeface="Andale Mono" charset="0"/>
              <a:ea typeface="Andale Mono" charset="0"/>
              <a:cs typeface="Andale Mono" charset="0"/>
            </a:endParaRPr>
          </a:p>
        </p:txBody>
      </p:sp>
      <p:grpSp>
        <p:nvGrpSpPr>
          <p:cNvPr id="8" name="Skupina 7"/>
          <p:cNvGrpSpPr/>
          <p:nvPr/>
        </p:nvGrpSpPr>
        <p:grpSpPr>
          <a:xfrm>
            <a:off x="395536" y="4659804"/>
            <a:ext cx="1416811" cy="432226"/>
            <a:chOff x="7524328" y="199433"/>
            <a:chExt cx="1416811" cy="432226"/>
          </a:xfrm>
        </p:grpSpPr>
        <p:pic>
          <p:nvPicPr>
            <p:cNvPr id="9" name="Obrázek 8"/>
            <p:cNvPicPr>
              <a:picLocks noChangeAspect="1"/>
            </p:cNvPicPr>
            <p:nvPr/>
          </p:nvPicPr>
          <p:blipFill>
            <a:blip r:embed="rId2">
              <a:lum bright="70000" contrast="-70000"/>
              <a:extLst>
                <a:ext uri="{BEBA8EAE-BF5A-486C-A8C5-ECC9F3942E4B}">
                  <a14:imgProps xmlns:a14="http://schemas.microsoft.com/office/drawing/2010/main">
                    <a14:imgLayer r:embed="rId3">
                      <a14:imgEffect>
                        <a14:colorTemperature colorTemp="1500"/>
                      </a14:imgEffect>
                      <a14:imgEffect>
                        <a14:saturation sat="0"/>
                      </a14:imgEffect>
                    </a14:imgLayer>
                  </a14:imgProps>
                </a:ext>
              </a:extLst>
            </a:blip>
            <a:stretch>
              <a:fillRect/>
            </a:stretch>
          </p:blipFill>
          <p:spPr>
            <a:xfrm>
              <a:off x="8411772" y="199433"/>
              <a:ext cx="529367" cy="360218"/>
            </a:xfrm>
            <a:prstGeom prst="rect">
              <a:avLst/>
            </a:prstGeom>
          </p:spPr>
        </p:pic>
        <p:sp>
          <p:nvSpPr>
            <p:cNvPr id="10" name="TextovéPole 9"/>
            <p:cNvSpPr txBox="1"/>
            <p:nvPr/>
          </p:nvSpPr>
          <p:spPr>
            <a:xfrm>
              <a:off x="7524328" y="416215"/>
              <a:ext cx="915635" cy="215444"/>
            </a:xfrm>
            <a:prstGeom prst="rect">
              <a:avLst/>
            </a:prstGeom>
            <a:noFill/>
          </p:spPr>
          <p:txBody>
            <a:bodyPr wrap="none" rtlCol="0">
              <a:spAutoFit/>
            </a:bodyPr>
            <a:lstStyle/>
            <a:p>
              <a:r>
                <a:rPr lang="cs-CZ" sz="800" b="1" smtClean="0">
                  <a:solidFill>
                    <a:schemeClr val="bg1"/>
                  </a:solidFill>
                  <a:latin typeface="Andale Mono" charset="0"/>
                  <a:ea typeface="Andale Mono" charset="0"/>
                  <a:cs typeface="Andale Mono" charset="0"/>
                </a:rPr>
                <a:t>PROGRAMOVÁNÍ</a:t>
              </a:r>
              <a:endParaRPr lang="cs-CZ" sz="800" b="1" dirty="0">
                <a:solidFill>
                  <a:schemeClr val="bg1"/>
                </a:solidFill>
                <a:latin typeface="Andale Mono" charset="0"/>
                <a:ea typeface="Andale Mono" charset="0"/>
                <a:cs typeface="Andale Mono" charset="0"/>
              </a:endParaRPr>
            </a:p>
          </p:txBody>
        </p:sp>
      </p:grpSp>
      <p:sp>
        <p:nvSpPr>
          <p:cNvPr id="18" name="TextovéPole 17"/>
          <p:cNvSpPr txBox="1"/>
          <p:nvPr/>
        </p:nvSpPr>
        <p:spPr>
          <a:xfrm>
            <a:off x="2627784" y="555526"/>
            <a:ext cx="5245347" cy="338554"/>
          </a:xfrm>
          <a:prstGeom prst="rect">
            <a:avLst/>
          </a:prstGeom>
          <a:noFill/>
        </p:spPr>
        <p:txBody>
          <a:bodyPr wrap="none" rtlCol="0">
            <a:spAutoFit/>
          </a:bodyPr>
          <a:lstStyle/>
          <a:p>
            <a:r>
              <a:rPr lang="cs-CZ" sz="1600" b="1" dirty="0" smtClean="0">
                <a:solidFill>
                  <a:srgbClr val="AB7942"/>
                </a:solidFill>
                <a:latin typeface="Andale Mono" charset="0"/>
                <a:ea typeface="Andale Mono" charset="0"/>
                <a:cs typeface="Andale Mono" charset="0"/>
              </a:rPr>
              <a:t>Připojte dalších 6 LED diody s rezistory.</a:t>
            </a:r>
          </a:p>
        </p:txBody>
      </p:sp>
      <p:pic>
        <p:nvPicPr>
          <p:cNvPr id="11" name="Obrázek 10"/>
          <p:cNvPicPr/>
          <p:nvPr/>
        </p:nvPicPr>
        <p:blipFill rotWithShape="1">
          <a:blip r:embed="rId4">
            <a:extLst>
              <a:ext uri="{28A0092B-C50C-407E-A947-70E740481C1C}">
                <a14:useLocalDpi xmlns:a14="http://schemas.microsoft.com/office/drawing/2010/main" val="0"/>
              </a:ext>
            </a:extLst>
          </a:blip>
          <a:srcRect b="6755"/>
          <a:stretch/>
        </p:blipFill>
        <p:spPr bwMode="auto">
          <a:xfrm>
            <a:off x="3674003" y="1635646"/>
            <a:ext cx="3744416" cy="2631480"/>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3426016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kt 12"/>
          <p:cNvGraphicFramePr>
            <a:graphicFrameLocks noChangeAspect="1"/>
          </p:cNvGraphicFramePr>
          <p:nvPr>
            <p:extLst>
              <p:ext uri="{D42A27DB-BD31-4B8C-83A1-F6EECF244321}">
                <p14:modId xmlns:p14="http://schemas.microsoft.com/office/powerpoint/2010/main" val="355288567"/>
              </p:ext>
            </p:extLst>
          </p:nvPr>
        </p:nvGraphicFramePr>
        <p:xfrm>
          <a:off x="2741116" y="987574"/>
          <a:ext cx="5575300" cy="4127500"/>
        </p:xfrm>
        <a:graphic>
          <a:graphicData uri="http://schemas.openxmlformats.org/presentationml/2006/ole">
            <mc:AlternateContent xmlns:mc="http://schemas.openxmlformats.org/markup-compatibility/2006">
              <mc:Choice xmlns:v="urn:schemas-microsoft-com:vml" Requires="v">
                <p:oleObj spid="_x0000_s8315" name="Dokument" r:id="rId3" imgW="5575300" imgH="4127500" progId="Word.Document.12">
                  <p:embed/>
                </p:oleObj>
              </mc:Choice>
              <mc:Fallback>
                <p:oleObj name="Dokument" r:id="rId3" imgW="5575300" imgH="4127500" progId="Word.Document.12">
                  <p:embed/>
                  <p:pic>
                    <p:nvPicPr>
                      <p:cNvPr id="0" name=""/>
                      <p:cNvPicPr/>
                      <p:nvPr/>
                    </p:nvPicPr>
                    <p:blipFill>
                      <a:blip r:embed="rId4"/>
                      <a:stretch>
                        <a:fillRect/>
                      </a:stretch>
                    </p:blipFill>
                    <p:spPr>
                      <a:xfrm>
                        <a:off x="2741116" y="987574"/>
                        <a:ext cx="5575300" cy="4127500"/>
                      </a:xfrm>
                      <a:prstGeom prst="rect">
                        <a:avLst/>
                      </a:prstGeom>
                    </p:spPr>
                  </p:pic>
                </p:oleObj>
              </mc:Fallback>
            </mc:AlternateContent>
          </a:graphicData>
        </a:graphic>
      </p:graphicFrame>
      <p:graphicFrame>
        <p:nvGraphicFramePr>
          <p:cNvPr id="16" name="Objekt 15"/>
          <p:cNvGraphicFramePr>
            <a:graphicFrameLocks noChangeAspect="1"/>
          </p:cNvGraphicFramePr>
          <p:nvPr>
            <p:extLst>
              <p:ext uri="{D42A27DB-BD31-4B8C-83A1-F6EECF244321}">
                <p14:modId xmlns:p14="http://schemas.microsoft.com/office/powerpoint/2010/main" val="301177387"/>
              </p:ext>
            </p:extLst>
          </p:nvPr>
        </p:nvGraphicFramePr>
        <p:xfrm>
          <a:off x="5940152" y="1419622"/>
          <a:ext cx="5575300" cy="3683000"/>
        </p:xfrm>
        <a:graphic>
          <a:graphicData uri="http://schemas.openxmlformats.org/presentationml/2006/ole">
            <mc:AlternateContent xmlns:mc="http://schemas.openxmlformats.org/markup-compatibility/2006">
              <mc:Choice xmlns:v="urn:schemas-microsoft-com:vml" Requires="v">
                <p:oleObj spid="_x0000_s8316" name="Dokument" r:id="rId5" imgW="5575300" imgH="3683000" progId="Word.Document.12">
                  <p:embed/>
                </p:oleObj>
              </mc:Choice>
              <mc:Fallback>
                <p:oleObj name="Dokument" r:id="rId5" imgW="5575300" imgH="3683000" progId="Word.Document.12">
                  <p:embed/>
                  <p:pic>
                    <p:nvPicPr>
                      <p:cNvPr id="0" name=""/>
                      <p:cNvPicPr/>
                      <p:nvPr/>
                    </p:nvPicPr>
                    <p:blipFill>
                      <a:blip r:embed="rId6"/>
                      <a:stretch>
                        <a:fillRect/>
                      </a:stretch>
                    </p:blipFill>
                    <p:spPr>
                      <a:xfrm>
                        <a:off x="5940152" y="1419622"/>
                        <a:ext cx="5575300" cy="3683000"/>
                      </a:xfrm>
                      <a:prstGeom prst="rect">
                        <a:avLst/>
                      </a:prstGeom>
                    </p:spPr>
                  </p:pic>
                </p:oleObj>
              </mc:Fallback>
            </mc:AlternateContent>
          </a:graphicData>
        </a:graphic>
      </p:graphicFrame>
      <p:sp>
        <p:nvSpPr>
          <p:cNvPr id="14" name="Rectangle 13"/>
          <p:cNvSpPr/>
          <p:nvPr/>
        </p:nvSpPr>
        <p:spPr>
          <a:xfrm>
            <a:off x="-36512" y="0"/>
            <a:ext cx="2016224"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 name="Text Placeholder 1"/>
          <p:cNvSpPr txBox="1">
            <a:spLocks/>
          </p:cNvSpPr>
          <p:nvPr/>
        </p:nvSpPr>
        <p:spPr>
          <a:xfrm>
            <a:off x="-36512" y="555526"/>
            <a:ext cx="1980220" cy="1440408"/>
          </a:xfrm>
          <a:prstGeom prst="rect">
            <a:avLst/>
          </a:prstGeom>
        </p:spPr>
        <p:txBody>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buNone/>
            </a:pPr>
            <a:r>
              <a:rPr lang="en-US" altLang="ko-KR" sz="1800" b="1" dirty="0" err="1" smtClean="0">
                <a:solidFill>
                  <a:schemeClr val="bg1"/>
                </a:solidFill>
                <a:latin typeface="Andale Mono" charset="0"/>
                <a:ea typeface="Andale Mono" charset="0"/>
                <a:cs typeface="Andale Mono" charset="0"/>
              </a:rPr>
              <a:t>Úkol</a:t>
            </a:r>
            <a:r>
              <a:rPr lang="en-US" altLang="ko-KR" sz="1800" b="1" dirty="0" smtClean="0">
                <a:solidFill>
                  <a:schemeClr val="bg1"/>
                </a:solidFill>
                <a:latin typeface="Andale Mono" charset="0"/>
                <a:ea typeface="Andale Mono" charset="0"/>
                <a:cs typeface="Andale Mono" charset="0"/>
              </a:rPr>
              <a:t> pro </a:t>
            </a:r>
            <a:br>
              <a:rPr lang="en-US" altLang="ko-KR" sz="1800" b="1" dirty="0" smtClean="0">
                <a:solidFill>
                  <a:schemeClr val="bg1"/>
                </a:solidFill>
                <a:latin typeface="Andale Mono" charset="0"/>
                <a:ea typeface="Andale Mono" charset="0"/>
                <a:cs typeface="Andale Mono" charset="0"/>
              </a:rPr>
            </a:br>
            <a:r>
              <a:rPr lang="en-US" altLang="ko-KR" sz="1800" b="1" dirty="0" err="1" smtClean="0">
                <a:solidFill>
                  <a:schemeClr val="bg1"/>
                </a:solidFill>
                <a:latin typeface="Andale Mono" charset="0"/>
                <a:ea typeface="Andale Mono" charset="0"/>
                <a:cs typeface="Andale Mono" charset="0"/>
              </a:rPr>
              <a:t>vás</a:t>
            </a:r>
            <a:endParaRPr lang="ko-KR" altLang="en-US" sz="1800" b="1" dirty="0">
              <a:solidFill>
                <a:schemeClr val="bg1"/>
              </a:solidFill>
              <a:latin typeface="Andale Mono" charset="0"/>
              <a:ea typeface="Andale Mono" charset="0"/>
              <a:cs typeface="Andale Mono" charset="0"/>
            </a:endParaRPr>
          </a:p>
        </p:txBody>
      </p:sp>
      <p:grpSp>
        <p:nvGrpSpPr>
          <p:cNvPr id="8" name="Skupina 7"/>
          <p:cNvGrpSpPr/>
          <p:nvPr/>
        </p:nvGrpSpPr>
        <p:grpSpPr>
          <a:xfrm>
            <a:off x="395536" y="4659804"/>
            <a:ext cx="1416811" cy="432226"/>
            <a:chOff x="7524328" y="199433"/>
            <a:chExt cx="1416811" cy="432226"/>
          </a:xfrm>
        </p:grpSpPr>
        <p:pic>
          <p:nvPicPr>
            <p:cNvPr id="9" name="Obrázek 8"/>
            <p:cNvPicPr>
              <a:picLocks noChangeAspect="1"/>
            </p:cNvPicPr>
            <p:nvPr/>
          </p:nvPicPr>
          <p:blipFill>
            <a:blip r:embed="rId7">
              <a:lum bright="70000" contrast="-70000"/>
              <a:extLst>
                <a:ext uri="{BEBA8EAE-BF5A-486C-A8C5-ECC9F3942E4B}">
                  <a14:imgProps xmlns:a14="http://schemas.microsoft.com/office/drawing/2010/main">
                    <a14:imgLayer r:embed="rId8">
                      <a14:imgEffect>
                        <a14:colorTemperature colorTemp="1500"/>
                      </a14:imgEffect>
                      <a14:imgEffect>
                        <a14:saturation sat="0"/>
                      </a14:imgEffect>
                    </a14:imgLayer>
                  </a14:imgProps>
                </a:ext>
              </a:extLst>
            </a:blip>
            <a:stretch>
              <a:fillRect/>
            </a:stretch>
          </p:blipFill>
          <p:spPr>
            <a:xfrm>
              <a:off x="8411772" y="199433"/>
              <a:ext cx="529367" cy="360218"/>
            </a:xfrm>
            <a:prstGeom prst="rect">
              <a:avLst/>
            </a:prstGeom>
          </p:spPr>
        </p:pic>
        <p:sp>
          <p:nvSpPr>
            <p:cNvPr id="10" name="TextovéPole 9"/>
            <p:cNvSpPr txBox="1"/>
            <p:nvPr/>
          </p:nvSpPr>
          <p:spPr>
            <a:xfrm>
              <a:off x="7524328" y="416215"/>
              <a:ext cx="915635" cy="215444"/>
            </a:xfrm>
            <a:prstGeom prst="rect">
              <a:avLst/>
            </a:prstGeom>
            <a:noFill/>
          </p:spPr>
          <p:txBody>
            <a:bodyPr wrap="none" rtlCol="0">
              <a:spAutoFit/>
            </a:bodyPr>
            <a:lstStyle/>
            <a:p>
              <a:r>
                <a:rPr lang="cs-CZ" sz="800" b="1" smtClean="0">
                  <a:solidFill>
                    <a:schemeClr val="bg1"/>
                  </a:solidFill>
                  <a:latin typeface="Andale Mono" charset="0"/>
                  <a:ea typeface="Andale Mono" charset="0"/>
                  <a:cs typeface="Andale Mono" charset="0"/>
                </a:rPr>
                <a:t>PROGRAMOVÁNÍ</a:t>
              </a:r>
              <a:endParaRPr lang="cs-CZ" sz="800" b="1" dirty="0">
                <a:solidFill>
                  <a:schemeClr val="bg1"/>
                </a:solidFill>
                <a:latin typeface="Andale Mono" charset="0"/>
                <a:ea typeface="Andale Mono" charset="0"/>
                <a:cs typeface="Andale Mono" charset="0"/>
              </a:endParaRPr>
            </a:p>
          </p:txBody>
        </p:sp>
      </p:grpSp>
      <p:cxnSp>
        <p:nvCxnSpPr>
          <p:cNvPr id="11" name="Přímá spojnice 10"/>
          <p:cNvCxnSpPr/>
          <p:nvPr/>
        </p:nvCxnSpPr>
        <p:spPr>
          <a:xfrm>
            <a:off x="5292080" y="1036538"/>
            <a:ext cx="0" cy="3984064"/>
          </a:xfrm>
          <a:prstGeom prst="line">
            <a:avLst/>
          </a:prstGeom>
        </p:spPr>
        <p:style>
          <a:lnRef idx="1">
            <a:schemeClr val="accent1"/>
          </a:lnRef>
          <a:fillRef idx="0">
            <a:schemeClr val="accent1"/>
          </a:fillRef>
          <a:effectRef idx="0">
            <a:schemeClr val="accent1"/>
          </a:effectRef>
          <a:fontRef idx="minor">
            <a:schemeClr val="tx1"/>
          </a:fontRef>
        </p:style>
      </p:cxnSp>
      <p:sp>
        <p:nvSpPr>
          <p:cNvPr id="17" name="TextovéPole 16"/>
          <p:cNvSpPr txBox="1"/>
          <p:nvPr/>
        </p:nvSpPr>
        <p:spPr>
          <a:xfrm>
            <a:off x="2627783" y="195486"/>
            <a:ext cx="5976665" cy="584775"/>
          </a:xfrm>
          <a:prstGeom prst="rect">
            <a:avLst/>
          </a:prstGeom>
          <a:noFill/>
        </p:spPr>
        <p:txBody>
          <a:bodyPr wrap="square" rtlCol="0">
            <a:spAutoFit/>
          </a:bodyPr>
          <a:lstStyle/>
          <a:p>
            <a:r>
              <a:rPr lang="cs-CZ" sz="1600" b="1" dirty="0" smtClean="0">
                <a:solidFill>
                  <a:srgbClr val="AB7942"/>
                </a:solidFill>
                <a:latin typeface="Andale Mono" charset="0"/>
                <a:ea typeface="Andale Mono" charset="0"/>
                <a:cs typeface="Andale Mono" charset="0"/>
              </a:rPr>
              <a:t>Napište program, který bude postupně</a:t>
            </a:r>
            <a:br>
              <a:rPr lang="cs-CZ" sz="1600" b="1" dirty="0" smtClean="0">
                <a:solidFill>
                  <a:srgbClr val="AB7942"/>
                </a:solidFill>
                <a:latin typeface="Andale Mono" charset="0"/>
                <a:ea typeface="Andale Mono" charset="0"/>
                <a:cs typeface="Andale Mono" charset="0"/>
              </a:rPr>
            </a:br>
            <a:r>
              <a:rPr lang="cs-CZ" sz="1600" b="1" dirty="0" smtClean="0">
                <a:solidFill>
                  <a:srgbClr val="AB7942"/>
                </a:solidFill>
                <a:latin typeface="Andale Mono" charset="0"/>
                <a:ea typeface="Andale Mono" charset="0"/>
                <a:cs typeface="Andale Mono" charset="0"/>
              </a:rPr>
              <a:t>rozsvěcovat a následně zhasínat diody.</a:t>
            </a:r>
            <a:endParaRPr lang="cs-CZ" sz="1600" b="1" dirty="0">
              <a:solidFill>
                <a:srgbClr val="AB7942"/>
              </a:solidFill>
              <a:latin typeface="Andale Mono" charset="0"/>
              <a:ea typeface="Andale Mono" charset="0"/>
              <a:cs typeface="Andale Mono" charset="0"/>
            </a:endParaRPr>
          </a:p>
        </p:txBody>
      </p:sp>
    </p:spTree>
    <p:extLst>
      <p:ext uri="{BB962C8B-B14F-4D97-AF65-F5344CB8AC3E}">
        <p14:creationId xmlns:p14="http://schemas.microsoft.com/office/powerpoint/2010/main" val="1003796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linds(horizontal)">
                                      <p:cBhvr>
                                        <p:cTn id="7" dur="500"/>
                                        <p:tgtEl>
                                          <p:spTgt spid="13"/>
                                        </p:tgtEl>
                                      </p:cBhvr>
                                    </p:animEffect>
                                  </p:childTnLst>
                                </p:cTn>
                              </p:par>
                              <p:par>
                                <p:cTn id="8" presetID="3" presetClass="entr" presetSubtype="10" fill="hold"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blinds(horizontal)">
                                      <p:cBhvr>
                                        <p:cTn id="10" dur="500"/>
                                        <p:tgtEl>
                                          <p:spTgt spid="16"/>
                                        </p:tgtEl>
                                      </p:cBhvr>
                                    </p:animEffect>
                                  </p:childTnLst>
                                </p:cTn>
                              </p:par>
                              <p:par>
                                <p:cTn id="11" presetID="3" presetClass="entr" presetSubtype="1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blinds(horizontal)">
                                      <p:cBhvr>
                                        <p:cTn id="1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36512" y="0"/>
            <a:ext cx="2016224"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 name="Text Placeholder 1"/>
          <p:cNvSpPr txBox="1">
            <a:spLocks/>
          </p:cNvSpPr>
          <p:nvPr/>
        </p:nvSpPr>
        <p:spPr>
          <a:xfrm>
            <a:off x="-36512" y="555526"/>
            <a:ext cx="1980220" cy="1440408"/>
          </a:xfrm>
          <a:prstGeom prst="rect">
            <a:avLst/>
          </a:prstGeom>
        </p:spPr>
        <p:txBody>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buNone/>
            </a:pPr>
            <a:r>
              <a:rPr lang="en-US" altLang="ko-KR" sz="1800" b="1" dirty="0" err="1" smtClean="0">
                <a:solidFill>
                  <a:schemeClr val="bg1"/>
                </a:solidFill>
                <a:latin typeface="Andale Mono" charset="0"/>
                <a:ea typeface="Andale Mono" charset="0"/>
                <a:cs typeface="Andale Mono" charset="0"/>
              </a:rPr>
              <a:t>Vlastní</a:t>
            </a:r>
            <a:r>
              <a:rPr lang="en-US" altLang="ko-KR" sz="1800" b="1" dirty="0" smtClean="0">
                <a:solidFill>
                  <a:schemeClr val="bg1"/>
                </a:solidFill>
                <a:latin typeface="Andale Mono" charset="0"/>
                <a:ea typeface="Andale Mono" charset="0"/>
                <a:cs typeface="Andale Mono" charset="0"/>
              </a:rPr>
              <a:t> </a:t>
            </a:r>
            <a:r>
              <a:rPr lang="en-US" altLang="ko-KR" sz="1800" b="1" dirty="0" err="1" smtClean="0">
                <a:solidFill>
                  <a:schemeClr val="bg1"/>
                </a:solidFill>
                <a:latin typeface="Andale Mono" charset="0"/>
                <a:ea typeface="Andale Mono" charset="0"/>
                <a:cs typeface="Andale Mono" charset="0"/>
              </a:rPr>
              <a:t>funkce</a:t>
            </a:r>
            <a:endParaRPr lang="ko-KR" altLang="en-US" sz="1800" b="1" dirty="0">
              <a:solidFill>
                <a:schemeClr val="bg1"/>
              </a:solidFill>
              <a:latin typeface="Andale Mono" charset="0"/>
              <a:ea typeface="Andale Mono" charset="0"/>
              <a:cs typeface="Andale Mono" charset="0"/>
            </a:endParaRPr>
          </a:p>
        </p:txBody>
      </p:sp>
      <p:grpSp>
        <p:nvGrpSpPr>
          <p:cNvPr id="8" name="Skupina 7"/>
          <p:cNvGrpSpPr/>
          <p:nvPr/>
        </p:nvGrpSpPr>
        <p:grpSpPr>
          <a:xfrm>
            <a:off x="395536" y="4659804"/>
            <a:ext cx="1416811" cy="432226"/>
            <a:chOff x="7524328" y="199433"/>
            <a:chExt cx="1416811" cy="432226"/>
          </a:xfrm>
        </p:grpSpPr>
        <p:pic>
          <p:nvPicPr>
            <p:cNvPr id="9" name="Obrázek 8"/>
            <p:cNvPicPr>
              <a:picLocks noChangeAspect="1"/>
            </p:cNvPicPr>
            <p:nvPr/>
          </p:nvPicPr>
          <p:blipFill>
            <a:blip r:embed="rId2">
              <a:lum bright="70000" contrast="-70000"/>
              <a:extLst>
                <a:ext uri="{BEBA8EAE-BF5A-486C-A8C5-ECC9F3942E4B}">
                  <a14:imgProps xmlns:a14="http://schemas.microsoft.com/office/drawing/2010/main">
                    <a14:imgLayer r:embed="rId3">
                      <a14:imgEffect>
                        <a14:colorTemperature colorTemp="1500"/>
                      </a14:imgEffect>
                      <a14:imgEffect>
                        <a14:saturation sat="0"/>
                      </a14:imgEffect>
                    </a14:imgLayer>
                  </a14:imgProps>
                </a:ext>
              </a:extLst>
            </a:blip>
            <a:stretch>
              <a:fillRect/>
            </a:stretch>
          </p:blipFill>
          <p:spPr>
            <a:xfrm>
              <a:off x="8411772" y="199433"/>
              <a:ext cx="529367" cy="360218"/>
            </a:xfrm>
            <a:prstGeom prst="rect">
              <a:avLst/>
            </a:prstGeom>
          </p:spPr>
        </p:pic>
        <p:sp>
          <p:nvSpPr>
            <p:cNvPr id="10" name="TextovéPole 9"/>
            <p:cNvSpPr txBox="1"/>
            <p:nvPr/>
          </p:nvSpPr>
          <p:spPr>
            <a:xfrm>
              <a:off x="7524328" y="416215"/>
              <a:ext cx="915635" cy="215444"/>
            </a:xfrm>
            <a:prstGeom prst="rect">
              <a:avLst/>
            </a:prstGeom>
            <a:noFill/>
          </p:spPr>
          <p:txBody>
            <a:bodyPr wrap="none" rtlCol="0">
              <a:spAutoFit/>
            </a:bodyPr>
            <a:lstStyle/>
            <a:p>
              <a:r>
                <a:rPr lang="cs-CZ" sz="800" b="1" smtClean="0">
                  <a:solidFill>
                    <a:schemeClr val="bg1"/>
                  </a:solidFill>
                  <a:latin typeface="Andale Mono" charset="0"/>
                  <a:ea typeface="Andale Mono" charset="0"/>
                  <a:cs typeface="Andale Mono" charset="0"/>
                </a:rPr>
                <a:t>PROGRAMOVÁNÍ</a:t>
              </a:r>
              <a:endParaRPr lang="cs-CZ" sz="800" b="1" dirty="0">
                <a:solidFill>
                  <a:schemeClr val="bg1"/>
                </a:solidFill>
                <a:latin typeface="Andale Mono" charset="0"/>
                <a:ea typeface="Andale Mono" charset="0"/>
                <a:cs typeface="Andale Mono" charset="0"/>
              </a:endParaRPr>
            </a:p>
          </p:txBody>
        </p:sp>
      </p:grpSp>
      <p:sp>
        <p:nvSpPr>
          <p:cNvPr id="18" name="TextovéPole 17"/>
          <p:cNvSpPr txBox="1"/>
          <p:nvPr/>
        </p:nvSpPr>
        <p:spPr>
          <a:xfrm>
            <a:off x="2627784" y="291301"/>
            <a:ext cx="5976664" cy="338554"/>
          </a:xfrm>
          <a:prstGeom prst="rect">
            <a:avLst/>
          </a:prstGeom>
          <a:noFill/>
        </p:spPr>
        <p:txBody>
          <a:bodyPr wrap="square" rtlCol="0">
            <a:spAutoFit/>
          </a:bodyPr>
          <a:lstStyle/>
          <a:p>
            <a:pPr latinLnBrk="0" hangingPunct="0"/>
            <a:r>
              <a:rPr lang="cs-CZ" sz="1600" b="1" dirty="0" smtClean="0">
                <a:solidFill>
                  <a:srgbClr val="AB7942"/>
                </a:solidFill>
                <a:latin typeface="Andale Mono" charset="0"/>
                <a:ea typeface="Andale Mono" charset="0"/>
                <a:cs typeface="Andale Mono" charset="0"/>
              </a:rPr>
              <a:t>Proč máme funkce?</a:t>
            </a:r>
            <a:endParaRPr lang="cs-CZ" sz="1600" b="1" dirty="0">
              <a:solidFill>
                <a:srgbClr val="AB7942"/>
              </a:solidFill>
              <a:latin typeface="Andale Mono" charset="0"/>
              <a:ea typeface="Andale Mono" charset="0"/>
              <a:cs typeface="Andale Mono" charset="0"/>
            </a:endParaRPr>
          </a:p>
        </p:txBody>
      </p:sp>
      <p:sp>
        <p:nvSpPr>
          <p:cNvPr id="2" name="TextovéPole 1"/>
          <p:cNvSpPr txBox="1"/>
          <p:nvPr/>
        </p:nvSpPr>
        <p:spPr>
          <a:xfrm>
            <a:off x="2627784" y="843386"/>
            <a:ext cx="5616624" cy="830997"/>
          </a:xfrm>
          <a:prstGeom prst="rect">
            <a:avLst/>
          </a:prstGeom>
          <a:noFill/>
        </p:spPr>
        <p:txBody>
          <a:bodyPr wrap="square" rtlCol="0">
            <a:spAutoFit/>
          </a:bodyPr>
          <a:lstStyle/>
          <a:p>
            <a:pPr latinLnBrk="0" hangingPunct="0"/>
            <a:r>
              <a:rPr lang="cs-CZ" sz="1200" dirty="0"/>
              <a:t>Rozdělení programového kódu do funkcí umožňuje programátorům vytvářet modulární části kódu které provádějí definovaný úkol. Následně se vrací do místa kódu, kde byla funkce volána. Typickým použitím funkce je, pokud chceme například provést stejnou akci v programu několikrát</a:t>
            </a:r>
            <a:r>
              <a:rPr lang="cs-CZ" sz="1200" dirty="0" smtClean="0"/>
              <a:t>.</a:t>
            </a:r>
            <a:endParaRPr lang="cs-CZ" sz="1200" dirty="0"/>
          </a:p>
        </p:txBody>
      </p:sp>
      <p:sp>
        <p:nvSpPr>
          <p:cNvPr id="4" name="Obdélník 3"/>
          <p:cNvSpPr/>
          <p:nvPr/>
        </p:nvSpPr>
        <p:spPr>
          <a:xfrm>
            <a:off x="2627784" y="1983712"/>
            <a:ext cx="5478824" cy="276999"/>
          </a:xfrm>
          <a:prstGeom prst="rect">
            <a:avLst/>
          </a:prstGeom>
        </p:spPr>
        <p:txBody>
          <a:bodyPr wrap="square">
            <a:spAutoFit/>
          </a:bodyPr>
          <a:lstStyle/>
          <a:p>
            <a:pPr marL="171450" lvl="0" indent="-171450" latinLnBrk="0" hangingPunct="0">
              <a:buFont typeface="Arial" charset="0"/>
              <a:buChar char="•"/>
            </a:pPr>
            <a:r>
              <a:rPr lang="cs-CZ" sz="1200" dirty="0"/>
              <a:t>Funkce programátorovi pomáhají s organizací programového kódu</a:t>
            </a:r>
            <a:r>
              <a:rPr lang="cs-CZ" sz="1200" dirty="0" smtClean="0"/>
              <a:t>.</a:t>
            </a:r>
            <a:endParaRPr lang="cs-CZ" sz="1200" dirty="0"/>
          </a:p>
        </p:txBody>
      </p:sp>
      <p:sp>
        <p:nvSpPr>
          <p:cNvPr id="12" name="TextovéPole 11"/>
          <p:cNvSpPr txBox="1"/>
          <p:nvPr/>
        </p:nvSpPr>
        <p:spPr>
          <a:xfrm>
            <a:off x="2627784" y="2397739"/>
            <a:ext cx="5689199" cy="830997"/>
          </a:xfrm>
          <a:prstGeom prst="rect">
            <a:avLst/>
          </a:prstGeom>
          <a:noFill/>
        </p:spPr>
        <p:txBody>
          <a:bodyPr wrap="square" rtlCol="0">
            <a:spAutoFit/>
          </a:bodyPr>
          <a:lstStyle/>
          <a:p>
            <a:pPr marL="171450" lvl="0" indent="-171450" latinLnBrk="0" hangingPunct="0">
              <a:buFont typeface="Arial" charset="0"/>
              <a:buChar char="•"/>
            </a:pPr>
            <a:r>
              <a:rPr lang="cs-CZ" sz="1200" dirty="0"/>
              <a:t>Funkce kodifikují jednu akci na jednom místě, takže stačí funkci jednou odladit a libovolně mnohokrát </a:t>
            </a:r>
            <a:r>
              <a:rPr lang="cs-CZ" sz="1200" dirty="0" smtClean="0"/>
              <a:t>používat. Tím </a:t>
            </a:r>
            <a:r>
              <a:rPr lang="cs-CZ" sz="1200" dirty="0"/>
              <a:t>se snižuje chybovost při modifikaci funkce, pokud je to potřeba.</a:t>
            </a:r>
          </a:p>
          <a:p>
            <a:endParaRPr lang="cs-CZ" sz="1200" dirty="0"/>
          </a:p>
        </p:txBody>
      </p:sp>
      <p:sp>
        <p:nvSpPr>
          <p:cNvPr id="13" name="Obdélník 12"/>
          <p:cNvSpPr/>
          <p:nvPr/>
        </p:nvSpPr>
        <p:spPr>
          <a:xfrm>
            <a:off x="2627784" y="3192842"/>
            <a:ext cx="5760640" cy="461665"/>
          </a:xfrm>
          <a:prstGeom prst="rect">
            <a:avLst/>
          </a:prstGeom>
        </p:spPr>
        <p:txBody>
          <a:bodyPr wrap="square">
            <a:spAutoFit/>
          </a:bodyPr>
          <a:lstStyle/>
          <a:p>
            <a:pPr marL="171450" lvl="0" indent="-171450" latinLnBrk="0" hangingPunct="0">
              <a:buFont typeface="Arial" charset="0"/>
              <a:buChar char="•"/>
            </a:pPr>
            <a:r>
              <a:rPr lang="cs-CZ" sz="1200" dirty="0"/>
              <a:t>Funkce dělají kód jednoduší a kompaktnější, protože opakující části kódu jsou používány pouze ve funkci</a:t>
            </a:r>
            <a:r>
              <a:rPr lang="cs-CZ" sz="1200" dirty="0" smtClean="0"/>
              <a:t>.</a:t>
            </a:r>
            <a:endParaRPr lang="cs-CZ" sz="1200" dirty="0"/>
          </a:p>
        </p:txBody>
      </p:sp>
      <p:sp>
        <p:nvSpPr>
          <p:cNvPr id="15" name="Obdélník 14"/>
          <p:cNvSpPr/>
          <p:nvPr/>
        </p:nvSpPr>
        <p:spPr>
          <a:xfrm>
            <a:off x="2627784" y="3838277"/>
            <a:ext cx="5709090" cy="461665"/>
          </a:xfrm>
          <a:prstGeom prst="rect">
            <a:avLst/>
          </a:prstGeom>
        </p:spPr>
        <p:txBody>
          <a:bodyPr wrap="square">
            <a:spAutoFit/>
          </a:bodyPr>
          <a:lstStyle/>
          <a:p>
            <a:pPr marL="171450" indent="-171450" latinLnBrk="0" hangingPunct="0">
              <a:buFont typeface="Arial" charset="0"/>
              <a:buChar char="•"/>
            </a:pPr>
            <a:r>
              <a:rPr lang="cs-CZ" sz="1200" dirty="0"/>
              <a:t>Funkce usnadňují opětovné používání kódu v ostatních programech tím, že se stávají více modulární jako pěkný vedlejší efekt je to, že kód je čitelnější.</a:t>
            </a:r>
          </a:p>
        </p:txBody>
      </p:sp>
    </p:spTree>
    <p:extLst>
      <p:ext uri="{BB962C8B-B14F-4D97-AF65-F5344CB8AC3E}">
        <p14:creationId xmlns:p14="http://schemas.microsoft.com/office/powerpoint/2010/main" val="8152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blinds(horizontal)">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blinds(horizontal)">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blinds(horizontal)">
                                      <p:cBhvr>
                                        <p:cTn id="2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2" grpId="0"/>
      <p:bldP spid="13" grpId="0"/>
      <p:bldP spid="1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36512" y="0"/>
            <a:ext cx="2016224"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 name="Text Placeholder 1"/>
          <p:cNvSpPr txBox="1">
            <a:spLocks/>
          </p:cNvSpPr>
          <p:nvPr/>
        </p:nvSpPr>
        <p:spPr>
          <a:xfrm>
            <a:off x="-36512" y="555526"/>
            <a:ext cx="1980220" cy="1440408"/>
          </a:xfrm>
          <a:prstGeom prst="rect">
            <a:avLst/>
          </a:prstGeom>
        </p:spPr>
        <p:txBody>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buNone/>
            </a:pPr>
            <a:r>
              <a:rPr lang="en-US" altLang="ko-KR" sz="1800" b="1" dirty="0" err="1" smtClean="0">
                <a:solidFill>
                  <a:schemeClr val="bg1"/>
                </a:solidFill>
                <a:latin typeface="Andale Mono" charset="0"/>
                <a:ea typeface="Andale Mono" charset="0"/>
                <a:cs typeface="Andale Mono" charset="0"/>
              </a:rPr>
              <a:t>Vlastní</a:t>
            </a:r>
            <a:r>
              <a:rPr lang="en-US" altLang="ko-KR" sz="1800" b="1" dirty="0" smtClean="0">
                <a:solidFill>
                  <a:schemeClr val="bg1"/>
                </a:solidFill>
                <a:latin typeface="Andale Mono" charset="0"/>
                <a:ea typeface="Andale Mono" charset="0"/>
                <a:cs typeface="Andale Mono" charset="0"/>
              </a:rPr>
              <a:t> </a:t>
            </a:r>
            <a:r>
              <a:rPr lang="en-US" altLang="ko-KR" sz="1800" b="1" dirty="0" err="1" smtClean="0">
                <a:solidFill>
                  <a:schemeClr val="bg1"/>
                </a:solidFill>
                <a:latin typeface="Andale Mono" charset="0"/>
                <a:ea typeface="Andale Mono" charset="0"/>
                <a:cs typeface="Andale Mono" charset="0"/>
              </a:rPr>
              <a:t>funkce</a:t>
            </a:r>
            <a:endParaRPr lang="ko-KR" altLang="en-US" sz="1800" b="1" dirty="0">
              <a:solidFill>
                <a:schemeClr val="bg1"/>
              </a:solidFill>
              <a:latin typeface="Andale Mono" charset="0"/>
              <a:ea typeface="Andale Mono" charset="0"/>
              <a:cs typeface="Andale Mono" charset="0"/>
            </a:endParaRPr>
          </a:p>
        </p:txBody>
      </p:sp>
      <p:grpSp>
        <p:nvGrpSpPr>
          <p:cNvPr id="8" name="Skupina 7"/>
          <p:cNvGrpSpPr/>
          <p:nvPr/>
        </p:nvGrpSpPr>
        <p:grpSpPr>
          <a:xfrm>
            <a:off x="395536" y="4659804"/>
            <a:ext cx="1416811" cy="432226"/>
            <a:chOff x="7524328" y="199433"/>
            <a:chExt cx="1416811" cy="432226"/>
          </a:xfrm>
        </p:grpSpPr>
        <p:pic>
          <p:nvPicPr>
            <p:cNvPr id="9" name="Obrázek 8"/>
            <p:cNvPicPr>
              <a:picLocks noChangeAspect="1"/>
            </p:cNvPicPr>
            <p:nvPr/>
          </p:nvPicPr>
          <p:blipFill>
            <a:blip r:embed="rId3">
              <a:lum bright="70000" contrast="-70000"/>
              <a:extLst>
                <a:ext uri="{BEBA8EAE-BF5A-486C-A8C5-ECC9F3942E4B}">
                  <a14:imgProps xmlns:a14="http://schemas.microsoft.com/office/drawing/2010/main">
                    <a14:imgLayer r:embed="rId4">
                      <a14:imgEffect>
                        <a14:colorTemperature colorTemp="1500"/>
                      </a14:imgEffect>
                      <a14:imgEffect>
                        <a14:saturation sat="0"/>
                      </a14:imgEffect>
                    </a14:imgLayer>
                  </a14:imgProps>
                </a:ext>
              </a:extLst>
            </a:blip>
            <a:stretch>
              <a:fillRect/>
            </a:stretch>
          </p:blipFill>
          <p:spPr>
            <a:xfrm>
              <a:off x="8411772" y="199433"/>
              <a:ext cx="529367" cy="360218"/>
            </a:xfrm>
            <a:prstGeom prst="rect">
              <a:avLst/>
            </a:prstGeom>
          </p:spPr>
        </p:pic>
        <p:sp>
          <p:nvSpPr>
            <p:cNvPr id="10" name="TextovéPole 9"/>
            <p:cNvSpPr txBox="1"/>
            <p:nvPr/>
          </p:nvSpPr>
          <p:spPr>
            <a:xfrm>
              <a:off x="7524328" y="416215"/>
              <a:ext cx="915635" cy="215444"/>
            </a:xfrm>
            <a:prstGeom prst="rect">
              <a:avLst/>
            </a:prstGeom>
            <a:noFill/>
          </p:spPr>
          <p:txBody>
            <a:bodyPr wrap="none" rtlCol="0">
              <a:spAutoFit/>
            </a:bodyPr>
            <a:lstStyle/>
            <a:p>
              <a:r>
                <a:rPr lang="cs-CZ" sz="800" b="1" smtClean="0">
                  <a:solidFill>
                    <a:schemeClr val="bg1"/>
                  </a:solidFill>
                  <a:latin typeface="Andale Mono" charset="0"/>
                  <a:ea typeface="Andale Mono" charset="0"/>
                  <a:cs typeface="Andale Mono" charset="0"/>
                </a:rPr>
                <a:t>PROGRAMOVÁNÍ</a:t>
              </a:r>
              <a:endParaRPr lang="cs-CZ" sz="800" b="1" dirty="0">
                <a:solidFill>
                  <a:schemeClr val="bg1"/>
                </a:solidFill>
                <a:latin typeface="Andale Mono" charset="0"/>
                <a:ea typeface="Andale Mono" charset="0"/>
                <a:cs typeface="Andale Mono" charset="0"/>
              </a:endParaRPr>
            </a:p>
          </p:txBody>
        </p:sp>
      </p:grpSp>
      <p:sp>
        <p:nvSpPr>
          <p:cNvPr id="18" name="TextovéPole 17"/>
          <p:cNvSpPr txBox="1"/>
          <p:nvPr/>
        </p:nvSpPr>
        <p:spPr>
          <a:xfrm>
            <a:off x="2348106" y="267494"/>
            <a:ext cx="5976664" cy="338554"/>
          </a:xfrm>
          <a:prstGeom prst="rect">
            <a:avLst/>
          </a:prstGeom>
          <a:noFill/>
        </p:spPr>
        <p:txBody>
          <a:bodyPr wrap="square" rtlCol="0">
            <a:spAutoFit/>
          </a:bodyPr>
          <a:lstStyle/>
          <a:p>
            <a:pPr latinLnBrk="0" hangingPunct="0"/>
            <a:r>
              <a:rPr lang="cs-CZ" sz="1600" b="1" dirty="0" smtClean="0">
                <a:solidFill>
                  <a:srgbClr val="AB7942"/>
                </a:solidFill>
                <a:latin typeface="Andale Mono" charset="0"/>
                <a:ea typeface="Andale Mono" charset="0"/>
                <a:cs typeface="Andale Mono" charset="0"/>
              </a:rPr>
              <a:t>Jak psát funkce?</a:t>
            </a:r>
            <a:endParaRPr lang="cs-CZ" sz="1600" b="1" dirty="0">
              <a:solidFill>
                <a:srgbClr val="AB7942"/>
              </a:solidFill>
              <a:latin typeface="Andale Mono" charset="0"/>
              <a:ea typeface="Andale Mono" charset="0"/>
              <a:cs typeface="Andale Mono" charset="0"/>
            </a:endParaRPr>
          </a:p>
        </p:txBody>
      </p:sp>
      <p:graphicFrame>
        <p:nvGraphicFramePr>
          <p:cNvPr id="6" name="Objekt 5"/>
          <p:cNvGraphicFramePr>
            <a:graphicFrameLocks noChangeAspect="1"/>
          </p:cNvGraphicFramePr>
          <p:nvPr>
            <p:extLst>
              <p:ext uri="{D42A27DB-BD31-4B8C-83A1-F6EECF244321}">
                <p14:modId xmlns:p14="http://schemas.microsoft.com/office/powerpoint/2010/main" val="982551368"/>
              </p:ext>
            </p:extLst>
          </p:nvPr>
        </p:nvGraphicFramePr>
        <p:xfrm>
          <a:off x="2461438" y="831354"/>
          <a:ext cx="5575300" cy="876300"/>
        </p:xfrm>
        <a:graphic>
          <a:graphicData uri="http://schemas.openxmlformats.org/presentationml/2006/ole">
            <mc:AlternateContent xmlns:mc="http://schemas.openxmlformats.org/markup-compatibility/2006">
              <mc:Choice xmlns:v="urn:schemas-microsoft-com:vml" Requires="v">
                <p:oleObj spid="_x0000_s1079" name="Dokument" r:id="rId5" imgW="5575300" imgH="876300" progId="Word.Document.12">
                  <p:embed/>
                </p:oleObj>
              </mc:Choice>
              <mc:Fallback>
                <p:oleObj name="Dokument" r:id="rId5" imgW="5575300" imgH="876300" progId="Word.Document.12">
                  <p:embed/>
                  <p:pic>
                    <p:nvPicPr>
                      <p:cNvPr id="0" name=""/>
                      <p:cNvPicPr/>
                      <p:nvPr/>
                    </p:nvPicPr>
                    <p:blipFill>
                      <a:blip r:embed="rId6"/>
                      <a:stretch>
                        <a:fillRect/>
                      </a:stretch>
                    </p:blipFill>
                    <p:spPr>
                      <a:xfrm>
                        <a:off x="2461438" y="831354"/>
                        <a:ext cx="5575300" cy="876300"/>
                      </a:xfrm>
                      <a:prstGeom prst="rect">
                        <a:avLst/>
                      </a:prstGeom>
                    </p:spPr>
                  </p:pic>
                </p:oleObj>
              </mc:Fallback>
            </mc:AlternateContent>
          </a:graphicData>
        </a:graphic>
      </p:graphicFrame>
      <p:graphicFrame>
        <p:nvGraphicFramePr>
          <p:cNvPr id="7" name="Objekt 6"/>
          <p:cNvGraphicFramePr>
            <a:graphicFrameLocks noChangeAspect="1"/>
          </p:cNvGraphicFramePr>
          <p:nvPr>
            <p:extLst>
              <p:ext uri="{D42A27DB-BD31-4B8C-83A1-F6EECF244321}">
                <p14:modId xmlns:p14="http://schemas.microsoft.com/office/powerpoint/2010/main" val="50912182"/>
              </p:ext>
            </p:extLst>
          </p:nvPr>
        </p:nvGraphicFramePr>
        <p:xfrm>
          <a:off x="6012160" y="831354"/>
          <a:ext cx="5575300" cy="876300"/>
        </p:xfrm>
        <a:graphic>
          <a:graphicData uri="http://schemas.openxmlformats.org/presentationml/2006/ole">
            <mc:AlternateContent xmlns:mc="http://schemas.openxmlformats.org/markup-compatibility/2006">
              <mc:Choice xmlns:v="urn:schemas-microsoft-com:vml" Requires="v">
                <p:oleObj spid="_x0000_s1080" name="Dokument" r:id="rId7" imgW="5575300" imgH="876300" progId="Word.Document.12">
                  <p:embed/>
                </p:oleObj>
              </mc:Choice>
              <mc:Fallback>
                <p:oleObj name="Dokument" r:id="rId7" imgW="5575300" imgH="876300" progId="Word.Document.12">
                  <p:embed/>
                  <p:pic>
                    <p:nvPicPr>
                      <p:cNvPr id="0" name=""/>
                      <p:cNvPicPr/>
                      <p:nvPr/>
                    </p:nvPicPr>
                    <p:blipFill>
                      <a:blip r:embed="rId8"/>
                      <a:stretch>
                        <a:fillRect/>
                      </a:stretch>
                    </p:blipFill>
                    <p:spPr>
                      <a:xfrm>
                        <a:off x="6012160" y="831354"/>
                        <a:ext cx="5575300" cy="876300"/>
                      </a:xfrm>
                      <a:prstGeom prst="rect">
                        <a:avLst/>
                      </a:prstGeom>
                    </p:spPr>
                  </p:pic>
                </p:oleObj>
              </mc:Fallback>
            </mc:AlternateContent>
          </a:graphicData>
        </a:graphic>
      </p:graphicFrame>
      <p:cxnSp>
        <p:nvCxnSpPr>
          <p:cNvPr id="17" name="Přímá spojnice 16"/>
          <p:cNvCxnSpPr/>
          <p:nvPr/>
        </p:nvCxnSpPr>
        <p:spPr>
          <a:xfrm>
            <a:off x="5588466" y="831354"/>
            <a:ext cx="0" cy="804292"/>
          </a:xfrm>
          <a:prstGeom prst="line">
            <a:avLst/>
          </a:prstGeom>
        </p:spPr>
        <p:style>
          <a:lnRef idx="1">
            <a:schemeClr val="accent1"/>
          </a:lnRef>
          <a:fillRef idx="0">
            <a:schemeClr val="accent1"/>
          </a:fillRef>
          <a:effectRef idx="0">
            <a:schemeClr val="accent1"/>
          </a:effectRef>
          <a:fontRef idx="minor">
            <a:schemeClr val="tx1"/>
          </a:fontRef>
        </p:style>
      </p:cxnSp>
      <p:sp>
        <p:nvSpPr>
          <p:cNvPr id="16" name="Obdélník 15"/>
          <p:cNvSpPr/>
          <p:nvPr/>
        </p:nvSpPr>
        <p:spPr>
          <a:xfrm>
            <a:off x="2344658" y="1779662"/>
            <a:ext cx="6456490" cy="766941"/>
          </a:xfrm>
          <a:prstGeom prst="rect">
            <a:avLst/>
          </a:prstGeom>
        </p:spPr>
        <p:txBody>
          <a:bodyPr wrap="square">
            <a:spAutoFit/>
          </a:bodyPr>
          <a:lstStyle/>
          <a:p>
            <a:pPr algn="just" latinLnBrk="0" hangingPunct="0">
              <a:lnSpc>
                <a:spcPts val="1800"/>
              </a:lnSpc>
              <a:spcAft>
                <a:spcPts val="1200"/>
              </a:spcAft>
              <a:tabLst>
                <a:tab pos="904240" algn="l"/>
              </a:tabLst>
            </a:pPr>
            <a:r>
              <a:rPr lang="cs-CZ" sz="1200" dirty="0" err="1">
                <a:solidFill>
                  <a:srgbClr val="FFA300"/>
                </a:solidFill>
                <a:latin typeface="Consolas" charset="0"/>
                <a:ea typeface="Calibri" charset="0"/>
                <a:cs typeface="Times New Roman" charset="0"/>
              </a:rPr>
              <a:t>navratovytyp</a:t>
            </a:r>
            <a:r>
              <a:rPr lang="cs-CZ" sz="1200" dirty="0">
                <a:solidFill>
                  <a:srgbClr val="595959"/>
                </a:solidFill>
                <a:latin typeface="Arial" charset="0"/>
                <a:ea typeface="Calibri" charset="0"/>
                <a:cs typeface="Times New Roman" charset="0"/>
              </a:rPr>
              <a:t> </a:t>
            </a:r>
            <a:r>
              <a:rPr lang="cs-CZ" sz="1200" dirty="0" smtClean="0">
                <a:solidFill>
                  <a:srgbClr val="595959"/>
                </a:solidFill>
                <a:latin typeface="Arial" charset="0"/>
                <a:ea typeface="Calibri" charset="0"/>
                <a:cs typeface="Times New Roman" charset="0"/>
              </a:rPr>
              <a:t>– v</a:t>
            </a:r>
            <a:r>
              <a:rPr lang="cs-CZ" sz="1200" dirty="0">
                <a:solidFill>
                  <a:srgbClr val="595959"/>
                </a:solidFill>
                <a:latin typeface="Arial" charset="0"/>
                <a:ea typeface="Calibri" charset="0"/>
                <a:cs typeface="Times New Roman" charset="0"/>
              </a:rPr>
              <a:t> jakém datovém typu bude vrácen výsledek dané funkce. Pokud budeme chtít vykonat pouze nějakou úlohu, která nebude vracet výsledek v podobě např. výpočtu nebo textu, tak si vystačíme s definicí pomocí slova </a:t>
            </a:r>
            <a:r>
              <a:rPr lang="cs-CZ" sz="1200" b="1" dirty="0" err="1">
                <a:solidFill>
                  <a:srgbClr val="595959"/>
                </a:solidFill>
                <a:latin typeface="Courier" charset="0"/>
                <a:ea typeface="Calibri" charset="0"/>
                <a:cs typeface="Times New Roman" charset="0"/>
              </a:rPr>
              <a:t>void</a:t>
            </a:r>
            <a:r>
              <a:rPr lang="cs-CZ" sz="1200" dirty="0">
                <a:solidFill>
                  <a:srgbClr val="595959"/>
                </a:solidFill>
                <a:latin typeface="Arial" charset="0"/>
                <a:ea typeface="Calibri" charset="0"/>
                <a:cs typeface="Times New Roman" charset="0"/>
              </a:rPr>
              <a:t>.</a:t>
            </a:r>
            <a:endParaRPr lang="cs-CZ" sz="1200" dirty="0">
              <a:solidFill>
                <a:srgbClr val="595959"/>
              </a:solidFill>
              <a:effectLst/>
              <a:latin typeface="Arial" charset="0"/>
              <a:ea typeface="Calibri" charset="0"/>
              <a:cs typeface="Times New Roman" charset="0"/>
            </a:endParaRPr>
          </a:p>
        </p:txBody>
      </p:sp>
      <p:sp>
        <p:nvSpPr>
          <p:cNvPr id="19" name="Obdélník 18"/>
          <p:cNvSpPr/>
          <p:nvPr/>
        </p:nvSpPr>
        <p:spPr>
          <a:xfrm>
            <a:off x="2339753" y="2544442"/>
            <a:ext cx="6446440" cy="531364"/>
          </a:xfrm>
          <a:prstGeom prst="rect">
            <a:avLst/>
          </a:prstGeom>
        </p:spPr>
        <p:txBody>
          <a:bodyPr wrap="square">
            <a:spAutoFit/>
          </a:bodyPr>
          <a:lstStyle/>
          <a:p>
            <a:pPr algn="just" latinLnBrk="0" hangingPunct="0">
              <a:lnSpc>
                <a:spcPts val="1800"/>
              </a:lnSpc>
              <a:spcAft>
                <a:spcPts val="1200"/>
              </a:spcAft>
              <a:tabLst>
                <a:tab pos="904240" algn="l"/>
              </a:tabLst>
            </a:pPr>
            <a:r>
              <a:rPr lang="cs-CZ" sz="1200" dirty="0" err="1">
                <a:solidFill>
                  <a:srgbClr val="FFA300"/>
                </a:solidFill>
                <a:latin typeface="Consolas" charset="0"/>
                <a:ea typeface="Calibri" charset="0"/>
                <a:cs typeface="Times New Roman" charset="0"/>
              </a:rPr>
              <a:t>nazevFunkce</a:t>
            </a:r>
            <a:r>
              <a:rPr lang="cs-CZ" sz="1200" dirty="0">
                <a:solidFill>
                  <a:srgbClr val="595959"/>
                </a:solidFill>
                <a:latin typeface="Arial" charset="0"/>
                <a:ea typeface="Calibri" charset="0"/>
                <a:cs typeface="Times New Roman" charset="0"/>
              </a:rPr>
              <a:t> – název funkce by měl uvádět, co bude funkce dělat. Název by měl být jednoduchý a přitom popisný, aby bylo na první pohled jasné, co funkce opravdu dělá.</a:t>
            </a:r>
            <a:endParaRPr lang="cs-CZ" sz="1200" dirty="0">
              <a:solidFill>
                <a:srgbClr val="595959"/>
              </a:solidFill>
              <a:effectLst/>
              <a:latin typeface="Arial" charset="0"/>
              <a:ea typeface="Calibri" charset="0"/>
              <a:cs typeface="Times New Roman" charset="0"/>
            </a:endParaRPr>
          </a:p>
        </p:txBody>
      </p:sp>
      <p:sp>
        <p:nvSpPr>
          <p:cNvPr id="21" name="Obdélník 20"/>
          <p:cNvSpPr/>
          <p:nvPr/>
        </p:nvSpPr>
        <p:spPr>
          <a:xfrm>
            <a:off x="2345459" y="3120506"/>
            <a:ext cx="6421141" cy="531364"/>
          </a:xfrm>
          <a:prstGeom prst="rect">
            <a:avLst/>
          </a:prstGeom>
        </p:spPr>
        <p:txBody>
          <a:bodyPr wrap="square">
            <a:spAutoFit/>
          </a:bodyPr>
          <a:lstStyle/>
          <a:p>
            <a:pPr algn="just" latinLnBrk="0" hangingPunct="0">
              <a:lnSpc>
                <a:spcPts val="1800"/>
              </a:lnSpc>
              <a:spcAft>
                <a:spcPts val="1200"/>
              </a:spcAft>
              <a:tabLst>
                <a:tab pos="904240" algn="l"/>
              </a:tabLst>
            </a:pPr>
            <a:r>
              <a:rPr lang="cs-CZ" sz="1200" dirty="0">
                <a:solidFill>
                  <a:srgbClr val="7E7E7E"/>
                </a:solidFill>
                <a:latin typeface="Arial" charset="0"/>
                <a:ea typeface="Calibri" charset="0"/>
                <a:cs typeface="Times New Roman" charset="0"/>
              </a:rPr>
              <a:t>// tělo funkce </a:t>
            </a:r>
            <a:r>
              <a:rPr lang="cs-CZ" sz="1200" dirty="0">
                <a:solidFill>
                  <a:srgbClr val="595959"/>
                </a:solidFill>
                <a:latin typeface="Arial" charset="0"/>
                <a:ea typeface="Calibri" charset="0"/>
                <a:cs typeface="Times New Roman" charset="0"/>
              </a:rPr>
              <a:t>– obsahuje konkrétní programový kód, který se má vykonat. Syntaxe kódu se řídí stejnými pravidly jako mimo funkci.</a:t>
            </a:r>
            <a:endParaRPr lang="cs-CZ" sz="1200" dirty="0">
              <a:solidFill>
                <a:srgbClr val="595959"/>
              </a:solidFill>
              <a:effectLst/>
              <a:latin typeface="Arial" charset="0"/>
              <a:ea typeface="Calibri" charset="0"/>
              <a:cs typeface="Times New Roman" charset="0"/>
            </a:endParaRPr>
          </a:p>
        </p:txBody>
      </p:sp>
      <p:sp>
        <p:nvSpPr>
          <p:cNvPr id="22" name="Obdélník 21"/>
          <p:cNvSpPr/>
          <p:nvPr/>
        </p:nvSpPr>
        <p:spPr>
          <a:xfrm>
            <a:off x="2339752" y="3683042"/>
            <a:ext cx="6461395" cy="616900"/>
          </a:xfrm>
          <a:prstGeom prst="rect">
            <a:avLst/>
          </a:prstGeom>
        </p:spPr>
        <p:txBody>
          <a:bodyPr wrap="square">
            <a:spAutoFit/>
          </a:bodyPr>
          <a:lstStyle/>
          <a:p>
            <a:pPr latinLnBrk="0" hangingPunct="0">
              <a:lnSpc>
                <a:spcPct val="150000"/>
              </a:lnSpc>
            </a:pPr>
            <a:r>
              <a:rPr lang="cs-CZ" sz="1200" dirty="0">
                <a:solidFill>
                  <a:srgbClr val="006699"/>
                </a:solidFill>
                <a:latin typeface="Arial" charset="0"/>
                <a:ea typeface="Calibri" charset="0"/>
                <a:cs typeface="Times New Roman" charset="0"/>
              </a:rPr>
              <a:t>argumenty </a:t>
            </a:r>
            <a:r>
              <a:rPr lang="cs-CZ" sz="1200" dirty="0">
                <a:solidFill>
                  <a:srgbClr val="595959"/>
                </a:solidFill>
                <a:latin typeface="Arial" charset="0"/>
                <a:ea typeface="Calibri" charset="0"/>
                <a:cs typeface="Times New Roman" charset="0"/>
              </a:rPr>
              <a:t>– se skládají z datového typu a jména. Např. bychom mohli ve funkci pracovat se dvěma čísli, takže argumenty by vypadali: </a:t>
            </a:r>
            <a:r>
              <a:rPr lang="cs-CZ" sz="1200" b="1" dirty="0" err="1">
                <a:solidFill>
                  <a:srgbClr val="595959"/>
                </a:solidFill>
                <a:latin typeface="Courier" charset="0"/>
                <a:ea typeface="Calibri" charset="0"/>
                <a:cs typeface="Times New Roman" charset="0"/>
              </a:rPr>
              <a:t>int</a:t>
            </a:r>
            <a:r>
              <a:rPr lang="cs-CZ" sz="1200" b="1" dirty="0">
                <a:solidFill>
                  <a:srgbClr val="595959"/>
                </a:solidFill>
                <a:latin typeface="Courier" charset="0"/>
                <a:ea typeface="Calibri" charset="0"/>
                <a:cs typeface="Times New Roman" charset="0"/>
              </a:rPr>
              <a:t> </a:t>
            </a:r>
            <a:r>
              <a:rPr lang="cs-CZ" sz="1200" b="1" dirty="0" err="1">
                <a:solidFill>
                  <a:srgbClr val="595959"/>
                </a:solidFill>
                <a:latin typeface="Courier" charset="0"/>
                <a:ea typeface="Calibri" charset="0"/>
                <a:cs typeface="Times New Roman" charset="0"/>
              </a:rPr>
              <a:t>x</a:t>
            </a:r>
            <a:r>
              <a:rPr lang="cs-CZ" sz="1200" dirty="0">
                <a:solidFill>
                  <a:srgbClr val="595959"/>
                </a:solidFill>
                <a:latin typeface="Arial" charset="0"/>
                <a:ea typeface="Calibri" charset="0"/>
                <a:cs typeface="Times New Roman" charset="0"/>
              </a:rPr>
              <a:t>, </a:t>
            </a:r>
            <a:r>
              <a:rPr lang="cs-CZ" sz="1200" b="1" dirty="0" err="1">
                <a:solidFill>
                  <a:srgbClr val="595959"/>
                </a:solidFill>
                <a:latin typeface="Courier" charset="0"/>
                <a:ea typeface="Calibri" charset="0"/>
                <a:cs typeface="Times New Roman" charset="0"/>
              </a:rPr>
              <a:t>int</a:t>
            </a:r>
            <a:r>
              <a:rPr lang="cs-CZ" sz="1200" b="1" dirty="0">
                <a:solidFill>
                  <a:srgbClr val="595959"/>
                </a:solidFill>
                <a:latin typeface="Courier" charset="0"/>
                <a:ea typeface="Calibri" charset="0"/>
                <a:cs typeface="Times New Roman" charset="0"/>
              </a:rPr>
              <a:t> </a:t>
            </a:r>
            <a:r>
              <a:rPr lang="cs-CZ" sz="1200" b="1" dirty="0" err="1">
                <a:solidFill>
                  <a:srgbClr val="595959"/>
                </a:solidFill>
                <a:latin typeface="Courier" charset="0"/>
                <a:ea typeface="Calibri" charset="0"/>
                <a:cs typeface="Times New Roman" charset="0"/>
              </a:rPr>
              <a:t>y</a:t>
            </a:r>
            <a:r>
              <a:rPr lang="cs-CZ" sz="1200" dirty="0">
                <a:solidFill>
                  <a:srgbClr val="595959"/>
                </a:solidFill>
                <a:latin typeface="Arial" charset="0"/>
                <a:ea typeface="Calibri" charset="0"/>
                <a:cs typeface="Times New Roman" charset="0"/>
              </a:rPr>
              <a:t>.</a:t>
            </a:r>
            <a:r>
              <a:rPr lang="cs-CZ" sz="1200" dirty="0"/>
              <a:t> </a:t>
            </a:r>
          </a:p>
        </p:txBody>
      </p:sp>
      <p:sp>
        <p:nvSpPr>
          <p:cNvPr id="23" name="Obdélník 22"/>
          <p:cNvSpPr/>
          <p:nvPr/>
        </p:nvSpPr>
        <p:spPr>
          <a:xfrm>
            <a:off x="2348106" y="4344642"/>
            <a:ext cx="6426848" cy="531364"/>
          </a:xfrm>
          <a:prstGeom prst="rect">
            <a:avLst/>
          </a:prstGeom>
        </p:spPr>
        <p:txBody>
          <a:bodyPr wrap="square">
            <a:spAutoFit/>
          </a:bodyPr>
          <a:lstStyle/>
          <a:p>
            <a:pPr algn="just" latinLnBrk="0" hangingPunct="0">
              <a:lnSpc>
                <a:spcPts val="1800"/>
              </a:lnSpc>
              <a:spcAft>
                <a:spcPts val="1200"/>
              </a:spcAft>
            </a:pPr>
            <a:r>
              <a:rPr lang="cs-CZ" sz="1200" dirty="0">
                <a:solidFill>
                  <a:srgbClr val="FFA300"/>
                </a:solidFill>
                <a:latin typeface="Consolas" charset="0"/>
                <a:ea typeface="Calibri" charset="0"/>
                <a:cs typeface="Times New Roman" charset="0"/>
              </a:rPr>
              <a:t>return </a:t>
            </a:r>
            <a:r>
              <a:rPr lang="cs-CZ" sz="1200" dirty="0" err="1">
                <a:solidFill>
                  <a:srgbClr val="000000"/>
                </a:solidFill>
                <a:latin typeface="Consolas" charset="0"/>
                <a:ea typeface="Calibri" charset="0"/>
                <a:cs typeface="Times New Roman" charset="0"/>
              </a:rPr>
              <a:t>navratovytyp</a:t>
            </a:r>
            <a:r>
              <a:rPr lang="cs-CZ" sz="1200" dirty="0">
                <a:solidFill>
                  <a:srgbClr val="000000"/>
                </a:solidFill>
                <a:latin typeface="Arial" charset="0"/>
                <a:ea typeface="Calibri" charset="0"/>
                <a:cs typeface="Times New Roman" charset="0"/>
              </a:rPr>
              <a:t> </a:t>
            </a:r>
            <a:r>
              <a:rPr lang="cs-CZ" sz="1200" dirty="0">
                <a:solidFill>
                  <a:srgbClr val="595959"/>
                </a:solidFill>
                <a:latin typeface="Arial" charset="0"/>
                <a:ea typeface="Calibri" charset="0"/>
                <a:cs typeface="Times New Roman" charset="0"/>
              </a:rPr>
              <a:t>– vrací například výsledek výpočtu, se kterým může program dále pracovat mimo definovanou funkci.</a:t>
            </a:r>
            <a:endParaRPr lang="cs-CZ" sz="1200" dirty="0">
              <a:solidFill>
                <a:srgbClr val="595959"/>
              </a:solidFill>
              <a:effectLst/>
              <a:latin typeface="Arial" charset="0"/>
              <a:ea typeface="Calibri" charset="0"/>
              <a:cs typeface="Times New Roman" charset="0"/>
            </a:endParaRPr>
          </a:p>
        </p:txBody>
      </p:sp>
    </p:spTree>
    <p:extLst>
      <p:ext uri="{BB962C8B-B14F-4D97-AF65-F5344CB8AC3E}">
        <p14:creationId xmlns:p14="http://schemas.microsoft.com/office/powerpoint/2010/main" val="763790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linds(horizontal)">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blinds(horizontal)">
                                      <p:cBhvr>
                                        <p:cTn id="12" dur="500"/>
                                        <p:tgtEl>
                                          <p:spTgt spid="1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blinds(horizontal)">
                                      <p:cBhvr>
                                        <p:cTn id="17" dur="500"/>
                                        <p:tgtEl>
                                          <p:spTgt spid="21"/>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blinds(horizontal)">
                                      <p:cBhvr>
                                        <p:cTn id="22" dur="500"/>
                                        <p:tgtEl>
                                          <p:spTgt spid="22"/>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blinds(horizontal)">
                                      <p:cBhvr>
                                        <p:cTn id="2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9" grpId="0"/>
      <p:bldP spid="21" grpId="0"/>
      <p:bldP spid="22" grpId="0"/>
      <p:bldP spid="2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kt 2"/>
          <p:cNvGraphicFramePr>
            <a:graphicFrameLocks noChangeAspect="1"/>
          </p:cNvGraphicFramePr>
          <p:nvPr>
            <p:extLst>
              <p:ext uri="{D42A27DB-BD31-4B8C-83A1-F6EECF244321}">
                <p14:modId xmlns:p14="http://schemas.microsoft.com/office/powerpoint/2010/main" val="1620065367"/>
              </p:ext>
            </p:extLst>
          </p:nvPr>
        </p:nvGraphicFramePr>
        <p:xfrm>
          <a:off x="2555776" y="1258896"/>
          <a:ext cx="5969000" cy="3848100"/>
        </p:xfrm>
        <a:graphic>
          <a:graphicData uri="http://schemas.openxmlformats.org/presentationml/2006/ole">
            <mc:AlternateContent xmlns:mc="http://schemas.openxmlformats.org/markup-compatibility/2006">
              <mc:Choice xmlns:v="urn:schemas-microsoft-com:vml" Requires="v">
                <p:oleObj spid="_x0000_s11373" name="Dokument" r:id="rId3" imgW="5969000" imgH="3848100" progId="Word.Document.12">
                  <p:embed/>
                </p:oleObj>
              </mc:Choice>
              <mc:Fallback>
                <p:oleObj name="Dokument" r:id="rId3" imgW="5969000" imgH="3848100" progId="Word.Document.12">
                  <p:embed/>
                  <p:pic>
                    <p:nvPicPr>
                      <p:cNvPr id="0" name=""/>
                      <p:cNvPicPr/>
                      <p:nvPr/>
                    </p:nvPicPr>
                    <p:blipFill>
                      <a:blip r:embed="rId4"/>
                      <a:stretch>
                        <a:fillRect/>
                      </a:stretch>
                    </p:blipFill>
                    <p:spPr>
                      <a:xfrm>
                        <a:off x="2555776" y="1258896"/>
                        <a:ext cx="5969000" cy="3848100"/>
                      </a:xfrm>
                      <a:prstGeom prst="rect">
                        <a:avLst/>
                      </a:prstGeom>
                    </p:spPr>
                  </p:pic>
                </p:oleObj>
              </mc:Fallback>
            </mc:AlternateContent>
          </a:graphicData>
        </a:graphic>
      </p:graphicFrame>
      <p:sp>
        <p:nvSpPr>
          <p:cNvPr id="14" name="Rectangle 13"/>
          <p:cNvSpPr/>
          <p:nvPr/>
        </p:nvSpPr>
        <p:spPr>
          <a:xfrm>
            <a:off x="-36512" y="0"/>
            <a:ext cx="2016224"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 name="Text Placeholder 1"/>
          <p:cNvSpPr txBox="1">
            <a:spLocks/>
          </p:cNvSpPr>
          <p:nvPr/>
        </p:nvSpPr>
        <p:spPr>
          <a:xfrm>
            <a:off x="-36512" y="555526"/>
            <a:ext cx="1980220" cy="1440408"/>
          </a:xfrm>
          <a:prstGeom prst="rect">
            <a:avLst/>
          </a:prstGeom>
        </p:spPr>
        <p:txBody>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buNone/>
            </a:pPr>
            <a:r>
              <a:rPr lang="en-US" altLang="ko-KR" sz="1800" b="1" dirty="0" err="1" smtClean="0">
                <a:solidFill>
                  <a:schemeClr val="bg1"/>
                </a:solidFill>
                <a:latin typeface="Andale Mono" charset="0"/>
                <a:ea typeface="Andale Mono" charset="0"/>
                <a:cs typeface="Andale Mono" charset="0"/>
              </a:rPr>
              <a:t>Úkol</a:t>
            </a:r>
            <a:r>
              <a:rPr lang="en-US" altLang="ko-KR" sz="1800" b="1" dirty="0" smtClean="0">
                <a:solidFill>
                  <a:schemeClr val="bg1"/>
                </a:solidFill>
                <a:latin typeface="Andale Mono" charset="0"/>
                <a:ea typeface="Andale Mono" charset="0"/>
                <a:cs typeface="Andale Mono" charset="0"/>
              </a:rPr>
              <a:t> pro </a:t>
            </a:r>
            <a:br>
              <a:rPr lang="en-US" altLang="ko-KR" sz="1800" b="1" dirty="0" smtClean="0">
                <a:solidFill>
                  <a:schemeClr val="bg1"/>
                </a:solidFill>
                <a:latin typeface="Andale Mono" charset="0"/>
                <a:ea typeface="Andale Mono" charset="0"/>
                <a:cs typeface="Andale Mono" charset="0"/>
              </a:rPr>
            </a:br>
            <a:r>
              <a:rPr lang="en-US" altLang="ko-KR" sz="1800" b="1" dirty="0" err="1" smtClean="0">
                <a:solidFill>
                  <a:schemeClr val="bg1"/>
                </a:solidFill>
                <a:latin typeface="Andale Mono" charset="0"/>
                <a:ea typeface="Andale Mono" charset="0"/>
                <a:cs typeface="Andale Mono" charset="0"/>
              </a:rPr>
              <a:t>vás</a:t>
            </a:r>
            <a:endParaRPr lang="ko-KR" altLang="en-US" sz="1800" b="1" dirty="0">
              <a:solidFill>
                <a:schemeClr val="bg1"/>
              </a:solidFill>
              <a:latin typeface="Andale Mono" charset="0"/>
              <a:ea typeface="Andale Mono" charset="0"/>
              <a:cs typeface="Andale Mono" charset="0"/>
            </a:endParaRPr>
          </a:p>
        </p:txBody>
      </p:sp>
      <p:grpSp>
        <p:nvGrpSpPr>
          <p:cNvPr id="8" name="Skupina 7"/>
          <p:cNvGrpSpPr/>
          <p:nvPr/>
        </p:nvGrpSpPr>
        <p:grpSpPr>
          <a:xfrm>
            <a:off x="395536" y="4659804"/>
            <a:ext cx="1416811" cy="432226"/>
            <a:chOff x="7524328" y="199433"/>
            <a:chExt cx="1416811" cy="432226"/>
          </a:xfrm>
        </p:grpSpPr>
        <p:pic>
          <p:nvPicPr>
            <p:cNvPr id="9" name="Obrázek 8"/>
            <p:cNvPicPr>
              <a:picLocks noChangeAspect="1"/>
            </p:cNvPicPr>
            <p:nvPr/>
          </p:nvPicPr>
          <p:blipFill>
            <a:blip r:embed="rId5">
              <a:lum bright="70000" contrast="-70000"/>
              <a:extLst>
                <a:ext uri="{BEBA8EAE-BF5A-486C-A8C5-ECC9F3942E4B}">
                  <a14:imgProps xmlns:a14="http://schemas.microsoft.com/office/drawing/2010/main">
                    <a14:imgLayer r:embed="rId6">
                      <a14:imgEffect>
                        <a14:colorTemperature colorTemp="1500"/>
                      </a14:imgEffect>
                      <a14:imgEffect>
                        <a14:saturation sat="0"/>
                      </a14:imgEffect>
                    </a14:imgLayer>
                  </a14:imgProps>
                </a:ext>
              </a:extLst>
            </a:blip>
            <a:stretch>
              <a:fillRect/>
            </a:stretch>
          </p:blipFill>
          <p:spPr>
            <a:xfrm>
              <a:off x="8411772" y="199433"/>
              <a:ext cx="529367" cy="360218"/>
            </a:xfrm>
            <a:prstGeom prst="rect">
              <a:avLst/>
            </a:prstGeom>
          </p:spPr>
        </p:pic>
        <p:sp>
          <p:nvSpPr>
            <p:cNvPr id="10" name="TextovéPole 9"/>
            <p:cNvSpPr txBox="1"/>
            <p:nvPr/>
          </p:nvSpPr>
          <p:spPr>
            <a:xfrm>
              <a:off x="7524328" y="416215"/>
              <a:ext cx="915635" cy="215444"/>
            </a:xfrm>
            <a:prstGeom prst="rect">
              <a:avLst/>
            </a:prstGeom>
            <a:noFill/>
          </p:spPr>
          <p:txBody>
            <a:bodyPr wrap="none" rtlCol="0">
              <a:spAutoFit/>
            </a:bodyPr>
            <a:lstStyle/>
            <a:p>
              <a:r>
                <a:rPr lang="cs-CZ" sz="800" b="1" smtClean="0">
                  <a:solidFill>
                    <a:schemeClr val="bg1"/>
                  </a:solidFill>
                  <a:latin typeface="Andale Mono" charset="0"/>
                  <a:ea typeface="Andale Mono" charset="0"/>
                  <a:cs typeface="Andale Mono" charset="0"/>
                </a:rPr>
                <a:t>PROGRAMOVÁNÍ</a:t>
              </a:r>
              <a:endParaRPr lang="cs-CZ" sz="800" b="1" dirty="0">
                <a:solidFill>
                  <a:schemeClr val="bg1"/>
                </a:solidFill>
                <a:latin typeface="Andale Mono" charset="0"/>
                <a:ea typeface="Andale Mono" charset="0"/>
                <a:cs typeface="Andale Mono" charset="0"/>
              </a:endParaRPr>
            </a:p>
          </p:txBody>
        </p:sp>
      </p:grpSp>
      <p:sp>
        <p:nvSpPr>
          <p:cNvPr id="18" name="TextovéPole 17"/>
          <p:cNvSpPr txBox="1"/>
          <p:nvPr/>
        </p:nvSpPr>
        <p:spPr>
          <a:xfrm>
            <a:off x="2411760" y="316069"/>
            <a:ext cx="5976664" cy="584775"/>
          </a:xfrm>
          <a:prstGeom prst="rect">
            <a:avLst/>
          </a:prstGeom>
          <a:noFill/>
        </p:spPr>
        <p:txBody>
          <a:bodyPr wrap="square" rtlCol="0">
            <a:spAutoFit/>
          </a:bodyPr>
          <a:lstStyle/>
          <a:p>
            <a:pPr latinLnBrk="0" hangingPunct="0"/>
            <a:r>
              <a:rPr lang="cs-CZ" sz="1600" b="1" dirty="0" smtClean="0">
                <a:solidFill>
                  <a:srgbClr val="AB7942"/>
                </a:solidFill>
                <a:latin typeface="Andale Mono" charset="0"/>
                <a:ea typeface="Andale Mono" charset="0"/>
                <a:cs typeface="Andale Mono" charset="0"/>
              </a:rPr>
              <a:t>Napište program, který vytvoří tzv. běžící světlo. Využijte k tomu vlastní funkci.</a:t>
            </a:r>
            <a:endParaRPr lang="cs-CZ" sz="1600" b="1" dirty="0">
              <a:solidFill>
                <a:srgbClr val="AB7942"/>
              </a:solidFill>
              <a:latin typeface="Andale Mono" charset="0"/>
              <a:ea typeface="Andale Mono" charset="0"/>
              <a:cs typeface="Andale Mono" charset="0"/>
            </a:endParaRPr>
          </a:p>
        </p:txBody>
      </p:sp>
      <p:cxnSp>
        <p:nvCxnSpPr>
          <p:cNvPr id="11" name="Přímá spojnice 10"/>
          <p:cNvCxnSpPr/>
          <p:nvPr/>
        </p:nvCxnSpPr>
        <p:spPr>
          <a:xfrm>
            <a:off x="5724128" y="1295400"/>
            <a:ext cx="0" cy="3544513"/>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7" name="Objekt 6"/>
          <p:cNvGraphicFramePr>
            <a:graphicFrameLocks noChangeAspect="1"/>
          </p:cNvGraphicFramePr>
          <p:nvPr>
            <p:extLst>
              <p:ext uri="{D42A27DB-BD31-4B8C-83A1-F6EECF244321}">
                <p14:modId xmlns:p14="http://schemas.microsoft.com/office/powerpoint/2010/main" val="642443968"/>
              </p:ext>
            </p:extLst>
          </p:nvPr>
        </p:nvGraphicFramePr>
        <p:xfrm>
          <a:off x="6156176" y="1295400"/>
          <a:ext cx="5575300" cy="1701800"/>
        </p:xfrm>
        <a:graphic>
          <a:graphicData uri="http://schemas.openxmlformats.org/presentationml/2006/ole">
            <mc:AlternateContent xmlns:mc="http://schemas.openxmlformats.org/markup-compatibility/2006">
              <mc:Choice xmlns:v="urn:schemas-microsoft-com:vml" Requires="v">
                <p:oleObj spid="_x0000_s11374" name="Dokument" r:id="rId7" imgW="5575300" imgH="1701800" progId="Word.Document.12">
                  <p:embed/>
                </p:oleObj>
              </mc:Choice>
              <mc:Fallback>
                <p:oleObj name="Dokument" r:id="rId7" imgW="5575300" imgH="1701800" progId="Word.Document.12">
                  <p:embed/>
                  <p:pic>
                    <p:nvPicPr>
                      <p:cNvPr id="0" name=""/>
                      <p:cNvPicPr/>
                      <p:nvPr/>
                    </p:nvPicPr>
                    <p:blipFill>
                      <a:blip r:embed="rId8"/>
                      <a:stretch>
                        <a:fillRect/>
                      </a:stretch>
                    </p:blipFill>
                    <p:spPr>
                      <a:xfrm>
                        <a:off x="6156176" y="1295400"/>
                        <a:ext cx="5575300" cy="1701800"/>
                      </a:xfrm>
                      <a:prstGeom prst="rect">
                        <a:avLst/>
                      </a:prstGeom>
                    </p:spPr>
                  </p:pic>
                </p:oleObj>
              </mc:Fallback>
            </mc:AlternateContent>
          </a:graphicData>
        </a:graphic>
      </p:graphicFrame>
    </p:spTree>
    <p:extLst>
      <p:ext uri="{BB962C8B-B14F-4D97-AF65-F5344CB8AC3E}">
        <p14:creationId xmlns:p14="http://schemas.microsoft.com/office/powerpoint/2010/main" val="1119498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par>
                                <p:cTn id="8" presetID="3" presetClass="entr" presetSubtype="10"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blinds(horizontal)">
                                      <p:cBhvr>
                                        <p:cTn id="10" dur="500"/>
                                        <p:tgtEl>
                                          <p:spTgt spid="11"/>
                                        </p:tgtEl>
                                      </p:cBhvr>
                                    </p:animEffect>
                                  </p:childTnLst>
                                </p:cTn>
                              </p:par>
                              <p:par>
                                <p:cTn id="11" presetID="3" presetClass="entr" presetSubtype="1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linds(horizontal)">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over and End Slide Master">
  <a:themeElements>
    <a:clrScheme name="ALLPPT-COLOR-A19">
      <a:dk1>
        <a:sysClr val="windowText" lastClr="000000"/>
      </a:dk1>
      <a:lt1>
        <a:sysClr val="window" lastClr="FFFFFF"/>
      </a:lt1>
      <a:dk2>
        <a:srgbClr val="1F497D"/>
      </a:dk2>
      <a:lt2>
        <a:srgbClr val="EEECE1"/>
      </a:lt2>
      <a:accent1>
        <a:srgbClr val="32AEB8"/>
      </a:accent1>
      <a:accent2>
        <a:srgbClr val="F2A40D"/>
      </a:accent2>
      <a:accent3>
        <a:srgbClr val="32AEB8"/>
      </a:accent3>
      <a:accent4>
        <a:srgbClr val="F2A40D"/>
      </a:accent4>
      <a:accent5>
        <a:srgbClr val="32AEB8"/>
      </a:accent5>
      <a:accent6>
        <a:srgbClr val="F2A40D"/>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ntents Slide Master">
  <a:themeElements>
    <a:clrScheme name="ALLPPT-COLOR-A19">
      <a:dk1>
        <a:sysClr val="windowText" lastClr="000000"/>
      </a:dk1>
      <a:lt1>
        <a:sysClr val="window" lastClr="FFFFFF"/>
      </a:lt1>
      <a:dk2>
        <a:srgbClr val="1F497D"/>
      </a:dk2>
      <a:lt2>
        <a:srgbClr val="EEECE1"/>
      </a:lt2>
      <a:accent1>
        <a:srgbClr val="32AEB8"/>
      </a:accent1>
      <a:accent2>
        <a:srgbClr val="F2A40D"/>
      </a:accent2>
      <a:accent3>
        <a:srgbClr val="32AEB8"/>
      </a:accent3>
      <a:accent4>
        <a:srgbClr val="F2A40D"/>
      </a:accent4>
      <a:accent5>
        <a:srgbClr val="32AEB8"/>
      </a:accent5>
      <a:accent6>
        <a:srgbClr val="F2A40D"/>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2AEB8"/>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Section Break Slide Master">
  <a:themeElements>
    <a:clrScheme name="ALLPPT-COLOR-A19">
      <a:dk1>
        <a:sysClr val="windowText" lastClr="000000"/>
      </a:dk1>
      <a:lt1>
        <a:sysClr val="window" lastClr="FFFFFF"/>
      </a:lt1>
      <a:dk2>
        <a:srgbClr val="1F497D"/>
      </a:dk2>
      <a:lt2>
        <a:srgbClr val="EEECE1"/>
      </a:lt2>
      <a:accent1>
        <a:srgbClr val="32AEB8"/>
      </a:accent1>
      <a:accent2>
        <a:srgbClr val="F2A40D"/>
      </a:accent2>
      <a:accent3>
        <a:srgbClr val="32AEB8"/>
      </a:accent3>
      <a:accent4>
        <a:srgbClr val="F2A40D"/>
      </a:accent4>
      <a:accent5>
        <a:srgbClr val="32AEB8"/>
      </a:accent5>
      <a:accent6>
        <a:srgbClr val="F2A40D"/>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Motiv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3554</TotalTime>
  <Words>349</Words>
  <Application>Microsoft Macintosh PowerPoint</Application>
  <PresentationFormat>Předvádění na obrazovce (16:9)</PresentationFormat>
  <Paragraphs>49</Paragraphs>
  <Slides>11</Slides>
  <Notes>0</Notes>
  <HiddenSlides>0</HiddenSlides>
  <MMClips>0</MMClips>
  <ScaleCrop>false</ScaleCrop>
  <HeadingPairs>
    <vt:vector size="8" baseType="variant">
      <vt:variant>
        <vt:lpstr>Použitá písma</vt:lpstr>
      </vt:variant>
      <vt:variant>
        <vt:i4>8</vt:i4>
      </vt:variant>
      <vt:variant>
        <vt:lpstr>Motiv</vt:lpstr>
      </vt:variant>
      <vt:variant>
        <vt:i4>3</vt:i4>
      </vt:variant>
      <vt:variant>
        <vt:lpstr>Vložené servery OLE</vt:lpstr>
      </vt:variant>
      <vt:variant>
        <vt:i4>1</vt:i4>
      </vt:variant>
      <vt:variant>
        <vt:lpstr>Nadpisy snímků</vt:lpstr>
      </vt:variant>
      <vt:variant>
        <vt:i4>11</vt:i4>
      </vt:variant>
    </vt:vector>
  </HeadingPairs>
  <TitlesOfParts>
    <vt:vector size="23" baseType="lpstr">
      <vt:lpstr>Andale Mono</vt:lpstr>
      <vt:lpstr>Arial Unicode MS</vt:lpstr>
      <vt:lpstr>Calibri</vt:lpstr>
      <vt:lpstr>Consolas</vt:lpstr>
      <vt:lpstr>Courier</vt:lpstr>
      <vt:lpstr>Times New Roman</vt:lpstr>
      <vt:lpstr>맑은 고딕</vt:lpstr>
      <vt:lpstr>Arial</vt:lpstr>
      <vt:lpstr>Cover and End Slide Master</vt:lpstr>
      <vt:lpstr>Contents Slide Master</vt:lpstr>
      <vt:lpstr>Section Break Slide Master</vt:lpstr>
      <vt:lpstr>Dokument</vt:lpstr>
      <vt:lpstr>Prezentace aplikace PowerPoint</vt:lpstr>
      <vt:lpstr>Prezentace aplikace PowerPoint</vt:lpstr>
      <vt:lpstr>Prezentace aplikace PowerPoint</vt:lpstr>
      <vt:lpstr>Prezentace aplikace PowerPoint</vt:lpstr>
      <vt:lpstr>Prezentace aplikace PowerPoint</vt:lpstr>
      <vt:lpstr>Prezentace aplikace PowerPoint</vt:lpstr>
      <vt:lpstr>Prezentace aplikace PowerPoint</vt:lpstr>
      <vt:lpstr>Prezentace aplikace PowerPoint</vt:lpstr>
      <vt:lpstr>Prezentace aplikace PowerPoint</vt:lpstr>
      <vt:lpstr>Prezentace aplikace PowerPoint</vt:lpstr>
      <vt:lpstr>Prezentace aplikace PowerPoint</vt:lpstr>
    </vt:vector>
  </TitlesOfParts>
  <Company>Microsoft</Company>
  <LinksUpToDate>false</LinksUpToDate>
  <SharedDoc>false</SharedDoc>
  <HyperlinksChanged>false</HyperlinksChanged>
  <AppVersion>15.0039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googleslidesppt.com;allppt.com</dc:creator>
  <cp:lastModifiedBy>Novák Milan PhDr. Ph.D.</cp:lastModifiedBy>
  <cp:revision>170</cp:revision>
  <dcterms:created xsi:type="dcterms:W3CDTF">2016-12-05T23:26:54Z</dcterms:created>
  <dcterms:modified xsi:type="dcterms:W3CDTF">2019-04-20T18:08:53Z</dcterms:modified>
</cp:coreProperties>
</file>