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300" r:id="rId5"/>
    <p:sldId id="302" r:id="rId6"/>
    <p:sldId id="313" r:id="rId7"/>
    <p:sldId id="317" r:id="rId8"/>
    <p:sldId id="318" r:id="rId9"/>
    <p:sldId id="308" r:id="rId10"/>
    <p:sldId id="314" r:id="rId11"/>
    <p:sldId id="315" r:id="rId12"/>
    <p:sldId id="31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 autoAdjust="0"/>
    <p:restoredTop sz="94650" autoAdjust="0"/>
  </p:normalViewPr>
  <p:slideViewPr>
    <p:cSldViewPr>
      <p:cViewPr varScale="1">
        <p:scale>
          <a:sx n="223" d="100"/>
          <a:sy n="223" d="100"/>
        </p:scale>
        <p:origin x="192" y="2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20.04.19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9.docx"/><Relationship Id="rId6" Type="http://schemas.openxmlformats.org/officeDocument/2006/relationships/image" Target="../media/image21.emf"/><Relationship Id="rId7" Type="http://schemas.openxmlformats.org/officeDocument/2006/relationships/package" Target="../embeddings/Dokument_Microsoft_Wordu10.docx"/><Relationship Id="rId8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2.docx"/><Relationship Id="rId6" Type="http://schemas.openxmlformats.org/officeDocument/2006/relationships/image" Target="../media/image13.emf"/><Relationship Id="rId7" Type="http://schemas.openxmlformats.org/officeDocument/2006/relationships/package" Target="../embeddings/Dokument_Microsoft_Wordu3.docx"/><Relationship Id="rId8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4.doc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7.docx"/><Relationship Id="rId6" Type="http://schemas.openxmlformats.org/officeDocument/2006/relationships/image" Target="../media/image19.emf"/><Relationship Id="rId7" Type="http://schemas.openxmlformats.org/officeDocument/2006/relationships/package" Target="../embeddings/Dokument_Microsoft_Wordu8.docx"/><Relationship Id="rId8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LED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animace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792088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APLIKACE PROGRAMOVÝCH STRUKTUR,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JAKÝMI JSOU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POLE </a:t>
            </a:r>
            <a:b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A CYKLUS FOR. 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programový kód tak, aby se běžící světlo pohybovalo z jedné strany na druhou a zpět.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6084168" y="1515331"/>
            <a:ext cx="0" cy="29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84905"/>
              </p:ext>
            </p:extLst>
          </p:nvPr>
        </p:nvGraphicFramePr>
        <p:xfrm>
          <a:off x="2051720" y="1203598"/>
          <a:ext cx="6413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Dokument" r:id="rId5" imgW="6413500" imgH="1778000" progId="Word.Document.12">
                  <p:embed/>
                </p:oleObj>
              </mc:Choice>
              <mc:Fallback>
                <p:oleObj name="Dokument" r:id="rId5" imgW="6413500" imgH="177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203598"/>
                        <a:ext cx="64135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874967"/>
              </p:ext>
            </p:extLst>
          </p:nvPr>
        </p:nvGraphicFramePr>
        <p:xfrm>
          <a:off x="6356350" y="1480974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Dokument" r:id="rId7" imgW="5575300" imgH="3022600" progId="Word.Document.12">
                  <p:embed/>
                </p:oleObj>
              </mc:Choice>
              <mc:Fallback>
                <p:oleObj name="Dokument" r:id="rId7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6350" y="1480974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0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30774"/>
              </p:ext>
            </p:extLst>
          </p:nvPr>
        </p:nvGraphicFramePr>
        <p:xfrm>
          <a:off x="2699792" y="192467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192467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2843808" y="8342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573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Použijte již sestavený obvod z minulé hodiny </a:t>
            </a:r>
            <a:b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nebo jej sestavte.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5"/>
          <a:stretch/>
        </p:blipFill>
        <p:spPr bwMode="auto">
          <a:xfrm>
            <a:off x="3674003" y="1812478"/>
            <a:ext cx="3744416" cy="2631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Příkaz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cyklu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for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cykly v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Arduino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 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2411760" y="1190834"/>
            <a:ext cx="610242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Cyklus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200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 používá k opakování bloku příkazů, uzavřených do složených závorek. Využívá čítače inkrementů (přírůstků), který se používá pro ukončení průchodu cyklu. </a:t>
            </a:r>
            <a:endParaRPr lang="cs-CZ" sz="1200" dirty="0" smtClean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Cyklus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200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 vhodný pro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jakýkoli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opakující se operace a je často používán v kombinaci s poli, pro jejich průchod.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351"/>
              </p:ext>
            </p:extLst>
          </p:nvPr>
        </p:nvGraphicFramePr>
        <p:xfrm>
          <a:off x="2478472" y="3075806"/>
          <a:ext cx="5969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Dokument" r:id="rId5" imgW="5969000" imgH="1117600" progId="Word.Document.12">
                  <p:embed/>
                </p:oleObj>
              </mc:Choice>
              <mc:Fallback>
                <p:oleObj name="Dokument" r:id="rId5" imgW="59690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472" y="3075806"/>
                        <a:ext cx="5969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09789"/>
              </p:ext>
            </p:extLst>
          </p:nvPr>
        </p:nvGraphicFramePr>
        <p:xfrm>
          <a:off x="6158582" y="3075806"/>
          <a:ext cx="557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Dokument" r:id="rId7" imgW="5575300" imgH="1536700" progId="Word.Document.12">
                  <p:embed/>
                </p:oleObj>
              </mc:Choice>
              <mc:Fallback>
                <p:oleObj name="Dokument" r:id="rId7" imgW="5575300" imgH="153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8582" y="3075806"/>
                        <a:ext cx="557530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Přímá spojnice 11"/>
          <p:cNvCxnSpPr/>
          <p:nvPr/>
        </p:nvCxnSpPr>
        <p:spPr>
          <a:xfrm>
            <a:off x="5796136" y="3075806"/>
            <a:ext cx="0" cy="146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Příkaz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cyklu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for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Sériový monitor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2411760" y="1190834"/>
            <a:ext cx="6102424" cy="993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Sériový monitor se využívá při čtení informací v textové podobě. Souvisí se sériovou komunikací, kterou můžeme využít například pokud chceme získávat nějaké hodnoty z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Arduina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nebo naopak je do něj posílat.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2385452" y="2380051"/>
            <a:ext cx="610242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Serial.begin</a:t>
            </a:r>
            <a:r>
              <a:rPr lang="cs-CZ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(9600)</a:t>
            </a:r>
          </a:p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9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Funkce pro zahájení sériové komunikace. Zpravidla ji stačí zavolat v části </a:t>
            </a:r>
            <a:r>
              <a:rPr lang="cs-CZ" sz="9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setup</a:t>
            </a:r>
            <a:r>
              <a:rPr lang="cs-CZ" sz="9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(). Parametrem je rychlost komunikace, která odpovídá počtu přenosů za sekundu.</a:t>
            </a:r>
          </a:p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Serial.println</a:t>
            </a:r>
            <a:r>
              <a:rPr lang="cs-CZ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(hodnota)</a:t>
            </a:r>
          </a:p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9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Funkce slouží k odeslání hodnoty z </a:t>
            </a:r>
            <a:r>
              <a:rPr lang="cs-CZ" sz="9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Arduina</a:t>
            </a:r>
            <a:r>
              <a:rPr lang="cs-CZ" sz="9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do počítače nebo jiného zařízení. Nám poslouží také k výpisu hodnot v sériovém monitoru.</a:t>
            </a:r>
          </a:p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9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Sériový monitor si spustíte kliknutím v IDE Arduino na ikonu </a:t>
            </a:r>
          </a:p>
        </p:txBody>
      </p:sp>
      <p:pic>
        <p:nvPicPr>
          <p:cNvPr id="19" name="Obrázek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414694"/>
            <a:ext cx="222885" cy="2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27534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Výše uvedený příklad v popisu syntaxe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cyklu FOR (praktická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ukázka), upravte tak, aby se v sériovém monitoru vypisovala hodnota proměnné i.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24991"/>
              </p:ext>
            </p:extLst>
          </p:nvPr>
        </p:nvGraphicFramePr>
        <p:xfrm>
          <a:off x="2555776" y="2200498"/>
          <a:ext cx="56515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kument" r:id="rId5" imgW="5651500" imgH="2603500" progId="Word.Document.12">
                  <p:embed/>
                </p:oleObj>
              </mc:Choice>
              <mc:Fallback>
                <p:oleObj name="Dokument" r:id="rId5" imgW="5651500" imgH="260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2200498"/>
                        <a:ext cx="56515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9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Otevřete program, který představuje jezdící světlo.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5868144" y="1295400"/>
            <a:ext cx="0" cy="354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50057"/>
              </p:ext>
            </p:extLst>
          </p:nvPr>
        </p:nvGraphicFramePr>
        <p:xfrm>
          <a:off x="6318250" y="1518256"/>
          <a:ext cx="56515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Dokument" r:id="rId5" imgW="5651500" imgH="3098800" progId="Word.Document.12">
                  <p:embed/>
                </p:oleObj>
              </mc:Choice>
              <mc:Fallback>
                <p:oleObj name="Dokument" r:id="rId5" imgW="56515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8250" y="1518256"/>
                        <a:ext cx="5651500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3284"/>
              </p:ext>
            </p:extLst>
          </p:nvPr>
        </p:nvGraphicFramePr>
        <p:xfrm>
          <a:off x="2123728" y="1059582"/>
          <a:ext cx="64135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Dokument" r:id="rId7" imgW="6413500" imgH="3429000" progId="Word.Document.12">
                  <p:embed/>
                </p:oleObj>
              </mc:Choice>
              <mc:Fallback>
                <p:oleObj name="Dokument" r:id="rId7" imgW="6413500" imgH="342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3728" y="1059582"/>
                        <a:ext cx="64135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Které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části programového kódu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otevřeném příkladu by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hodilo využít v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aby se kód zjednodušil? 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627784" y="17093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Určitě by to mohla být část, kde se definují piny pomocí funkce </a:t>
            </a:r>
            <a:r>
              <a:rPr lang="cs-CZ" sz="12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pinMode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() a dále při volání vlastní funkce </a:t>
            </a:r>
            <a:r>
              <a:rPr lang="cs-CZ" sz="12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changeLed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7611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6336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Předchozí úkol, ve kterém jste čísla pinů nahradili prvky pole, upravte tak, abyste použili příkaz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a světlo diod probíhalo z jedné strany na druhou, neustále dokola.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6156176" y="1851670"/>
            <a:ext cx="0" cy="29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49966"/>
              </p:ext>
            </p:extLst>
          </p:nvPr>
        </p:nvGraphicFramePr>
        <p:xfrm>
          <a:off x="2051720" y="1635646"/>
          <a:ext cx="64135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Dokument" r:id="rId5" imgW="6413500" imgH="2768600" progId="Word.Document.12">
                  <p:embed/>
                </p:oleObj>
              </mc:Choice>
              <mc:Fallback>
                <p:oleObj name="Dokument" r:id="rId5" imgW="6413500" imgH="276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635646"/>
                        <a:ext cx="64135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30875"/>
              </p:ext>
            </p:extLst>
          </p:nvPr>
        </p:nvGraphicFramePr>
        <p:xfrm>
          <a:off x="6516216" y="2571750"/>
          <a:ext cx="5575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Dokument" r:id="rId7" imgW="5575300" imgH="1206500" progId="Word.Document.12">
                  <p:embed/>
                </p:oleObj>
              </mc:Choice>
              <mc:Fallback>
                <p:oleObj name="Dokument" r:id="rId7" imgW="5575300" imgH="120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216" y="2571750"/>
                        <a:ext cx="5575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1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327</Words>
  <Application>Microsoft Macintosh PowerPoint</Application>
  <PresentationFormat>Předvádění na obrazovce (16:9)</PresentationFormat>
  <Paragraphs>39</Paragraphs>
  <Slides>10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9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217</cp:revision>
  <dcterms:created xsi:type="dcterms:W3CDTF">2016-12-05T23:26:54Z</dcterms:created>
  <dcterms:modified xsi:type="dcterms:W3CDTF">2019-04-20T18:15:06Z</dcterms:modified>
</cp:coreProperties>
</file>