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00" r:id="rId5"/>
    <p:sldId id="322" r:id="rId6"/>
    <p:sldId id="317" r:id="rId7"/>
    <p:sldId id="302" r:id="rId8"/>
    <p:sldId id="318" r:id="rId9"/>
    <p:sldId id="308" r:id="rId10"/>
    <p:sldId id="306" r:id="rId11"/>
    <p:sldId id="323" r:id="rId12"/>
    <p:sldId id="328" r:id="rId13"/>
    <p:sldId id="329" r:id="rId14"/>
    <p:sldId id="30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8" autoAdjust="0"/>
    <p:restoredTop sz="94650" autoAdjust="0"/>
  </p:normalViewPr>
  <p:slideViewPr>
    <p:cSldViewPr>
      <p:cViewPr varScale="1">
        <p:scale>
          <a:sx n="225" d="100"/>
          <a:sy n="225" d="100"/>
        </p:scale>
        <p:origin x="168" y="24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21.04.19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8.emf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2.doc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4" Type="http://schemas.openxmlformats.org/officeDocument/2006/relationships/image" Target="../media/image15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4.docx"/><Relationship Id="rId8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dioda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POMOCÍ RGB DIODY LZE VYTVÁŘET ZAJÍMAVÉ EFEKTY S VYUŽITÍM VELMI JEDNODUCHÉHO ZAPOJENÍ A PROGRAMOVÁNÍ.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roli by mohla hrát PWM ve spojení s RGB LED?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555776" y="1851670"/>
            <a:ext cx="524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PWM využijme, pokud budeme chtít plynule měnit jednotlivé barvy.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Nemusíme pracovat pouze z krajními hodnotami 0 a 255.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3553097" y="1743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67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élník 2"/>
          <p:cNvSpPr/>
          <p:nvPr/>
        </p:nvSpPr>
        <p:spPr>
          <a:xfrm>
            <a:off x="2411760" y="3291830"/>
            <a:ext cx="6336704" cy="864096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Vyzkoušejte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si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logické hodnoty LOW a HIGH na odpovídající hodnoty PWM v rozsahu 0 – 255. 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2483768" y="1707654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Pokud se budou požívat pouze krajní hodnoty pro definici barev, tj. 0 a 255, potom si vystačíme s funkcí 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digitalWrite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. </a:t>
            </a:r>
            <a:endParaRPr lang="cs-CZ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Ovšem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pokud budeme chtít řešit plynulý přechod mezi barvami s využitím PWM, musíme použít funkci 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analogWrite</a:t>
            </a:r>
            <a:r>
              <a:rPr lang="cs-CZ" sz="1200" b="1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atinLnBrk="0" hangingPunct="0"/>
            <a:endParaRPr lang="cs-CZ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Funkce </a:t>
            </a:r>
            <a:r>
              <a:rPr lang="cs-CZ" sz="12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analogWrite</a:t>
            </a:r>
            <a:r>
              <a:rPr lang="cs-CZ" sz="12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(pin, hodnota) </a:t>
            </a:r>
            <a:r>
              <a:rPr lang="cs-CZ" sz="12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posílá analogový signál na uvedený pin ve formě PWM. Při použití této funkce již nepracujeme pouze s krajními hodnotami, ale v plném rozsahu 0-255. </a:t>
            </a:r>
            <a:endParaRPr lang="cs-CZ" sz="12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na tyrkysovou, žlutou a fialovou, vždy po 1 sekundě. </a:t>
            </a:r>
          </a:p>
        </p:txBody>
      </p:sp>
      <p:cxnSp>
        <p:nvCxnSpPr>
          <p:cNvPr id="26" name="Přímá spojnice 25"/>
          <p:cNvCxnSpPr/>
          <p:nvPr/>
        </p:nvCxnSpPr>
        <p:spPr>
          <a:xfrm flipH="1">
            <a:off x="5652120" y="1851670"/>
            <a:ext cx="2024" cy="26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34873"/>
              </p:ext>
            </p:extLst>
          </p:nvPr>
        </p:nvGraphicFramePr>
        <p:xfrm>
          <a:off x="2555776" y="2174850"/>
          <a:ext cx="5969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Dokument" r:id="rId5" imgW="5969000" imgH="2197100" progId="Word.Document.12">
                  <p:embed/>
                </p:oleObj>
              </mc:Choice>
              <mc:Fallback>
                <p:oleObj name="Dokument" r:id="rId5" imgW="5969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2174850"/>
                        <a:ext cx="59690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70539"/>
              </p:ext>
            </p:extLst>
          </p:nvPr>
        </p:nvGraphicFramePr>
        <p:xfrm>
          <a:off x="6372200" y="2145010"/>
          <a:ext cx="5969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Dokument" r:id="rId7" imgW="5969000" imgH="1866900" progId="Word.Document.12">
                  <p:embed/>
                </p:oleObj>
              </mc:Choice>
              <mc:Fallback>
                <p:oleObj name="Dokument" r:id="rId7" imgW="59690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00" y="2145010"/>
                        <a:ext cx="5969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nebo dokážete uhodnout na jakém principu pracuje RGB dioda?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930236" y="1946564"/>
            <a:ext cx="5242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dioda pracuje podobně jako klasické jednobarevné LED diody. Její princip lze vyčíst ze zkratky RGB, což znamená označení anglického názvu barev – červená, zelená, modrá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Takže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RGB dioda ve skutečnosti představuje tři LED diody v jednom balení.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diody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Princip skládání barev.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2" name="Obrázek 11" descr="rgb.png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63638"/>
            <a:ext cx="3041015" cy="269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8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61146"/>
              </p:ext>
            </p:extLst>
          </p:nvPr>
        </p:nvGraphicFramePr>
        <p:xfrm>
          <a:off x="2843808" y="170815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70815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 bwMode="auto">
          <a:xfrm>
            <a:off x="3707904" y="1627283"/>
            <a:ext cx="3672408" cy="2675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08410"/>
              </p:ext>
            </p:extLst>
          </p:nvPr>
        </p:nvGraphicFramePr>
        <p:xfrm>
          <a:off x="3131840" y="1275730"/>
          <a:ext cx="5575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Dokument" r:id="rId5" imgW="5575300" imgH="2032000" progId="Word.Document.12">
                  <p:embed/>
                </p:oleObj>
              </mc:Choice>
              <mc:Fallback>
                <p:oleObj name="Dokument" r:id="rId5" imgW="55753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1275730"/>
                        <a:ext cx="55753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barvou dioda svítí, pokud je program v pořádku nahrán?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2517747" y="1879252"/>
            <a:ext cx="5242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dioda pracuje podobně jako klasické jednobarevné LED diody. Její princip lze vyčíst ze zkratky RGB, což znamená označení anglického názvu barev – červená, zelená, modrá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Takže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RGB dioda ve skutečnosti představuje tři LED diody v jednom balení.</a:t>
            </a: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23848"/>
              </p:ext>
            </p:extLst>
          </p:nvPr>
        </p:nvGraphicFramePr>
        <p:xfrm>
          <a:off x="2555776" y="2023803"/>
          <a:ext cx="5969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" name="Dokument" r:id="rId3" imgW="5969000" imgH="2362200" progId="Word.Document.12">
                  <p:embed/>
                </p:oleObj>
              </mc:Choice>
              <mc:Fallback>
                <p:oleObj name="Dokument" r:id="rId3" imgW="5969000" imgH="236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2023803"/>
                        <a:ext cx="59690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na zelenou, červenou a modrou, vždy po 1 sekundě. </a:t>
            </a:r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5868144" y="1851670"/>
            <a:ext cx="2023" cy="23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26379"/>
              </p:ext>
            </p:extLst>
          </p:nvPr>
        </p:nvGraphicFramePr>
        <p:xfrm>
          <a:off x="6300192" y="2023803"/>
          <a:ext cx="5969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" name="Dokument" r:id="rId7" imgW="5969000" imgH="2032000" progId="Word.Document.12">
                  <p:embed/>
                </p:oleObj>
              </mc:Choice>
              <mc:Fallback>
                <p:oleObj name="Dokument" r:id="rId7" imgW="59690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192" y="2023803"/>
                        <a:ext cx="59690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PWM  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Pulsně šířková modulace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31590"/>
            <a:ext cx="2689283" cy="181345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ovéPole 14"/>
          <p:cNvSpPr txBox="1"/>
          <p:nvPr/>
        </p:nvSpPr>
        <p:spPr>
          <a:xfrm>
            <a:off x="2555776" y="336383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Při ovládání jasu diody PWM velmi rychle přepíná na výstupu pinů hodnoty s logickou nulou (0V) a logickou jedničkou (+5V). To se děje v určitém čase. Tyto změny jsou tak rychlé, že je lidské oko nedokáže díky své setrvačnosti zachytit. Z poměru času, ve kterém je na výstupu +5V ku stavu 0V se pak odvíjí intenzita svícení LED diody nebo rychlost otáčení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motoru.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410</Words>
  <Application>Microsoft Macintosh PowerPoint</Application>
  <PresentationFormat>Předvádění na obrazovce (16:9)</PresentationFormat>
  <Paragraphs>53</Paragraphs>
  <Slides>12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1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281</cp:revision>
  <dcterms:created xsi:type="dcterms:W3CDTF">2016-12-05T23:26:54Z</dcterms:created>
  <dcterms:modified xsi:type="dcterms:W3CDTF">2019-04-21T09:30:00Z</dcterms:modified>
</cp:coreProperties>
</file>