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2"/>
  </p:notesMasterIdLst>
  <p:sldIdLst>
    <p:sldId id="256" r:id="rId4"/>
    <p:sldId id="317" r:id="rId5"/>
    <p:sldId id="302" r:id="rId6"/>
    <p:sldId id="309" r:id="rId7"/>
    <p:sldId id="327" r:id="rId8"/>
    <p:sldId id="324" r:id="rId9"/>
    <p:sldId id="325" r:id="rId10"/>
    <p:sldId id="326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8" autoAdjust="0"/>
    <p:restoredTop sz="94650" autoAdjust="0"/>
  </p:normalViewPr>
  <p:slideViewPr>
    <p:cSldViewPr>
      <p:cViewPr varScale="1">
        <p:scale>
          <a:sx n="225" d="100"/>
          <a:sy n="225" d="100"/>
        </p:scale>
        <p:origin x="160" y="24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21.04.19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1.docx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2.docx"/><Relationship Id="rId6" Type="http://schemas.openxmlformats.org/officeDocument/2006/relationships/image" Target="../media/image13.emf"/><Relationship Id="rId7" Type="http://schemas.openxmlformats.org/officeDocument/2006/relationships/package" Target="../embeddings/Dokument_Microsoft_Wordu3.docx"/><Relationship Id="rId8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4.docx"/><Relationship Id="rId4" Type="http://schemas.openxmlformats.org/officeDocument/2006/relationships/image" Target="../media/image15.emf"/><Relationship Id="rId5" Type="http://schemas.openxmlformats.org/officeDocument/2006/relationships/package" Target="../embeddings/Dokument_Microsoft_Wordu5.docx"/><Relationship Id="rId6" Type="http://schemas.openxmlformats.org/officeDocument/2006/relationships/image" Target="../media/image16.emf"/><Relationship Id="rId7" Type="http://schemas.openxmlformats.org/officeDocument/2006/relationships/image" Target="../media/image10.png"/><Relationship Id="rId8" Type="http://schemas.microsoft.com/office/2007/relationships/hdphoto" Target="../media/hdphoto2.wdp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package" Target="../embeddings/Dokument_Microsoft_Wordu6.docx"/><Relationship Id="rId6" Type="http://schemas.openxmlformats.org/officeDocument/2006/relationships/image" Target="../media/image17.emf"/><Relationship Id="rId7" Type="http://schemas.openxmlformats.org/officeDocument/2006/relationships/package" Target="../embeddings/Dokument_Microsoft_Wordu7.docx"/><Relationship Id="rId8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4336" y="2211710"/>
            <a:ext cx="5652120" cy="1080121"/>
          </a:xfrm>
        </p:spPr>
        <p:txBody>
          <a:bodyPr/>
          <a:lstStyle/>
          <a:p>
            <a:r>
              <a:rPr lang="en-US" altLang="ko-KR" sz="3600" b="1" dirty="0" smtClean="0">
                <a:latin typeface="Andale Mono" charset="0"/>
                <a:ea typeface="Andale Mono" charset="0"/>
                <a:cs typeface="Andale Mono" charset="0"/>
              </a:rPr>
              <a:t>RGB </a:t>
            </a:r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dioda</a:t>
            </a:r>
            <a:r>
              <a:rPr lang="en-US" altLang="ko-KR" sz="3600" b="1" dirty="0" smtClean="0">
                <a:latin typeface="Andale Mono" charset="0"/>
                <a:ea typeface="Andale Mono" charset="0"/>
                <a:cs typeface="Andale Mono" charset="0"/>
              </a:rPr>
              <a:t> - </a:t>
            </a:r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projekt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291830"/>
            <a:ext cx="5616624" cy="648072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POMOCÍ RGB DIODY LZE VYTVÁŘET ZAJÍMAVÉ EFEKTY S VYUŽITÍM VELMI JEDNODUCHÉHO ZAPOJENÍ A PROGRAMOVÁNÍ.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361146"/>
              </p:ext>
            </p:extLst>
          </p:nvPr>
        </p:nvGraphicFramePr>
        <p:xfrm>
          <a:off x="2843808" y="1708150"/>
          <a:ext cx="59690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" name="Dokument" r:id="rId5" imgW="5969000" imgH="1727200" progId="Word.Document.12">
                  <p:embed/>
                </p:oleObj>
              </mc:Choice>
              <mc:Fallback>
                <p:oleObj name="Dokument" r:id="rId5" imgW="5969000" imgH="172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808" y="1708150"/>
                        <a:ext cx="5969000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3"/>
          <a:stretch/>
        </p:blipFill>
        <p:spPr bwMode="auto">
          <a:xfrm>
            <a:off x="3707904" y="1627283"/>
            <a:ext cx="3672408" cy="26757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z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minula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592296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Napište program, který bude měnit barvu RGB diody na tyrkysovou, žlutou a fialovou, vždy po 1 sekundě. </a:t>
            </a:r>
          </a:p>
        </p:txBody>
      </p:sp>
      <p:cxnSp>
        <p:nvCxnSpPr>
          <p:cNvPr id="26" name="Přímá spojnice 25"/>
          <p:cNvCxnSpPr/>
          <p:nvPr/>
        </p:nvCxnSpPr>
        <p:spPr>
          <a:xfrm flipH="1">
            <a:off x="5652120" y="1851670"/>
            <a:ext cx="2024" cy="266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134873"/>
              </p:ext>
            </p:extLst>
          </p:nvPr>
        </p:nvGraphicFramePr>
        <p:xfrm>
          <a:off x="2555776" y="2174850"/>
          <a:ext cx="59690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5" name="Dokument" r:id="rId5" imgW="5969000" imgH="2197100" progId="Word.Document.12">
                  <p:embed/>
                </p:oleObj>
              </mc:Choice>
              <mc:Fallback>
                <p:oleObj name="Dokument" r:id="rId5" imgW="5969000" imgH="219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776" y="2174850"/>
                        <a:ext cx="5969000" cy="219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670539"/>
              </p:ext>
            </p:extLst>
          </p:nvPr>
        </p:nvGraphicFramePr>
        <p:xfrm>
          <a:off x="6372200" y="2145010"/>
          <a:ext cx="5969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6" name="Dokument" r:id="rId7" imgW="5969000" imgH="1866900" progId="Word.Document.12">
                  <p:embed/>
                </p:oleObj>
              </mc:Choice>
              <mc:Fallback>
                <p:oleObj name="Dokument" r:id="rId7" imgW="5969000" imgH="1866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72200" y="2145010"/>
                        <a:ext cx="59690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8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byste zjednodušili programový kód, aby RGB dioda pro každou barvu třikrát blikla a vy jste nemuseli neustále opakovat stejnou část kódu?</a:t>
            </a:r>
            <a:endParaRPr lang="cs-CZ" sz="1600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2555776" y="1851670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Vytvoříme vlastní funkci, která bude obsahovat kombinaci kódu pro konkrétní barvu. Takovou funkcí může být </a:t>
            </a:r>
            <a:endParaRPr lang="cs-CZ" sz="12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  <a:p>
            <a:pPr latinLnBrk="0" hangingPunct="0"/>
            <a:r>
              <a:rPr lang="cs-CZ" sz="1200" b="1" dirty="0" err="1">
                <a:latin typeface="Andale Mono" charset="0"/>
                <a:ea typeface="Andale Mono" charset="0"/>
                <a:cs typeface="Andale Mono" charset="0"/>
              </a:rPr>
              <a:t>setColor</a:t>
            </a:r>
            <a:r>
              <a:rPr lang="cs-CZ" sz="1200" b="1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cs-CZ" sz="1200" b="1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cs-CZ" sz="12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cs-CZ" sz="1200" b="1" dirty="0" err="1">
                <a:latin typeface="Andale Mono" charset="0"/>
                <a:ea typeface="Andale Mono" charset="0"/>
                <a:cs typeface="Andale Mono" charset="0"/>
              </a:rPr>
              <a:t>redC</a:t>
            </a:r>
            <a:r>
              <a:rPr lang="cs-CZ" sz="1200" b="1" dirty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cs-CZ" sz="1200" b="1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cs-CZ" sz="12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cs-CZ" sz="1200" b="1" dirty="0" err="1">
                <a:latin typeface="Andale Mono" charset="0"/>
                <a:ea typeface="Andale Mono" charset="0"/>
                <a:cs typeface="Andale Mono" charset="0"/>
              </a:rPr>
              <a:t>greenC</a:t>
            </a:r>
            <a:r>
              <a:rPr lang="cs-CZ" sz="1200" b="1" dirty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cs-CZ" sz="1200" b="1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cs-CZ" sz="12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cs-CZ" sz="1200" b="1" dirty="0" err="1">
                <a:latin typeface="Andale Mono" charset="0"/>
                <a:ea typeface="Andale Mono" charset="0"/>
                <a:cs typeface="Andale Mono" charset="0"/>
              </a:rPr>
              <a:t>blueC</a:t>
            </a:r>
            <a:r>
              <a:rPr lang="cs-CZ" sz="1200" b="1" dirty="0">
                <a:latin typeface="Andale Mono" charset="0"/>
                <a:ea typeface="Andale Mono" charset="0"/>
                <a:cs typeface="Andale Mono" charset="0"/>
              </a:rPr>
              <a:t>).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553097" y="1743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071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0085"/>
              </p:ext>
            </p:extLst>
          </p:nvPr>
        </p:nvGraphicFramePr>
        <p:xfrm>
          <a:off x="2555776" y="1419622"/>
          <a:ext cx="59690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Dokument" r:id="rId3" imgW="5969000" imgH="3848100" progId="Word.Document.12">
                  <p:embed/>
                </p:oleObj>
              </mc:Choice>
              <mc:Fallback>
                <p:oleObj name="Dokument" r:id="rId3" imgW="5969000" imgH="3848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776" y="1419622"/>
                        <a:ext cx="5969000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458587"/>
              </p:ext>
            </p:extLst>
          </p:nvPr>
        </p:nvGraphicFramePr>
        <p:xfrm>
          <a:off x="5220072" y="2457008"/>
          <a:ext cx="5969000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Dokument" r:id="rId5" imgW="5969000" imgH="2527300" progId="Word.Document.12">
                  <p:embed/>
                </p:oleObj>
              </mc:Choice>
              <mc:Fallback>
                <p:oleObj name="Dokument" r:id="rId5" imgW="5969000" imgH="2527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0072" y="2457008"/>
                        <a:ext cx="5969000" cy="252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195486"/>
            <a:ext cx="5976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Napište program, který bude měnit barvu RGB diody </a:t>
            </a:r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 tyrkysovou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, žlutou a fialovou. Každá barva blikne třikrát vždy po 1 sekundě. Prodleva přechodu mezi barvami bude 3 sekundy. </a:t>
            </a:r>
          </a:p>
        </p:txBody>
      </p:sp>
      <p:cxnSp>
        <p:nvCxnSpPr>
          <p:cNvPr id="26" name="Přímá spojnice 25"/>
          <p:cNvCxnSpPr/>
          <p:nvPr/>
        </p:nvCxnSpPr>
        <p:spPr>
          <a:xfrm>
            <a:off x="4716016" y="1399882"/>
            <a:ext cx="0" cy="358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2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589872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Napište program, který bude plynule měnit barvy. Vymyslete jej tak, aby byly „namixovány“ postupně všechny možné odstíny.</a:t>
            </a:r>
          </a:p>
        </p:txBody>
      </p:sp>
    </p:spTree>
    <p:extLst>
      <p:ext uri="{BB962C8B-B14F-4D97-AF65-F5344CB8AC3E}">
        <p14:creationId xmlns:p14="http://schemas.microsoft.com/office/powerpoint/2010/main" val="14091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91208"/>
              </p:ext>
            </p:extLst>
          </p:nvPr>
        </p:nvGraphicFramePr>
        <p:xfrm>
          <a:off x="2339752" y="483518"/>
          <a:ext cx="5575300" cy="4368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Dokument" r:id="rId5" imgW="5575300" imgH="4368800" progId="Word.Document.12">
                  <p:embed/>
                </p:oleObj>
              </mc:Choice>
              <mc:Fallback>
                <p:oleObj name="Dokument" r:id="rId5" imgW="5575300" imgH="436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752" y="483518"/>
                        <a:ext cx="5575300" cy="4368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809032"/>
              </p:ext>
            </p:extLst>
          </p:nvPr>
        </p:nvGraphicFramePr>
        <p:xfrm>
          <a:off x="5292080" y="477242"/>
          <a:ext cx="5575300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Dokument" r:id="rId7" imgW="5575300" imgH="3822700" progId="Word.Document.12">
                  <p:embed/>
                </p:oleObj>
              </mc:Choice>
              <mc:Fallback>
                <p:oleObj name="Dokument" r:id="rId7" imgW="5575300" imgH="382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92080" y="477242"/>
                        <a:ext cx="5575300" cy="382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Přímá spojnice 12"/>
          <p:cNvCxnSpPr/>
          <p:nvPr/>
        </p:nvCxnSpPr>
        <p:spPr>
          <a:xfrm>
            <a:off x="4860032" y="411510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4128</TotalTime>
  <Words>173</Words>
  <Application>Microsoft Macintosh PowerPoint</Application>
  <PresentationFormat>Předvádění na obrazovce (16:9)</PresentationFormat>
  <Paragraphs>26</Paragraphs>
  <Slides>8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7" baseType="lpstr">
      <vt:lpstr>Andale Mono</vt:lpstr>
      <vt:lpstr>Arial Unicode MS</vt:lpstr>
      <vt:lpstr>Calibri</vt:lpstr>
      <vt:lpstr>맑은 고딕</vt:lpstr>
      <vt:lpstr>Arial</vt:lpstr>
      <vt:lpstr>Cover and End Slide Master</vt:lpstr>
      <vt:lpstr>Contents Slide Master</vt:lpstr>
      <vt:lpstr>Section Break Slide Master</vt:lpstr>
      <vt:lpstr>Dokument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276</cp:revision>
  <dcterms:created xsi:type="dcterms:W3CDTF">2016-12-05T23:26:54Z</dcterms:created>
  <dcterms:modified xsi:type="dcterms:W3CDTF">2019-04-21T09:35:40Z</dcterms:modified>
</cp:coreProperties>
</file>