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00" r:id="rId5"/>
    <p:sldId id="322" r:id="rId6"/>
    <p:sldId id="317" r:id="rId7"/>
    <p:sldId id="302" r:id="rId8"/>
    <p:sldId id="308" r:id="rId9"/>
    <p:sldId id="318" r:id="rId10"/>
    <p:sldId id="323" r:id="rId11"/>
    <p:sldId id="306" r:id="rId12"/>
    <p:sldId id="309" r:id="rId13"/>
    <p:sldId id="32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4" autoAdjust="0"/>
    <p:restoredTop sz="94601" autoAdjust="0"/>
  </p:normalViewPr>
  <p:slideViewPr>
    <p:cSldViewPr>
      <p:cViewPr varScale="1">
        <p:scale>
          <a:sx n="181" d="100"/>
          <a:sy n="181" d="100"/>
        </p:scale>
        <p:origin x="184" y="9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10.03.18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3.docx"/><Relationship Id="rId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2.docx"/><Relationship Id="rId4" Type="http://schemas.openxmlformats.org/officeDocument/2006/relationships/image" Target="../media/image15.emf"/><Relationship Id="rId5" Type="http://schemas.openxmlformats.org/officeDocument/2006/relationships/image" Target="../media/image10.png"/><Relationship Id="rId6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Stejnosměrný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motor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648072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STEJNOSMĚRNÉ MOTORY JSOU DŮLEŽITOU SOUČÁSTÍ ROBOTIKY. JSOU DALŠÍ KOMPONENTOU POHONŮ.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Naprogramujte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ovládání otáček motoru pomocí potenciometru.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27507"/>
              </p:ext>
            </p:extLst>
          </p:nvPr>
        </p:nvGraphicFramePr>
        <p:xfrm>
          <a:off x="2555776" y="1923678"/>
          <a:ext cx="5969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Dokument" r:id="rId5" imgW="5969000" imgH="2032000" progId="Word.Document.12">
                  <p:embed/>
                </p:oleObj>
              </mc:Choice>
              <mc:Fallback>
                <p:oleObj name="Dokument" r:id="rId5" imgW="59690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1923678"/>
                        <a:ext cx="59690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Vyměňte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potenciometr za fotorezistor. Co je jiného v zapojení obvodu oproti předchozímu úkolu, kdy byl připojen potenciometr?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1" name="Obrázek 10" descr="../Fritzing/03_dc-motor-photoresistor_bb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7"/>
          <a:stretch/>
        </p:blipFill>
        <p:spPr bwMode="auto">
          <a:xfrm rot="16200000">
            <a:off x="3515533" y="1351775"/>
            <a:ext cx="3104445" cy="38718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63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1760" y="62753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Věděli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byste na jakém principu pracuje stejnosměrný motor?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2" name="Obrázek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856" y="1656829"/>
            <a:ext cx="3254375" cy="18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ovéPole 3"/>
          <p:cNvSpPr txBox="1"/>
          <p:nvPr/>
        </p:nvSpPr>
        <p:spPr>
          <a:xfrm>
            <a:off x="2439188" y="3716327"/>
            <a:ext cx="6165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Stejnosměrný motor je elektrické zařízení, které mění stejnosměrný proud na mechanickou energii. Základním jevem při této změně je indukce. To je jev, při kterém ve vodiči vzniká indukované elektromotorické napětí a indukovaný proud, v důsledku změny magnetického pole.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tranzistoru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1760" y="627534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 jak pracuje tranzistor?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439188" y="3075806"/>
            <a:ext cx="6165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Tranzistor je polovodičová součástka, která může fungovat jako „digitální spínač“, který využívá pouze malého proudu, který poskytuje digitální pin desky Arduino pro řízení mnohem většího proudu motoru</a:t>
            </a:r>
            <a:r>
              <a:rPr lang="cs-CZ" sz="1200" dirty="0" smtClean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3" name="Obrázek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1171282"/>
            <a:ext cx="3108248" cy="1616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ovéPole 14"/>
          <p:cNvSpPr txBox="1"/>
          <p:nvPr/>
        </p:nvSpPr>
        <p:spPr>
          <a:xfrm>
            <a:off x="2439189" y="3973001"/>
            <a:ext cx="6165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Tranzistor má tři vývody. Velký elektrický proud protéká z kolektoru do emitoru, ale to se bude dít pouze tehdy, jestliže bude také protékat proud z báze. Tento proud je malý a postačuje takový, který je dodáván právě digitálním výstupem desky Arduino.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54312"/>
              </p:ext>
            </p:extLst>
          </p:nvPr>
        </p:nvGraphicFramePr>
        <p:xfrm>
          <a:off x="2819367" y="2047354"/>
          <a:ext cx="5969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Dokument" r:id="rId5" imgW="5969000" imgH="1460500" progId="Word.Document.12">
                  <p:embed/>
                </p:oleObj>
              </mc:Choice>
              <mc:Fallback>
                <p:oleObj name="Dokument" r:id="rId5" imgW="5969000" imgH="146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367" y="2047354"/>
                        <a:ext cx="59690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"/>
          <a:stretch/>
        </p:blipFill>
        <p:spPr bwMode="auto">
          <a:xfrm rot="16200000">
            <a:off x="3881856" y="1029648"/>
            <a:ext cx="3108485" cy="38884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Věděli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byste jakou funkci zastává usměrňovací dioda v obvodu?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2483768" y="1536834"/>
            <a:ext cx="5616624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Usměrňovací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dioda je paralelně připojena k motoru a chrání obvod proti zpětnému proudu.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5205"/>
              </p:ext>
            </p:extLst>
          </p:nvPr>
        </p:nvGraphicFramePr>
        <p:xfrm>
          <a:off x="2411760" y="915566"/>
          <a:ext cx="55753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Dokument" r:id="rId3" imgW="5575300" imgH="1866900" progId="Word.Document.12">
                  <p:embed/>
                </p:oleObj>
              </mc:Choice>
              <mc:Fallback>
                <p:oleObj name="Dokument" r:id="rId3" imgW="55753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915566"/>
                        <a:ext cx="55753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55944" y="869980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Pin pro připojení tranzistoru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5054570" y="105958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Deklarace proměnné určující rychlost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1563638"/>
            <a:ext cx="3158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Pin, na který je připojena báze </a:t>
            </a:r>
            <a:b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tranzistoru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jakém rozsahu hodnot můžete měnit rychlost motoru? 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2483768" y="1536834"/>
            <a:ext cx="5616624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 rozsahu PWM 0-255. Rychlost motoru je definováno v proměnné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speedMotor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Do základního obvodu připojte potenciometr.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12" name="Skupina 11"/>
          <p:cNvGrpSpPr/>
          <p:nvPr/>
        </p:nvGrpSpPr>
        <p:grpSpPr>
          <a:xfrm rot="16200000">
            <a:off x="3608284" y="1015186"/>
            <a:ext cx="3028221" cy="3981109"/>
            <a:chOff x="259882" y="0"/>
            <a:chExt cx="4255135" cy="5302250"/>
          </a:xfrm>
        </p:grpSpPr>
        <p:pic>
          <p:nvPicPr>
            <p:cNvPr id="13" name="Obrázek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35"/>
            <a:stretch/>
          </p:blipFill>
          <p:spPr bwMode="auto">
            <a:xfrm>
              <a:off x="259882" y="0"/>
              <a:ext cx="4255135" cy="5302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Textové pole 472"/>
            <p:cNvSpPr txBox="1"/>
            <p:nvPr/>
          </p:nvSpPr>
          <p:spPr>
            <a:xfrm>
              <a:off x="3378467" y="2531444"/>
              <a:ext cx="187325" cy="2305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800"/>
                </a:lnSpc>
                <a:spcAft>
                  <a:spcPts val="1200"/>
                </a:spcAft>
              </a:pPr>
              <a:r>
                <a:rPr lang="cs-CZ" sz="1400" b="1">
                  <a:solidFill>
                    <a:srgbClr val="159294"/>
                  </a:solidFill>
                  <a:effectLst/>
                  <a:latin typeface="Arial" charset="0"/>
                  <a:ea typeface="Calibri" charset="0"/>
                  <a:cs typeface="Times New Roman" charset="0"/>
                  <a:sym typeface="Monotype Sorts" charset="2"/>
                </a:rPr>
                <a:t></a:t>
              </a:r>
              <a:endParaRPr lang="cs-CZ" sz="1000">
                <a:solidFill>
                  <a:srgbClr val="595959"/>
                </a:solidFill>
                <a:effectLst/>
                <a:latin typeface="Arial" charset="0"/>
                <a:ea typeface="Calibri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279</Words>
  <Application>Microsoft Macintosh PowerPoint</Application>
  <PresentationFormat>Předvádění na obrazovce (16:9)</PresentationFormat>
  <Paragraphs>41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22" baseType="lpstr">
      <vt:lpstr>Andale Mono</vt:lpstr>
      <vt:lpstr>Arial Unicode MS</vt:lpstr>
      <vt:lpstr>Calibri</vt:lpstr>
      <vt:lpstr>Monotype Sorts</vt:lpstr>
      <vt:lpstr>Times New Roman</vt:lpstr>
      <vt:lpstr>맑은 고딕</vt:lpstr>
      <vt:lpstr>Arial</vt:lpstr>
      <vt:lpstr>Cover and End Slide Master</vt:lpstr>
      <vt:lpstr>Contents Slide Master</vt:lpstr>
      <vt:lpstr>Section Break Slide Master</vt:lpstr>
      <vt:lpstr>Dokument Microsoft Wordu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269</cp:revision>
  <dcterms:created xsi:type="dcterms:W3CDTF">2016-12-05T23:26:54Z</dcterms:created>
  <dcterms:modified xsi:type="dcterms:W3CDTF">2018-03-10T18:50:21Z</dcterms:modified>
</cp:coreProperties>
</file>