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326" r:id="rId5"/>
    <p:sldId id="322" r:id="rId6"/>
    <p:sldId id="325" r:id="rId7"/>
    <p:sldId id="317" r:id="rId8"/>
    <p:sldId id="302" r:id="rId9"/>
    <p:sldId id="318" r:id="rId10"/>
    <p:sldId id="306" r:id="rId11"/>
    <p:sldId id="309" r:id="rId12"/>
    <p:sldId id="324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F2A40D"/>
    <a:srgbClr val="AB79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94518" autoAdjust="0"/>
  </p:normalViewPr>
  <p:slideViewPr>
    <p:cSldViewPr>
      <p:cViewPr varScale="1">
        <p:scale>
          <a:sx n="215" d="100"/>
          <a:sy n="215" d="100"/>
        </p:scale>
        <p:origin x="192" y="108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21.11.18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4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5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2.docx"/><Relationship Id="rId4" Type="http://schemas.openxmlformats.org/officeDocument/2006/relationships/image" Target="../media/image14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3.docx"/><Relationship Id="rId6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32675" y="2214789"/>
            <a:ext cx="5688632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Maticový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LED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displej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86409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>
                <a:latin typeface="Andale Mono" charset="0"/>
                <a:ea typeface="Andale Mono" charset="0"/>
                <a:cs typeface="Andale Mono" charset="0"/>
              </a:rPr>
              <a:t>TYTO ZDÁNLIVĚ JEDNODUCHÉ DISPLEJE MAJÍ I V DNEŠNÍ DOBĚ SVÉ VYUŽITÍ PRO SVOU ČITELNOST, TECHNICKOU NENÁROČNOST A POMĚRNĚ </a:t>
            </a:r>
            <a:r>
              <a:rPr lang="cs-CZ" sz="1200">
                <a:latin typeface="Andale Mono" charset="0"/>
                <a:ea typeface="Andale Mono" charset="0"/>
                <a:cs typeface="Andale Mono" charset="0"/>
              </a:rPr>
              <a:t>SNADNÉ </a:t>
            </a:r>
            <a:r>
              <a:rPr lang="cs-CZ" sz="1200" smtClean="0">
                <a:latin typeface="Andale Mono" charset="0"/>
                <a:ea typeface="Andale Mono" charset="0"/>
                <a:cs typeface="Andale Mono" charset="0"/>
              </a:rPr>
              <a:t>PROGRAMOVÁNÍ.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406493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programový kód předchozího příkladu tak, aby diody v protilehlých rozích blikali střídavě.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871752"/>
              </p:ext>
            </p:extLst>
          </p:nvPr>
        </p:nvGraphicFramePr>
        <p:xfrm>
          <a:off x="2483768" y="1491630"/>
          <a:ext cx="55753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kument" r:id="rId5" imgW="5575300" imgH="2971800" progId="Word.Document.12">
                  <p:embed/>
                </p:oleObj>
              </mc:Choice>
              <mc:Fallback>
                <p:oleObj name="Dokument" r:id="rId5" imgW="5575300" imgH="297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1491630"/>
                        <a:ext cx="55753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99640"/>
              </p:ext>
            </p:extLst>
          </p:nvPr>
        </p:nvGraphicFramePr>
        <p:xfrm>
          <a:off x="5508104" y="1491630"/>
          <a:ext cx="55753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Dokument" r:id="rId7" imgW="5575300" imgH="1701800" progId="Word.Document.12">
                  <p:embed/>
                </p:oleObj>
              </mc:Choice>
              <mc:Fallback>
                <p:oleObj name="Dokument" r:id="rId7" imgW="55753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8104" y="1491630"/>
                        <a:ext cx="55753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Přímá spojnice 2"/>
          <p:cNvCxnSpPr/>
          <p:nvPr/>
        </p:nvCxnSpPr>
        <p:spPr>
          <a:xfrm>
            <a:off x="4932040" y="1419622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11760" y="627534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Kde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jste se setkali s maticovým displejem?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413324" y="1059582"/>
            <a:ext cx="61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Např. ve veřejné dopravě, venkovní reklamě, na stadionu při zobrazení výsledků..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2438202" y="2017181"/>
            <a:ext cx="6310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 </a:t>
            </a:r>
            <a:r>
              <a:rPr lang="cs-CZ" sz="1600" b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čem byste spatřovali výhody maticového displeje?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2439767" y="2449229"/>
            <a:ext cx="6165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Jednoduchost, čitelnost, cena.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Princip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displeje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11760" y="41151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Víte jak pracuje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maticový displej?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411760" y="3075806"/>
            <a:ext cx="616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LED displeje jsou nejčastěji reprezentovány jako matice LED diod, uspořádaných v řadách a sloupcích. Řady představují běžné anody a sloupce společné katody nebo naopak.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6" name="Obrázek 15" descr="https://www.arduino.cc/en/uploads/Tutorial/LEDmatrix_sche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771550"/>
            <a:ext cx="2170699" cy="213518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ovéPole 16"/>
          <p:cNvSpPr txBox="1"/>
          <p:nvPr/>
        </p:nvSpPr>
        <p:spPr>
          <a:xfrm>
            <a:off x="2389470" y="3867894"/>
            <a:ext cx="6165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Chcete-li ovládat jednotlivé LED diody displeje, musí se nastavit ve jejím sloupci hodnota </a:t>
            </a:r>
            <a:r>
              <a:rPr lang="cs-CZ" sz="1200" b="1" dirty="0">
                <a:solidFill>
                  <a:srgbClr val="32AEB8"/>
                </a:solidFill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LOW</a:t>
            </a:r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 a řádek na </a:t>
            </a:r>
            <a:r>
              <a:rPr lang="cs-CZ" sz="1200" b="1" dirty="0">
                <a:solidFill>
                  <a:srgbClr val="32AEB8"/>
                </a:solidFill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HIGH</a:t>
            </a:r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. Má-li být ovládáno několik LED diod za sebou, musí se nastavit řádek na </a:t>
            </a:r>
            <a:r>
              <a:rPr lang="cs-CZ" sz="1200" b="1" dirty="0">
                <a:solidFill>
                  <a:srgbClr val="32AEB8"/>
                </a:solidFill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HIGH</a:t>
            </a:r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, poté konkrétní sloupec na </a:t>
            </a:r>
            <a:r>
              <a:rPr lang="cs-CZ" sz="1200" b="1" dirty="0">
                <a:solidFill>
                  <a:srgbClr val="32AEB8"/>
                </a:solidFill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LOW</a:t>
            </a:r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 nebo </a:t>
            </a:r>
            <a:r>
              <a:rPr lang="cs-CZ" sz="1200" b="1" dirty="0">
                <a:solidFill>
                  <a:srgbClr val="32AEB8"/>
                </a:solidFill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HIGH</a:t>
            </a:r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; sloupec </a:t>
            </a:r>
            <a:r>
              <a:rPr lang="cs-CZ" sz="1200" b="1" dirty="0">
                <a:solidFill>
                  <a:srgbClr val="32AEB8"/>
                </a:solidFill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LOW</a:t>
            </a:r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 zapne odpovídající LED a ve sloupci </a:t>
            </a:r>
            <a:r>
              <a:rPr lang="cs-CZ" sz="1200" b="1" dirty="0">
                <a:solidFill>
                  <a:srgbClr val="32AEB8"/>
                </a:solidFill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HIGH</a:t>
            </a:r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 jej vypne.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2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Tabulka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pinů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555776" y="627534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Tabulka rozložení pinů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20407"/>
              </p:ext>
            </p:extLst>
          </p:nvPr>
        </p:nvGraphicFramePr>
        <p:xfrm>
          <a:off x="3275856" y="1342734"/>
          <a:ext cx="4221816" cy="3101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454"/>
                <a:gridCol w="1055454"/>
                <a:gridCol w="1055454"/>
                <a:gridCol w="1055454"/>
              </a:tblGrid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Matice pin </a:t>
                      </a:r>
                      <a:endParaRPr lang="cs-CZ" sz="800" b="1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Řádek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Sloupec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Arduino pin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7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11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4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10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8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A2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6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A3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7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6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A4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8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A5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9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10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4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11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6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4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201384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 smtClean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12</a:t>
                      </a:r>
                      <a:endParaRPr lang="cs-CZ" sz="800" dirty="0">
                        <a:effectLst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4</a:t>
                      </a:r>
                      <a:endParaRPr lang="cs-CZ" sz="800" b="1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6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14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7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7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8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16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8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9</a:t>
                      </a:r>
                      <a:endParaRPr lang="cs-CZ" sz="800" b="1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91722"/>
              </p:ext>
            </p:extLst>
          </p:nvPr>
        </p:nvGraphicFramePr>
        <p:xfrm>
          <a:off x="2771885" y="1923678"/>
          <a:ext cx="5697290" cy="207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Dokument" r:id="rId5" imgW="6134100" imgH="2235200" progId="Word.Document.12">
                  <p:embed/>
                </p:oleObj>
              </mc:Choice>
              <mc:Fallback>
                <p:oleObj name="Dokument" r:id="rId5" imgW="61341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85" y="1923678"/>
                        <a:ext cx="5697290" cy="2074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2" name="Obrázek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7"/>
          <a:stretch/>
        </p:blipFill>
        <p:spPr bwMode="auto">
          <a:xfrm>
            <a:off x="3707904" y="1635646"/>
            <a:ext cx="3372691" cy="2359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346388"/>
              </p:ext>
            </p:extLst>
          </p:nvPr>
        </p:nvGraphicFramePr>
        <p:xfrm>
          <a:off x="2771800" y="627534"/>
          <a:ext cx="55753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Dokument" r:id="rId3" imgW="5575300" imgH="2857500" progId="Word.Document.12">
                  <p:embed/>
                </p:oleObj>
              </mc:Choice>
              <mc:Fallback>
                <p:oleObj name="Dokument" r:id="rId3" imgW="5575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627534"/>
                        <a:ext cx="55753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Upravte obvod zapojení displeje a programový kód předchozího příkladu tak, aby blikaly i diody ve všech rozích stejně jako dioda první.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4"/>
          <a:stretch/>
        </p:blipFill>
        <p:spPr bwMode="auto">
          <a:xfrm>
            <a:off x="3275856" y="1841989"/>
            <a:ext cx="4116365" cy="2785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689378"/>
              </p:ext>
            </p:extLst>
          </p:nvPr>
        </p:nvGraphicFramePr>
        <p:xfrm>
          <a:off x="2831152" y="253330"/>
          <a:ext cx="55753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name="Dokument" r:id="rId5" imgW="5575300" imgH="4838700" progId="Word.Document.12">
                  <p:embed/>
                </p:oleObj>
              </mc:Choice>
              <mc:Fallback>
                <p:oleObj name="Dokument" r:id="rId5" imgW="5575300" imgH="483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1152" y="253330"/>
                        <a:ext cx="5575300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293</Words>
  <Application>Microsoft Macintosh PowerPoint</Application>
  <PresentationFormat>Předvádění na obrazovce (16:9)</PresentationFormat>
  <Paragraphs>101</Paragraphs>
  <Slides>10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6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20" baseType="lpstr">
      <vt:lpstr>Andale Mono</vt:lpstr>
      <vt:lpstr>Arial Unicode MS</vt:lpstr>
      <vt:lpstr>Calibri</vt:lpstr>
      <vt:lpstr>Times New Roman</vt:lpstr>
      <vt:lpstr>맑은 고딕</vt:lpstr>
      <vt:lpstr>Arial</vt:lpstr>
      <vt:lpstr>Cover and End Slide Master</vt:lpstr>
      <vt:lpstr>Contents Slide Master</vt:lpstr>
      <vt:lpstr>Section Break Slide Master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286</cp:revision>
  <cp:lastPrinted>2018-11-21T18:20:14Z</cp:lastPrinted>
  <dcterms:created xsi:type="dcterms:W3CDTF">2016-12-05T23:26:54Z</dcterms:created>
  <dcterms:modified xsi:type="dcterms:W3CDTF">2018-11-21T18:22:38Z</dcterms:modified>
</cp:coreProperties>
</file>