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25" r:id="rId5"/>
    <p:sldId id="317" r:id="rId6"/>
    <p:sldId id="302" r:id="rId7"/>
    <p:sldId id="318" r:id="rId8"/>
    <p:sldId id="309" r:id="rId9"/>
    <p:sldId id="324" r:id="rId10"/>
    <p:sldId id="32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94518" autoAdjust="0"/>
  </p:normalViewPr>
  <p:slideViewPr>
    <p:cSldViewPr>
      <p:cViewPr varScale="1">
        <p:scale>
          <a:sx n="215" d="100"/>
          <a:sy n="215" d="100"/>
        </p:scale>
        <p:origin x="192" y="10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3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4.docx"/><Relationship Id="rId6" Type="http://schemas.openxmlformats.org/officeDocument/2006/relationships/image" Target="../media/image15.emf"/><Relationship Id="rId7" Type="http://schemas.openxmlformats.org/officeDocument/2006/relationships/package" Target="../embeddings/Dokument_Microsoft_Wordu5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6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7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32675" y="2214789"/>
            <a:ext cx="5688632" cy="1080121"/>
          </a:xfrm>
        </p:spPr>
        <p:txBody>
          <a:bodyPr/>
          <a:lstStyle/>
          <a:p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2800" b="1" dirty="0" err="1" smtClean="0">
                <a:latin typeface="Andale Mono" charset="0"/>
                <a:ea typeface="Andale Mono" charset="0"/>
                <a:cs typeface="Andale Mono" charset="0"/>
              </a:rPr>
              <a:t>displej</a:t>
            </a:r>
            <a:r>
              <a:rPr lang="en-US" altLang="ko-KR" sz="2800" b="1" dirty="0" smtClean="0">
                <a:latin typeface="Andale Mono" charset="0"/>
                <a:ea typeface="Andale Mono" charset="0"/>
                <a:cs typeface="Andale Mono" charset="0"/>
              </a:rPr>
              <a:t> - II</a:t>
            </a:r>
            <a:endParaRPr lang="en-US" altLang="ko-KR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POKRAČOVÁNÍ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 ZAPOJOVÁNÍ A PROGRAMOVÁNÍ MATICOVÉHO DISPLEJE. TENTOKRÁT SE JIŽ NAUČÍTE OVLÁDAT CELÝ DISPLEJ A VYZKOUŠÍTE SI, JAK PRACOVAT S JEDNOTLIVÝMI DIODAMI.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Tabulka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pinů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83768" y="53434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4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Podívejte </a:t>
            </a:r>
            <a:r>
              <a:rPr lang="cs-CZ" sz="14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na níže uvedenou </a:t>
            </a:r>
            <a:r>
              <a:rPr lang="cs-CZ" sz="1400" b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tabulku </a:t>
            </a:r>
            <a:r>
              <a:rPr lang="cs-CZ" sz="1400" b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 promyslete, </a:t>
            </a:r>
            <a:r>
              <a:rPr lang="cs-CZ" sz="14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zapojit celý maticový displej.</a:t>
            </a:r>
            <a:endParaRPr lang="cs-CZ" sz="14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1195"/>
              </p:ext>
            </p:extLst>
          </p:nvPr>
        </p:nvGraphicFramePr>
        <p:xfrm>
          <a:off x="2555776" y="1491630"/>
          <a:ext cx="4221816" cy="3101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454"/>
                <a:gridCol w="1055454"/>
                <a:gridCol w="1055454"/>
                <a:gridCol w="1055454"/>
              </a:tblGrid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Matice pin 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Řádek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Sloupec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Arduino pin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10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A5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9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10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201384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 smtClean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12</a:t>
                      </a:r>
                      <a:endParaRPr lang="cs-CZ" sz="800" dirty="0">
                        <a:effectLst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4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13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14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2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15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7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  <a:tr h="181240"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16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-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8</a:t>
                      </a:r>
                      <a:endParaRPr lang="cs-CZ" sz="800" b="1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1400"/>
                        </a:lnSpc>
                        <a:spcAft>
                          <a:spcPts val="600"/>
                        </a:spcAft>
                      </a:pPr>
                      <a:r>
                        <a:rPr lang="cs-CZ" sz="800" u="none" strike="noStrike" dirty="0">
                          <a:effectLst>
                            <a:outerShdw blurRad="50800" dist="50800" dir="10800000" sx="0" sy="0" algn="ctr">
                              <a:srgbClr val="000000">
                                <a:alpha val="43130"/>
                              </a:srgbClr>
                            </a:outerShdw>
                          </a:effectLst>
                        </a:rPr>
                        <a:t>9</a:t>
                      </a:r>
                      <a:endParaRPr lang="cs-CZ" sz="800" b="1" dirty="0">
                        <a:solidFill>
                          <a:srgbClr val="595959"/>
                        </a:solidFill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70" marR="5757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91722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6" b="5831"/>
          <a:stretch/>
        </p:blipFill>
        <p:spPr bwMode="auto">
          <a:xfrm>
            <a:off x="3347864" y="1491630"/>
            <a:ext cx="4503519" cy="27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8492"/>
              </p:ext>
            </p:extLst>
          </p:nvPr>
        </p:nvGraphicFramePr>
        <p:xfrm>
          <a:off x="2455480" y="915566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Dokument" r:id="rId3" imgW="5575300" imgH="3022600" progId="Word.Document.12">
                  <p:embed/>
                </p:oleObj>
              </mc:Choice>
              <mc:Fallback>
                <p:oleObj name="Dokument" r:id="rId3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5480" y="915566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94348"/>
              </p:ext>
            </p:extLst>
          </p:nvPr>
        </p:nvGraphicFramePr>
        <p:xfrm>
          <a:off x="6012160" y="876902"/>
          <a:ext cx="5575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Dokument" r:id="rId7" imgW="5575300" imgH="2362200" progId="Word.Document.12">
                  <p:embed/>
                </p:oleObj>
              </mc:Choice>
              <mc:Fallback>
                <p:oleObj name="Dokument" r:id="rId7" imgW="55753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2160" y="876902"/>
                        <a:ext cx="55753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14"/>
          <p:cNvCxnSpPr/>
          <p:nvPr/>
        </p:nvCxnSpPr>
        <p:spPr>
          <a:xfrm>
            <a:off x="5508104" y="62753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6850" y="68251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Pokud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jste v pořádku nahráli program do desky, popište, jak se chovají diody na displeji.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436599" y="2427734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jaké kombinaci hodnot ve funkci </a:t>
            </a:r>
            <a:r>
              <a:rPr lang="cs-CZ" sz="16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digitalWrite</a:t>
            </a:r>
            <a:r>
              <a:rPr lang="cs-CZ" sz="1600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600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dioda na displeji </a:t>
            </a:r>
          </a:p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svítí nebo je zhasnutá?</a:t>
            </a:r>
          </a:p>
        </p:txBody>
      </p: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40649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(optimalizujte) programový kód tak, aby se aktualizace a mazání displeje prováděla ve dvou vámi deklarovaných funkcích.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40419"/>
              </p:ext>
            </p:extLst>
          </p:nvPr>
        </p:nvGraphicFramePr>
        <p:xfrm>
          <a:off x="2527142" y="1419622"/>
          <a:ext cx="55753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Dokument" r:id="rId5" imgW="5575300" imgH="3683000" progId="Word.Document.12">
                  <p:embed/>
                </p:oleObj>
              </mc:Choice>
              <mc:Fallback>
                <p:oleObj name="Dokument" r:id="rId5" imgW="5575300" imgH="368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142" y="1419622"/>
                        <a:ext cx="55753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92687"/>
              </p:ext>
            </p:extLst>
          </p:nvPr>
        </p:nvGraphicFramePr>
        <p:xfrm>
          <a:off x="6300192" y="1347614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1347614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5580112" y="1419622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Upravte programový kód tak, aby se v celém, rozsvíceném displeji postupně posouval vypnutý sloupec a při tomto vypnutém sloupci projížděl vypnutý řádek.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24262"/>
              </p:ext>
            </p:extLst>
          </p:nvPr>
        </p:nvGraphicFramePr>
        <p:xfrm>
          <a:off x="2527300" y="1749425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kument" r:id="rId5" imgW="5575300" imgH="3022600" progId="Word.Document.12">
                  <p:embed/>
                </p:oleObj>
              </mc:Choice>
              <mc:Fallback>
                <p:oleObj name="Dokument" r:id="rId5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1749425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32640"/>
              </p:ext>
            </p:extLst>
          </p:nvPr>
        </p:nvGraphicFramePr>
        <p:xfrm>
          <a:off x="6127700" y="1695590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7700" y="1695590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5580112" y="1419622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221</Words>
  <Application>Microsoft Macintosh PowerPoint</Application>
  <PresentationFormat>Předvádění na obrazovce (16:9)</PresentationFormat>
  <Paragraphs>93</Paragraphs>
  <Slides>8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8" baseType="lpstr">
      <vt:lpstr>Andale Mono</vt:lpstr>
      <vt:lpstr>Arial Unicode MS</vt:lpstr>
      <vt:lpstr>Calibri</vt:lpstr>
      <vt:lpstr>Times New Roman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294</cp:revision>
  <cp:lastPrinted>2018-11-21T18:36:04Z</cp:lastPrinted>
  <dcterms:created xsi:type="dcterms:W3CDTF">2016-12-05T23:26:54Z</dcterms:created>
  <dcterms:modified xsi:type="dcterms:W3CDTF">2018-11-21T18:36:35Z</dcterms:modified>
</cp:coreProperties>
</file>