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317" r:id="rId5"/>
    <p:sldId id="302" r:id="rId6"/>
    <p:sldId id="318" r:id="rId7"/>
    <p:sldId id="309" r:id="rId8"/>
    <p:sldId id="327" r:id="rId9"/>
    <p:sldId id="324" r:id="rId10"/>
    <p:sldId id="32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32AEB8"/>
    <a:srgbClr val="AB79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94518" autoAdjust="0"/>
  </p:normalViewPr>
  <p:slideViewPr>
    <p:cSldViewPr>
      <p:cViewPr varScale="1">
        <p:scale>
          <a:sx n="215" d="100"/>
          <a:sy n="215" d="100"/>
        </p:scale>
        <p:origin x="192" y="108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21.11.18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13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3.docx"/><Relationship Id="rId8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4.docx"/><Relationship Id="rId6" Type="http://schemas.openxmlformats.org/officeDocument/2006/relationships/image" Target="../media/image15.emf"/><Relationship Id="rId7" Type="http://schemas.openxmlformats.org/officeDocument/2006/relationships/package" Target="../embeddings/Dokument_Microsoft_Wordu5.docx"/><Relationship Id="rId8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6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7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2214789"/>
            <a:ext cx="5733483" cy="1080121"/>
          </a:xfrm>
        </p:spPr>
        <p:txBody>
          <a:bodyPr/>
          <a:lstStyle/>
          <a:p>
            <a:r>
              <a:rPr lang="en-US" altLang="ko-KR" sz="2800" b="1" dirty="0" err="1" smtClean="0">
                <a:latin typeface="Andale Mono" charset="0"/>
                <a:ea typeface="Andale Mono" charset="0"/>
                <a:cs typeface="Andale Mono" charset="0"/>
              </a:rPr>
              <a:t>Maticový</a:t>
            </a:r>
            <a:r>
              <a:rPr lang="en-US" altLang="ko-KR" sz="2800" b="1" dirty="0" smtClean="0">
                <a:latin typeface="Andale Mono" charset="0"/>
                <a:ea typeface="Andale Mono" charset="0"/>
                <a:cs typeface="Andale Mono" charset="0"/>
              </a:rPr>
              <a:t> LED </a:t>
            </a:r>
            <a:r>
              <a:rPr lang="en-US" altLang="ko-KR" sz="2800" b="1" dirty="0" err="1" smtClean="0">
                <a:latin typeface="Andale Mono" charset="0"/>
                <a:ea typeface="Andale Mono" charset="0"/>
                <a:cs typeface="Andale Mono" charset="0"/>
              </a:rPr>
              <a:t>displej</a:t>
            </a:r>
            <a:r>
              <a:rPr lang="en-US" altLang="ko-KR" sz="2800" b="1" dirty="0" smtClean="0">
                <a:latin typeface="Andale Mono" charset="0"/>
                <a:ea typeface="Andale Mono" charset="0"/>
                <a:cs typeface="Andale Mono" charset="0"/>
              </a:rPr>
              <a:t> - III</a:t>
            </a:r>
            <a:endParaRPr lang="en-US" altLang="ko-KR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95052" y="3290372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POKRAČOVÁNÍ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V ZAPOJOVÁNÍ A PROGRAMOVÁNÍ MATICOVÉHO DISPLEJE. TENTOKRÁT SE NAUČÍTE PRACOVAT S VÍCEROZMĚRNÝM POLEM, POMOCÍ KTERÉHO SI ZOBRAZÍTE JEDNODUCHÉ SYMBOLY.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91722"/>
              </p:ext>
            </p:extLst>
          </p:nvPr>
        </p:nvGraphicFramePr>
        <p:xfrm>
          <a:off x="2771885" y="1923678"/>
          <a:ext cx="5697290" cy="207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Dokument" r:id="rId5" imgW="6134100" imgH="2235200" progId="Word.Document.12">
                  <p:embed/>
                </p:oleObj>
              </mc:Choice>
              <mc:Fallback>
                <p:oleObj name="Dokument" r:id="rId5" imgW="61341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85" y="1923678"/>
                        <a:ext cx="5697290" cy="207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6" b="5831"/>
          <a:stretch/>
        </p:blipFill>
        <p:spPr bwMode="auto">
          <a:xfrm>
            <a:off x="3347864" y="1491630"/>
            <a:ext cx="4503519" cy="2759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96980"/>
              </p:ext>
            </p:extLst>
          </p:nvPr>
        </p:nvGraphicFramePr>
        <p:xfrm>
          <a:off x="2375756" y="435030"/>
          <a:ext cx="55753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Dokument" r:id="rId3" imgW="5575300" imgH="4673600" progId="Word.Document.12">
                  <p:embed/>
                </p:oleObj>
              </mc:Choice>
              <mc:Fallback>
                <p:oleObj name="Dokument" r:id="rId3" imgW="5575300" imgH="467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5756" y="435030"/>
                        <a:ext cx="557530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00734"/>
              </p:ext>
            </p:extLst>
          </p:nvPr>
        </p:nvGraphicFramePr>
        <p:xfrm>
          <a:off x="6012160" y="436952"/>
          <a:ext cx="5575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Dokument" r:id="rId7" imgW="5575300" imgH="2362200" progId="Word.Document.12">
                  <p:embed/>
                </p:oleObj>
              </mc:Choice>
              <mc:Fallback>
                <p:oleObj name="Dokument" r:id="rId7" imgW="5575300" imgH="236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2160" y="436952"/>
                        <a:ext cx="55753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Přímá spojnice 14"/>
          <p:cNvCxnSpPr/>
          <p:nvPr/>
        </p:nvCxnSpPr>
        <p:spPr>
          <a:xfrm>
            <a:off x="5508104" y="411758"/>
            <a:ext cx="72008" cy="442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6850" y="68251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čem se liší programový kód pro zobrazení symbolu od kódu z předchozích kapitol?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436599" y="242773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si myslíte že vznikl tvar srdce na displeji. Kde je nadefinován?</a:t>
            </a:r>
          </a:p>
        </p:txBody>
      </p: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Definice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symbolů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339752" y="627534"/>
            <a:ext cx="6259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4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Definice tvaru symbolů je velmi snadné. </a:t>
            </a:r>
            <a:endParaRPr lang="cs-CZ" sz="1400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4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Můžete využít </a:t>
            </a:r>
            <a:r>
              <a:rPr lang="cs-CZ" sz="14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nástroj, pomocí něhož si symbol „</a:t>
            </a:r>
            <a:r>
              <a:rPr lang="cs-CZ" sz="14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naklikáte“ </a:t>
            </a:r>
            <a:r>
              <a:rPr lang="cs-CZ" sz="14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 následně </a:t>
            </a:r>
            <a:r>
              <a:rPr lang="cs-CZ" sz="14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použijete </a:t>
            </a:r>
            <a:r>
              <a:rPr lang="cs-CZ" sz="14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vygenerované dvourozměrné pole vypnutých/zapnutých diod, které </a:t>
            </a:r>
            <a:r>
              <a:rPr lang="cs-CZ" sz="14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vložíte </a:t>
            </a:r>
            <a:r>
              <a:rPr lang="cs-CZ" sz="14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do programového kódu</a:t>
            </a:r>
            <a:r>
              <a:rPr lang="cs-CZ" sz="14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latinLnBrk="0" hangingPunct="0"/>
            <a:r>
              <a:rPr lang="cs-CZ" sz="14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</a:p>
          <a:p>
            <a:pPr latinLnBrk="0" hangingPunct="0"/>
            <a:endParaRPr lang="cs-CZ" sz="14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endParaRPr lang="cs-CZ" sz="14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4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Odkaz: </a:t>
            </a:r>
            <a:endParaRPr lang="cs-CZ" sz="1400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400" dirty="0" smtClean="0">
                <a:latin typeface="Andale Mono" charset="0"/>
                <a:ea typeface="Andale Mono" charset="0"/>
                <a:cs typeface="Andale Mono" charset="0"/>
              </a:rPr>
              <a:t>https</a:t>
            </a:r>
            <a:r>
              <a:rPr lang="cs-CZ" sz="1400" dirty="0">
                <a:latin typeface="Andale Mono" charset="0"/>
                <a:ea typeface="Andale Mono" charset="0"/>
                <a:cs typeface="Andale Mono" charset="0"/>
              </a:rPr>
              <a:t>://</a:t>
            </a:r>
            <a:r>
              <a:rPr lang="cs-CZ" sz="1400" dirty="0" err="1">
                <a:latin typeface="Andale Mono" charset="0"/>
                <a:ea typeface="Andale Mono" charset="0"/>
                <a:cs typeface="Andale Mono" charset="0"/>
              </a:rPr>
              <a:t>www.prf.jcu.cz</a:t>
            </a:r>
            <a:r>
              <a:rPr lang="cs-CZ" sz="1400" dirty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cs-CZ" sz="1400" dirty="0" err="1">
                <a:latin typeface="Andale Mono" charset="0"/>
                <a:ea typeface="Andale Mono" charset="0"/>
                <a:cs typeface="Andale Mono" charset="0"/>
              </a:rPr>
              <a:t>generator</a:t>
            </a:r>
            <a:r>
              <a:rPr lang="cs-CZ" sz="1400" dirty="0">
                <a:latin typeface="Andale Mono" charset="0"/>
                <a:ea typeface="Andale Mono" charset="0"/>
                <a:cs typeface="Andale Mono" charset="0"/>
              </a:rPr>
              <a:t>-led-matrix/</a:t>
            </a:r>
            <a:r>
              <a:rPr lang="cs-CZ" sz="1400" dirty="0" err="1">
                <a:latin typeface="Andale Mono" charset="0"/>
                <a:ea typeface="Andale Mono" charset="0"/>
                <a:cs typeface="Andale Mono" charset="0"/>
              </a:rPr>
              <a:t>index.htm</a:t>
            </a:r>
            <a:endParaRPr lang="cs-CZ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406493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programový kód tak, aby se na displeji zobrazil symbol </a:t>
            </a:r>
            <a:r>
              <a:rPr lang="cs-CZ" sz="1600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smajlíku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88757"/>
              </p:ext>
            </p:extLst>
          </p:nvPr>
        </p:nvGraphicFramePr>
        <p:xfrm>
          <a:off x="2555776" y="1739687"/>
          <a:ext cx="55753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Dokument" r:id="rId5" imgW="5575300" imgH="2032000" progId="Word.Document.12">
                  <p:embed/>
                </p:oleObj>
              </mc:Choice>
              <mc:Fallback>
                <p:oleObj name="Dokument" r:id="rId5" imgW="55753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1739687"/>
                        <a:ext cx="55753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08546"/>
              </p:ext>
            </p:extLst>
          </p:nvPr>
        </p:nvGraphicFramePr>
        <p:xfrm>
          <a:off x="6356350" y="1691878"/>
          <a:ext cx="55753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Dokument" r:id="rId7" imgW="5575300" imgH="2032000" progId="Word.Document.12">
                  <p:embed/>
                </p:oleObj>
              </mc:Choice>
              <mc:Fallback>
                <p:oleObj name="Dokument" r:id="rId7" imgW="55753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6350" y="1691878"/>
                        <a:ext cx="55753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Přímá spojnice 2"/>
          <p:cNvCxnSpPr>
            <a:endCxn id="12" idx="2"/>
          </p:cNvCxnSpPr>
          <p:nvPr/>
        </p:nvCxnSpPr>
        <p:spPr>
          <a:xfrm>
            <a:off x="5343426" y="1491630"/>
            <a:ext cx="0" cy="228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195486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4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programový kód tak, aby se střídavě zobrazoval symbol velkého a malého srdce.</a:t>
            </a:r>
            <a:endParaRPr lang="cs-CZ" sz="14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781642"/>
              </p:ext>
            </p:extLst>
          </p:nvPr>
        </p:nvGraphicFramePr>
        <p:xfrm>
          <a:off x="2522117" y="915566"/>
          <a:ext cx="3490043" cy="416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Dokument" r:id="rId5" imgW="5575300" imgH="6654800" progId="Word.Document.12">
                  <p:embed/>
                </p:oleObj>
              </mc:Choice>
              <mc:Fallback>
                <p:oleObj name="Dokument" r:id="rId5" imgW="5575300" imgH="665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2117" y="915566"/>
                        <a:ext cx="3490043" cy="4165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4788"/>
              </p:ext>
            </p:extLst>
          </p:nvPr>
        </p:nvGraphicFramePr>
        <p:xfrm>
          <a:off x="6300192" y="910905"/>
          <a:ext cx="3602658" cy="312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Dokument" r:id="rId7" imgW="5575300" imgH="4838700" progId="Word.Document.12">
                  <p:embed/>
                </p:oleObj>
              </mc:Choice>
              <mc:Fallback>
                <p:oleObj name="Dokument" r:id="rId7" imgW="5575300" imgH="483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192" y="910905"/>
                        <a:ext cx="3602658" cy="3126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Přímá spojnice 2"/>
          <p:cNvCxnSpPr/>
          <p:nvPr/>
        </p:nvCxnSpPr>
        <p:spPr>
          <a:xfrm>
            <a:off x="5220072" y="910905"/>
            <a:ext cx="0" cy="407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150</Words>
  <Application>Microsoft Macintosh PowerPoint</Application>
  <PresentationFormat>Předvádění na obrazovce (16:9)</PresentationFormat>
  <Paragraphs>30</Paragraphs>
  <Slides>8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7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301</cp:revision>
  <cp:lastPrinted>2018-11-21T18:51:26Z</cp:lastPrinted>
  <dcterms:created xsi:type="dcterms:W3CDTF">2016-12-05T23:26:54Z</dcterms:created>
  <dcterms:modified xsi:type="dcterms:W3CDTF">2018-11-21T18:51:56Z</dcterms:modified>
</cp:coreProperties>
</file>