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256" r:id="rId4"/>
    <p:sldId id="317" r:id="rId5"/>
    <p:sldId id="302" r:id="rId6"/>
    <p:sldId id="328" r:id="rId7"/>
    <p:sldId id="309" r:id="rId8"/>
    <p:sldId id="318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32AEB8"/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 autoAdjust="0"/>
    <p:restoredTop sz="94558" autoAdjust="0"/>
  </p:normalViewPr>
  <p:slideViewPr>
    <p:cSldViewPr>
      <p:cViewPr varScale="1">
        <p:scale>
          <a:sx n="161" d="100"/>
          <a:sy n="161" d="100"/>
        </p:scale>
        <p:origin x="984" y="19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02.03.2020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Dokument_Microsoft_Wordu.docx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package" Target="../embeddings/Dokument_Microsoft_Wordu1.docx"/><Relationship Id="rId7" Type="http://schemas.openxmlformats.org/officeDocument/2006/relationships/package" Target="../embeddings/Dokument_Microsoft_Wordu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2214789"/>
            <a:ext cx="5733483" cy="1080121"/>
          </a:xfrm>
        </p:spPr>
        <p:txBody>
          <a:bodyPr/>
          <a:lstStyle/>
          <a:p>
            <a:r>
              <a:rPr lang="en-US" altLang="ko-KR" sz="2800" b="1" dirty="0" err="1">
                <a:latin typeface="Andale Mono" charset="0"/>
                <a:ea typeface="Andale Mono" charset="0"/>
                <a:cs typeface="Andale Mono" charset="0"/>
              </a:rPr>
              <a:t>Maticový</a:t>
            </a:r>
            <a:r>
              <a:rPr lang="en-US" altLang="ko-KR" sz="2800" b="1" dirty="0">
                <a:latin typeface="Andale Mono" charset="0"/>
                <a:ea typeface="Andale Mono" charset="0"/>
                <a:cs typeface="Andale Mono" charset="0"/>
              </a:rPr>
              <a:t> LED </a:t>
            </a:r>
            <a:r>
              <a:rPr lang="en-US" altLang="ko-KR" sz="2800" b="1" dirty="0" err="1">
                <a:latin typeface="Andale Mono" charset="0"/>
                <a:ea typeface="Andale Mono" charset="0"/>
                <a:cs typeface="Andale Mono" charset="0"/>
              </a:rPr>
              <a:t>displej</a:t>
            </a:r>
            <a:r>
              <a:rPr lang="en-US" altLang="ko-KR" sz="2800" b="1" dirty="0">
                <a:latin typeface="Andale Mono" charset="0"/>
                <a:ea typeface="Andale Mono" charset="0"/>
                <a:cs typeface="Andale Mono" charset="0"/>
              </a:rPr>
              <a:t> - IV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95052" y="3290372"/>
            <a:ext cx="5616624" cy="864096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PŮVODNÍ ZAPOJENI MATICOVÉHO LED DISPLEJE ROZŠÍŘÍTE O DVA POTENCIOMETRY. TĚMITO POTENCIOMETRY BUDETE OVLÁDAT DIODY DISPLEJE NA KONKRÉTNÍCH POZICÍCH.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91722"/>
              </p:ext>
            </p:extLst>
          </p:nvPr>
        </p:nvGraphicFramePr>
        <p:xfrm>
          <a:off x="2771885" y="1923678"/>
          <a:ext cx="5697290" cy="207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Dokument" r:id="rId5" imgW="6134100" imgH="2235200" progId="Word.Document.12">
                  <p:embed/>
                </p:oleObj>
              </mc:Choice>
              <mc:Fallback>
                <p:oleObj name="Dokument" r:id="rId5" imgW="61341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85" y="1923678"/>
                        <a:ext cx="5697290" cy="207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6" b="5831"/>
          <a:stretch/>
        </p:blipFill>
        <p:spPr bwMode="auto">
          <a:xfrm>
            <a:off x="3347864" y="1491630"/>
            <a:ext cx="4503519" cy="2759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267744" y="267494"/>
            <a:ext cx="6109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Zapojte oba potenciometry do obvodu s maticovým </a:t>
            </a:r>
            <a:b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displejem. Použijte analogové vstupy na desce </a:t>
            </a:r>
            <a:b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Arduino A0 a 11.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4"/>
          <a:stretch/>
        </p:blipFill>
        <p:spPr bwMode="auto">
          <a:xfrm>
            <a:off x="2987824" y="1491630"/>
            <a:ext cx="4899025" cy="2877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24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Otázky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6850" y="682514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byste upravili kód, aby docházelo pomocí potenciometrů k posunu svíticí diody na displeji? Jak se čtou data z potenciometru a jakých nabývají hodnot?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2416850" y="2347015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se tyto hodnoty rozloží do 8-mi diod na displeji?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416850" y="3438748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Když už víte, jak se čtou hodnoty z potenciometru a jak se dají rozložit do hodnot pro displej, jak byste řešili rozsvícení diody v závislosti na otočení potenciometru?</a:t>
            </a:r>
          </a:p>
        </p:txBody>
      </p:sp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825"/>
              </p:ext>
            </p:extLst>
          </p:nvPr>
        </p:nvGraphicFramePr>
        <p:xfrm>
          <a:off x="2375756" y="435030"/>
          <a:ext cx="55753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Dokument" r:id="rId3" imgW="5575300" imgH="4673600" progId="Word.Document.12">
                  <p:embed/>
                </p:oleObj>
              </mc:Choice>
              <mc:Fallback>
                <p:oleObj name="Dokument" r:id="rId3" imgW="5575300" imgH="4673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5756" y="435030"/>
                        <a:ext cx="557530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656448"/>
              </p:ext>
            </p:extLst>
          </p:nvPr>
        </p:nvGraphicFramePr>
        <p:xfrm>
          <a:off x="5580112" y="435030"/>
          <a:ext cx="5575300" cy="434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7" name="Dokument" r:id="rId7" imgW="5575300" imgH="4343400" progId="Word.Document.12">
                  <p:embed/>
                </p:oleObj>
              </mc:Choice>
              <mc:Fallback>
                <p:oleObj name="Dokument" r:id="rId7" imgW="5575300" imgH="434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112" y="435030"/>
                        <a:ext cx="5575300" cy="4343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Přímá spojnice 14"/>
          <p:cNvCxnSpPr/>
          <p:nvPr/>
        </p:nvCxnSpPr>
        <p:spPr>
          <a:xfrm>
            <a:off x="5163406" y="435030"/>
            <a:ext cx="72008" cy="442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142</Words>
  <Application>Microsoft Macintosh PowerPoint</Application>
  <PresentationFormat>Předvádění na obrazovce (16:9)</PresentationFormat>
  <Paragraphs>19</Paragraphs>
  <Slides>6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Calibri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Milan Novák</cp:lastModifiedBy>
  <cp:revision>308</cp:revision>
  <cp:lastPrinted>2018-11-21T18:59:24Z</cp:lastPrinted>
  <dcterms:created xsi:type="dcterms:W3CDTF">2016-12-05T23:26:54Z</dcterms:created>
  <dcterms:modified xsi:type="dcterms:W3CDTF">2020-03-02T19:03:15Z</dcterms:modified>
</cp:coreProperties>
</file>