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300" r:id="rId5"/>
    <p:sldId id="317" r:id="rId6"/>
    <p:sldId id="302" r:id="rId7"/>
    <p:sldId id="318" r:id="rId8"/>
    <p:sldId id="325" r:id="rId9"/>
    <p:sldId id="326" r:id="rId10"/>
    <p:sldId id="327" r:id="rId11"/>
    <p:sldId id="32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4697" autoAdjust="0"/>
  </p:normalViewPr>
  <p:slideViewPr>
    <p:cSldViewPr>
      <p:cViewPr>
        <p:scale>
          <a:sx n="252" d="100"/>
          <a:sy n="252" d="100"/>
        </p:scale>
        <p:origin x="888" y="42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06.08.18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63EBD-36E0-F44F-9E80-9C86A7971935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54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63EBD-36E0-F44F-9E80-9C86A7971935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89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1010418"/>
            <a:ext cx="5292080" cy="1080121"/>
          </a:xfrm>
        </p:spPr>
        <p:txBody>
          <a:bodyPr/>
          <a:lstStyle/>
          <a:p>
            <a:r>
              <a:rPr lang="en-US" altLang="ko-KR" sz="3600" b="1" dirty="0">
                <a:latin typeface="Andale Mono" charset="0"/>
                <a:ea typeface="Andale Mono" charset="0"/>
                <a:cs typeface="Andale Mono" charset="0"/>
              </a:rPr>
              <a:t>Joystick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2643758"/>
            <a:ext cx="5616624" cy="1800200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cap="all" dirty="0"/>
              <a:t>Pokračování v seznamování se s joystickem a jeho používáním. Tentokrát budeme pomocí joysticku ovládat dva motorky – DC motor a servo.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 se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naučíme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555776" y="555526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cs-CZ" dirty="0"/>
              <a:t>Zopakujete si, zapojení joysticku a jeho použití.</a:t>
            </a:r>
          </a:p>
          <a:p>
            <a:pPr marL="342900" lvl="0" indent="-342900">
              <a:buFont typeface="+mj-lt"/>
              <a:buAutoNum type="arabicPeriod"/>
            </a:pPr>
            <a:r>
              <a:rPr lang="cs-CZ" dirty="0"/>
              <a:t>Zopakujete si zapojení DC motoru a </a:t>
            </a:r>
            <a:r>
              <a:rPr lang="cs-CZ" dirty="0" err="1"/>
              <a:t>serva</a:t>
            </a:r>
            <a:r>
              <a:rPr lang="cs-CZ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cs-CZ" dirty="0"/>
              <a:t>Vytvoření programu pro vzdálené ovládání DC </a:t>
            </a:r>
            <a:br>
              <a:rPr lang="cs-CZ" dirty="0"/>
            </a:br>
            <a:r>
              <a:rPr lang="cs-CZ" dirty="0"/>
              <a:t>motoru a </a:t>
            </a:r>
            <a:r>
              <a:rPr lang="cs-CZ" dirty="0" err="1"/>
              <a:t>serva</a:t>
            </a:r>
            <a:r>
              <a:rPr lang="cs-CZ" dirty="0"/>
              <a:t> pomocí joysticku.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Vytvořené zapojení si otestujete. 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83A857D-7581-FC47-8531-1616D61B444A}"/>
              </a:ext>
            </a:extLst>
          </p:cNvPr>
          <p:cNvSpPr txBox="1"/>
          <p:nvPr/>
        </p:nvSpPr>
        <p:spPr>
          <a:xfrm>
            <a:off x="2555776" y="2355726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Pokud máme k dispozici díly z 3D tiskárny, můžeme </a:t>
            </a:r>
            <a:br>
              <a:rPr lang="cs-CZ" dirty="0"/>
            </a:br>
            <a:r>
              <a:rPr lang="cs-CZ" dirty="0"/>
              <a:t>si dnes sestavit robotickou ruku.</a:t>
            </a:r>
          </a:p>
          <a:p>
            <a:r>
              <a:rPr lang="cs-CZ" dirty="0"/>
              <a:t>Pokud nikoliv, pak pouze můžeme pozorovat, jak se </a:t>
            </a:r>
            <a:br>
              <a:rPr lang="cs-CZ" dirty="0"/>
            </a:br>
            <a:r>
              <a:rPr lang="cs-CZ" dirty="0"/>
              <a:t>pohybují dva motorky a např. k nim připojit nějakou </a:t>
            </a:r>
            <a:br>
              <a:rPr lang="cs-CZ" dirty="0"/>
            </a:br>
            <a:r>
              <a:rPr lang="cs-CZ" dirty="0"/>
              <a:t>konstrukci třeba z Merkuru.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4052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  <a:p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Nepájivé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Servo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Obvod L9110H (ovladač motoru)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DC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Vodiče typu M-M i M-F</a:t>
            </a:r>
          </a:p>
        </p:txBody>
      </p: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B470CF76-7E08-034C-8737-C586E8662F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47614"/>
            <a:ext cx="4613309" cy="33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en-US" altLang="ko-KR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1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339752" y="485706"/>
            <a:ext cx="536717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Servo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Servo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myservo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;//Vytvoření objektu pro řízení krokového motoru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poloha; 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//Svislá poloha ruky</a:t>
            </a:r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Piny pro krokový motor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 =  8;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 =  9;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in3 = 10;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in4 = 11;</a:t>
            </a:r>
          </a:p>
          <a:p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proměnná pro nastavení rychlosti,</a:t>
            </a:r>
          </a:p>
          <a:p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 zvětšujícím se číslem se rychlost zmenšuje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rychlost = 8;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//Joystick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//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Xová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osa joysticku - analogový pin 0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//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Yová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osa joysticku - analogový pin 1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JoyStick_Z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 //Tlačítko joysticku - pin 7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cs-CZ" sz="11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endParaRPr lang="cs-C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en-US" altLang="ko-KR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2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339752" y="485706"/>
            <a:ext cx="58769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myservo.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);//Servo motor je na pinu 6</a:t>
            </a:r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myservo.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);//Ruka do výchozí polohy</a:t>
            </a:r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poloha = 0; 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//Pamatuj si tuto polohu</a:t>
            </a:r>
          </a:p>
          <a:p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inicializace digitálních výstupů pro krokový motor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(in1, 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(in2, 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(in3, 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(in4, 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incializace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Joysticku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JoyStick_Z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//Nastavení tlačítka joysticku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pohyb(); 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0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en-US" altLang="ko-KR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3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339752" y="485706"/>
            <a:ext cx="307327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rotacePoSmeru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uhel)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i=0;i&lt;(uhel*64/45);i++){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krok(1,0,0,0);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krok(1,1,0,0);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krok(0,1,0,0);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krok(0,1,1,0);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krok(0,0,1,0);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krok(0,0,1,1);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krok(0,0,0,1);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krok(1,0,0,1);}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rotaceProtiSmeru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uhel)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i=0;i&lt;(uhel*64/45);i++){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krok(1,0,0,1);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krok(0,0,0,1);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krok(0,0,1,1); 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krok(0,0,1,0);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krok(0,1,1,0);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krok(0,1,0,0);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krok(1,1,0,0);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krok(1,0,0,0);}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11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endParaRPr lang="cs-C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5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en-US" altLang="ko-KR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4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339752" y="259938"/>
            <a:ext cx="3456384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krok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d){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(in1, a);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(in2, b);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(in3, c);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(in4, d);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(rychlost);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pohyb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z=1;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z=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JoyStick_Z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&gt;550) { //doprava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rotacePoSmeru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&lt;480){ 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//doleva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rotaceProtiSmeru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&lt;480){ 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//dolu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(poloha&gt;=5)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poloha=poloha-5;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myservo.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(poloha);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cs-C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17B5CAA-2A0A-FC46-B3E9-AABEA93149B0}"/>
              </a:ext>
            </a:extLst>
          </p:cNvPr>
          <p:cNvSpPr txBox="1"/>
          <p:nvPr/>
        </p:nvSpPr>
        <p:spPr>
          <a:xfrm>
            <a:off x="6156176" y="259938"/>
            <a:ext cx="237626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</a:rPr>
              <a:t>else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</a:rPr>
              <a:t>if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</a:rPr>
              <a:t> </a:t>
            </a:r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&gt;550){ //nahoru</a:t>
            </a:r>
          </a:p>
          <a:p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</a:rPr>
              <a:t>if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</a:rPr>
              <a:t> </a:t>
            </a:r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(poloha&lt;=170) {</a:t>
            </a:r>
          </a:p>
          <a:p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poloha=poloha+5;</a:t>
            </a:r>
          </a:p>
          <a:p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myservo.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</a:rPr>
              <a:t>write</a:t>
            </a:r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(poloha);</a:t>
            </a:r>
          </a:p>
          <a:p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</a:rPr>
              <a:t>delay</a:t>
            </a:r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(1000) ;</a:t>
            </a:r>
          </a:p>
          <a:p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</a:rPr>
              <a:t>delay</a:t>
            </a:r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(100); </a:t>
            </a:r>
          </a:p>
          <a:p>
            <a:r>
              <a:rPr lang="cs-CZ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cs-CZ" sz="1100" dirty="0">
              <a:solidFill>
                <a:srgbClr val="70AD47"/>
              </a:solidFill>
              <a:latin typeface="Courier New" panose="020703090202050204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635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19548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 hangingPunct="0">
              <a:buFont typeface="+mj-lt"/>
              <a:buAutoNum type="arabicPeriod"/>
            </a:pP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Experimentujte se změnou různých parametrů. S úhly o které se otáčí servo a rychlostí DC motoru.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E3D95D91-EFEE-FC45-B768-ED7860314B91}"/>
              </a:ext>
            </a:extLst>
          </p:cNvPr>
          <p:cNvSpPr/>
          <p:nvPr/>
        </p:nvSpPr>
        <p:spPr>
          <a:xfrm>
            <a:off x="2406420" y="1419622"/>
            <a:ext cx="57659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cs-CZ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Alternativní úlohy</a:t>
            </a:r>
          </a:p>
          <a:p>
            <a:pPr latinLnBrk="0" hangingPunct="0"/>
            <a:endParaRPr lang="cs-CZ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 latinLnBrk="0" hangingPunct="0">
              <a:buFont typeface="+mj-lt"/>
              <a:buAutoNum type="arabicPeriod" startAt="2"/>
            </a:pPr>
            <a:r>
              <a:rPr lang="cs-CZ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Máte-li vytištěné díly pro stavbu robotické ruky, můžete jí nyní sestrojit a zkusit rozpohybovat.</a:t>
            </a:r>
          </a:p>
        </p:txBody>
      </p:sp>
    </p:spTree>
    <p:extLst>
      <p:ext uri="{BB962C8B-B14F-4D97-AF65-F5344CB8AC3E}">
        <p14:creationId xmlns:p14="http://schemas.microsoft.com/office/powerpoint/2010/main" val="14152410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699</Words>
  <Application>Microsoft Macintosh PowerPoint</Application>
  <PresentationFormat>Předvádění na obrazovce (16:9)</PresentationFormat>
  <Paragraphs>141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9</vt:i4>
      </vt:variant>
    </vt:vector>
  </HeadingPairs>
  <TitlesOfParts>
    <vt:vector size="19" baseType="lpstr">
      <vt:lpstr>Arial Unicode MS</vt:lpstr>
      <vt:lpstr>맑은 고딕</vt:lpstr>
      <vt:lpstr>Andale Mono</vt:lpstr>
      <vt:lpstr>Arial</vt:lpstr>
      <vt:lpstr>Calibri</vt:lpstr>
      <vt:lpstr>Courier New</vt:lpstr>
      <vt:lpstr>Times New Roman</vt:lpstr>
      <vt:lpstr>Cover and End Slide Master</vt:lpstr>
      <vt:lpstr>Contents Slide Master</vt:lpstr>
      <vt:lpstr>Section Break Slide Master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Uživatel Microsoft Office</cp:lastModifiedBy>
  <cp:revision>272</cp:revision>
  <cp:lastPrinted>2018-08-06T12:35:47Z</cp:lastPrinted>
  <dcterms:created xsi:type="dcterms:W3CDTF">2016-12-05T23:26:54Z</dcterms:created>
  <dcterms:modified xsi:type="dcterms:W3CDTF">2018-08-06T12:36:17Z</dcterms:modified>
</cp:coreProperties>
</file>