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sldIdLst>
    <p:sldId id="256" r:id="rId4"/>
    <p:sldId id="300" r:id="rId5"/>
    <p:sldId id="317" r:id="rId6"/>
    <p:sldId id="302" r:id="rId7"/>
    <p:sldId id="318" r:id="rId8"/>
    <p:sldId id="326" r:id="rId9"/>
    <p:sldId id="32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4697" autoAdjust="0"/>
  </p:normalViewPr>
  <p:slideViewPr>
    <p:cSldViewPr>
      <p:cViewPr>
        <p:scale>
          <a:sx n="252" d="100"/>
          <a:sy n="252" d="100"/>
        </p:scale>
        <p:origin x="888" y="42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06.08.18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63EBD-36E0-F44F-9E80-9C86A7971935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754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79912" y="1010418"/>
            <a:ext cx="5292080" cy="1080121"/>
          </a:xfrm>
        </p:spPr>
        <p:txBody>
          <a:bodyPr/>
          <a:lstStyle/>
          <a:p>
            <a:r>
              <a:rPr lang="en-US" altLang="ko-KR" sz="3600" b="1" dirty="0">
                <a:latin typeface="Andale Mono" charset="0"/>
                <a:ea typeface="Andale Mono" charset="0"/>
                <a:cs typeface="Andale Mono" charset="0"/>
              </a:rPr>
              <a:t>Joystick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2643758"/>
            <a:ext cx="5616624" cy="1800200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cap="all" dirty="0"/>
              <a:t>Pokračování v seznamování se s joystickem a jeho používáním. Tentokrát sestrojíme robotickou ruku pro míchání pytlíku s čajem.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 se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naučíme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555776" y="55552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cs-CZ" dirty="0"/>
              <a:t>Zopakujete si, zapojení LCD panelu. </a:t>
            </a:r>
          </a:p>
          <a:p>
            <a:pPr marL="342900" lvl="0" indent="-342900">
              <a:buFont typeface="+mj-lt"/>
              <a:buAutoNum type="arabicPeriod"/>
            </a:pPr>
            <a:r>
              <a:rPr lang="cs-CZ" dirty="0"/>
              <a:t>Vyzkoušíte si práci s jednoduchou robotickou rukou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83A857D-7581-FC47-8531-1616D61B444A}"/>
              </a:ext>
            </a:extLst>
          </p:cNvPr>
          <p:cNvSpPr txBox="1"/>
          <p:nvPr/>
        </p:nvSpPr>
        <p:spPr>
          <a:xfrm>
            <a:off x="2555776" y="2355726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Připravte si díly z 3D tiskárny pro sestavení robotické ruky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40527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  <a:p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Nepájivé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Joystick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Servo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Obvod L9110H (ovladač motoru)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DC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LCD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Potenciometr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Vodiče typu M-M i M-F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Vytištěné 3D díly</a:t>
            </a:r>
          </a:p>
        </p:txBody>
      </p:sp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7F5C7AAC-0825-A14D-9C71-E91A67A5331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828798"/>
            <a:ext cx="4896544" cy="40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en-US" altLang="ko-KR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6" name="TextovéPole 5">
            <a:extLst>
              <a:ext uri="{FF2B5EF4-FFF2-40B4-BE49-F238E27FC236}">
                <a16:creationId xmlns:a16="http://schemas.microsoft.com/office/drawing/2014/main" id="{786099F8-D933-9449-8AE4-ECE0A2B869C3}"/>
              </a:ext>
            </a:extLst>
          </p:cNvPr>
          <p:cNvSpPr txBox="1"/>
          <p:nvPr/>
        </p:nvSpPr>
        <p:spPr>
          <a:xfrm>
            <a:off x="2411760" y="41151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Kód tentokrát nebudeme opisovat z tabule</a:t>
            </a: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Fotografie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sestavené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ruky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pic>
        <p:nvPicPr>
          <p:cNvPr id="6" name="Obrázek 5">
            <a:extLst>
              <a:ext uri="{FF2B5EF4-FFF2-40B4-BE49-F238E27FC236}">
                <a16:creationId xmlns:a16="http://schemas.microsoft.com/office/drawing/2014/main" id="{031B87CA-43D8-C74B-8E45-2DE97C74F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6764"/>
            <a:ext cx="6093296" cy="45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5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Práce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s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rukou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2" name="TextovéPole 1">
            <a:extLst>
              <a:ext uri="{FF2B5EF4-FFF2-40B4-BE49-F238E27FC236}">
                <a16:creationId xmlns:a16="http://schemas.microsoft.com/office/drawing/2014/main" id="{DB3A653E-EAE5-874E-891C-534843C280D0}"/>
              </a:ext>
            </a:extLst>
          </p:cNvPr>
          <p:cNvSpPr txBox="1"/>
          <p:nvPr/>
        </p:nvSpPr>
        <p:spPr>
          <a:xfrm>
            <a:off x="2627784" y="555526"/>
            <a:ext cx="5976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cs-CZ" sz="1200" dirty="0"/>
              <a:t>Po spuštění programu je třeba jako první věc nastavit robotickou ruku nad hrnek. Doporučuji nastavovat na prázdný hrnek. Ruku nastavte trochu napravo od </a:t>
            </a:r>
            <a:br>
              <a:rPr lang="cs-CZ" sz="1200" dirty="0"/>
            </a:br>
            <a:r>
              <a:rPr lang="cs-CZ" sz="1200" dirty="0"/>
              <a:t>středu hrnku a částečně jí ponořte pod horní okraj (cca. 1 cm). Potvrďte stiskem </a:t>
            </a:r>
            <a:br>
              <a:rPr lang="cs-CZ" sz="1200" dirty="0"/>
            </a:br>
            <a:r>
              <a:rPr lang="cs-CZ" sz="1200" dirty="0"/>
              <a:t>joysticku.</a:t>
            </a:r>
          </a:p>
          <a:p>
            <a:pPr marL="228600" lvl="0" indent="-228600">
              <a:buFont typeface="+mj-lt"/>
              <a:buAutoNum type="arabicPeriod"/>
            </a:pPr>
            <a:r>
              <a:rPr lang="cs-CZ" sz="1200" dirty="0"/>
              <a:t>Ruka si nyní najede vlevo od hrnku na pozici, na které můžete připevnit pytlík </a:t>
            </a:r>
            <a:br>
              <a:rPr lang="cs-CZ" sz="1200" dirty="0"/>
            </a:br>
            <a:r>
              <a:rPr lang="cs-CZ" sz="1200" dirty="0"/>
              <a:t>s čajem. Snažte se při tom nepohybovat s rukou. Pokud se vám to nepodaří, </a:t>
            </a:r>
            <a:br>
              <a:rPr lang="cs-CZ" sz="1200" dirty="0"/>
            </a:br>
            <a:r>
              <a:rPr lang="cs-CZ" sz="1200" dirty="0"/>
              <a:t>připevněte pytlík, stiskněte reset </a:t>
            </a:r>
            <a:r>
              <a:rPr lang="cs-CZ" sz="1200" dirty="0" err="1"/>
              <a:t>Arduinu</a:t>
            </a:r>
            <a:r>
              <a:rPr lang="cs-CZ" sz="1200" dirty="0"/>
              <a:t> a vraťte se na krok jedna. Alternativně </a:t>
            </a:r>
            <a:br>
              <a:rPr lang="cs-CZ" sz="1200" dirty="0"/>
            </a:br>
            <a:r>
              <a:rPr lang="cs-CZ" sz="1200" dirty="0"/>
              <a:t>začínejte rovnou s připevněným pytlíkem.</a:t>
            </a:r>
          </a:p>
          <a:p>
            <a:pPr marL="228600" lvl="0" indent="-228600">
              <a:buFont typeface="+mj-lt"/>
              <a:buAutoNum type="arabicPeriod"/>
            </a:pPr>
            <a:r>
              <a:rPr lang="cs-CZ" sz="1200" dirty="0"/>
              <a:t>Připravte si talířek nebo nějakou podložku, nad kterou ruka donese vylouhovaný </a:t>
            </a:r>
            <a:br>
              <a:rPr lang="cs-CZ" sz="1200" dirty="0"/>
            </a:br>
            <a:r>
              <a:rPr lang="cs-CZ" sz="1200" dirty="0"/>
              <a:t>pytlík. Umístěte jí na pozici asi 90° napravo od hrnku.</a:t>
            </a:r>
          </a:p>
          <a:p>
            <a:pPr marL="228600" lvl="0" indent="-228600">
              <a:buFont typeface="+mj-lt"/>
              <a:buAutoNum type="arabicPeriod"/>
            </a:pPr>
            <a:r>
              <a:rPr lang="cs-CZ" sz="1200" dirty="0"/>
              <a:t>Nastavte počet minut, po které se má čaj louhovat, nalejte do hrnku vodu </a:t>
            </a:r>
            <a:br>
              <a:rPr lang="cs-CZ" sz="1200" dirty="0"/>
            </a:br>
            <a:r>
              <a:rPr lang="cs-CZ" sz="1200" dirty="0"/>
              <a:t>s požadovanou teplotou a potvrďte joystickem.</a:t>
            </a:r>
          </a:p>
          <a:p>
            <a:pPr marL="228600" lvl="0" indent="-228600">
              <a:buFont typeface="+mj-lt"/>
              <a:buAutoNum type="arabicPeriod"/>
            </a:pPr>
            <a:r>
              <a:rPr lang="cs-CZ" sz="1200" dirty="0"/>
              <a:t>Robotická ruka provede vymáchání čaje a po nastavené době odnese pytlík </a:t>
            </a:r>
            <a:br>
              <a:rPr lang="cs-CZ" sz="1200" dirty="0"/>
            </a:br>
            <a:r>
              <a:rPr lang="cs-CZ" sz="1200" dirty="0"/>
              <a:t>napravo od hrnku nad připravenou podložku.</a:t>
            </a:r>
          </a:p>
          <a:p>
            <a:pPr marL="228600" lvl="0" indent="-228600">
              <a:buFont typeface="+mj-lt"/>
              <a:buAutoNum type="arabicPeriod"/>
            </a:pPr>
            <a:r>
              <a:rPr lang="cs-CZ" sz="1200" dirty="0"/>
              <a:t>Tímto celý cyklus končí, pro jeho opakování je nutné stisknout reset na </a:t>
            </a:r>
            <a:r>
              <a:rPr lang="cs-CZ" sz="1200" dirty="0" err="1"/>
              <a:t>Arduinu</a:t>
            </a:r>
            <a:r>
              <a:rPr lang="cs-CZ" sz="1200" dirty="0"/>
              <a:t>.</a:t>
            </a:r>
          </a:p>
          <a:p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4021055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</TotalTime>
  <Words>108</Words>
  <Application>Microsoft Macintosh PowerPoint</Application>
  <PresentationFormat>Předvádění na obrazovce (16:9)</PresentationFormat>
  <Paragraphs>39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7</vt:i4>
      </vt:variant>
    </vt:vector>
  </HeadingPairs>
  <TitlesOfParts>
    <vt:vector size="15" baseType="lpstr">
      <vt:lpstr>Arial Unicode MS</vt:lpstr>
      <vt:lpstr>맑은 고딕</vt:lpstr>
      <vt:lpstr>Andale Mono</vt:lpstr>
      <vt:lpstr>Arial</vt:lpstr>
      <vt:lpstr>Calibri</vt:lpstr>
      <vt:lpstr>Cover and End Slide Master</vt:lpstr>
      <vt:lpstr>Contents Slide Master</vt:lpstr>
      <vt:lpstr>Section Break Slide Master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Uživatel Microsoft Office</cp:lastModifiedBy>
  <cp:revision>275</cp:revision>
  <cp:lastPrinted>2018-08-06T12:36:28Z</cp:lastPrinted>
  <dcterms:created xsi:type="dcterms:W3CDTF">2016-12-05T23:26:54Z</dcterms:created>
  <dcterms:modified xsi:type="dcterms:W3CDTF">2018-08-07T07:20:09Z</dcterms:modified>
</cp:coreProperties>
</file>