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Ubuntu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360" y="3528000"/>
            <a:ext cx="9071640" cy="830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cs-CZ" sz="4400" spc="-1" strike="noStrike">
                <a:solidFill>
                  <a:srgbClr val="ffffff"/>
                </a:solidFill>
                <a:latin typeface="Ubuntu"/>
              </a:rPr>
              <a:t>Klikněte pro úpravu formátu textu nadpisu</a:t>
            </a:r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Ubuntu"/>
              </a:rPr>
              <a:t>Klikněte pro úpravu formátu textu osnovy</a:t>
            </a:r>
            <a:endParaRPr b="0" lang="cs-CZ" sz="32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latin typeface="Ubuntu"/>
              </a:rPr>
              <a:t>Druhá úroveň</a:t>
            </a:r>
            <a:endParaRPr b="0" lang="cs-CZ" sz="28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400" spc="-1" strike="noStrike">
                <a:latin typeface="Ubuntu"/>
              </a:rPr>
              <a:t>Třetí úroveň</a:t>
            </a:r>
            <a:endParaRPr b="0" lang="cs-CZ" sz="2400" spc="-1" strike="noStrike">
              <a:latin typeface="Ubuntu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Ubuntu"/>
              </a:rPr>
              <a:t>Čtvrtá úroveň osnovy</a:t>
            </a:r>
            <a:endParaRPr b="0" lang="cs-CZ" sz="2000" spc="-1" strike="noStrike">
              <a:latin typeface="Ubuntu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Ubuntu"/>
              </a:rPr>
              <a:t>Pátá úroveň osnovy</a:t>
            </a:r>
            <a:endParaRPr b="0" lang="cs-CZ" sz="2000" spc="-1" strike="noStrike">
              <a:latin typeface="Ubuntu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Ubuntu"/>
              </a:rPr>
              <a:t>Šestá úroveň</a:t>
            </a:r>
            <a:endParaRPr b="0" lang="cs-CZ" sz="2000" spc="-1" strike="noStrike">
              <a:latin typeface="Ubuntu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Ubuntu"/>
              </a:rPr>
              <a:t>Sedmá úroveň</a:t>
            </a:r>
            <a:endParaRPr b="0" lang="cs-CZ" sz="2000" spc="-1" strike="noStrike">
              <a:latin typeface="Ubuntu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cs-CZ" sz="1400" spc="-1" strike="noStrike">
                <a:latin typeface="Times New Roman"/>
              </a:rPr>
              <a:t>&lt;datum/čas&gt;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cs-CZ" sz="1400" spc="-1" strike="noStrike">
                <a:latin typeface="Times New Roman"/>
              </a:rPr>
              <a:t>&lt;zápatí&gt;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74916B8-0093-4D57-9A81-639D11F725D6}" type="slidenum">
              <a:rPr b="0" lang="cs-CZ" sz="1400" spc="-1" strike="noStrike">
                <a:latin typeface="Times New Roman"/>
              </a:rPr>
              <a:t>&lt;číslo&gt;</a:t>
            </a:fld>
            <a:endParaRPr b="0" lang="cs-CZ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cs-CZ" sz="4400" spc="-1" strike="noStrike">
                <a:solidFill>
                  <a:srgbClr val="ffffff"/>
                </a:solidFill>
                <a:latin typeface="Ubuntu"/>
              </a:rPr>
              <a:t>Klikněte pro úpravu formátu textu nadpisu</a:t>
            </a:r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Ubuntu"/>
              </a:rPr>
              <a:t>Klikněte pro úpravu formátu textu osnovy</a:t>
            </a:r>
            <a:endParaRPr b="0" lang="cs-CZ" sz="32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latin typeface="Ubuntu"/>
              </a:rPr>
              <a:t>Druhá úroveň</a:t>
            </a:r>
            <a:endParaRPr b="0" lang="cs-CZ" sz="28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400" spc="-1" strike="noStrike">
                <a:latin typeface="Ubuntu"/>
              </a:rPr>
              <a:t>Třetí úroveň</a:t>
            </a:r>
            <a:endParaRPr b="0" lang="cs-CZ" sz="2400" spc="-1" strike="noStrike">
              <a:latin typeface="Ubuntu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Ubuntu"/>
              </a:rPr>
              <a:t>Čtvrtá úroveň osnovy</a:t>
            </a:r>
            <a:endParaRPr b="0" lang="cs-CZ" sz="2000" spc="-1" strike="noStrike">
              <a:latin typeface="Ubuntu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Ubuntu"/>
              </a:rPr>
              <a:t>Pátá úroveň osnovy</a:t>
            </a:r>
            <a:endParaRPr b="0" lang="cs-CZ" sz="2000" spc="-1" strike="noStrike">
              <a:latin typeface="Ubuntu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Ubuntu"/>
              </a:rPr>
              <a:t>Šestá úroveň</a:t>
            </a:r>
            <a:endParaRPr b="0" lang="cs-CZ" sz="2000" spc="-1" strike="noStrike">
              <a:latin typeface="Ubuntu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Ubuntu"/>
              </a:rPr>
              <a:t>Sedmá úroveň</a:t>
            </a:r>
            <a:endParaRPr b="0" lang="cs-CZ" sz="2000" spc="-1" strike="noStrike">
              <a:latin typeface="Ubuntu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cs-CZ" sz="1400" spc="-1" strike="noStrike">
                <a:latin typeface="Times New Roman"/>
              </a:rPr>
              <a:t> 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cs-CZ" sz="1400" spc="-1" strike="noStrike">
                <a:latin typeface="Times New Roman"/>
              </a:rPr>
              <a:t> 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F98FFD6-403D-49BD-8048-99397947E5F8}" type="slidenum">
              <a:rPr b="0" lang="cs-CZ" sz="1400" spc="-1" strike="noStrike">
                <a:latin typeface="Times New Roman"/>
              </a:rPr>
              <a:t>1</a:t>
            </a:fld>
            <a:endParaRPr b="0" lang="cs-CZ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cs-CZ" sz="4400" spc="-1" strike="noStrike">
                <a:solidFill>
                  <a:srgbClr val="ffffff"/>
                </a:solidFill>
                <a:latin typeface="Ubuntu"/>
              </a:rPr>
              <a:t>Klikněte pro úpravu formátu textu nadpisu</a:t>
            </a:r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9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Ubuntu"/>
              </a:rPr>
              <a:t>Klikněte pro úpravu formátu textu osnovy</a:t>
            </a:r>
            <a:endParaRPr b="0" lang="cs-CZ" sz="32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latin typeface="Ubuntu"/>
              </a:rPr>
              <a:t>Druhá úroveň</a:t>
            </a:r>
            <a:endParaRPr b="0" lang="cs-CZ" sz="28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400" spc="-1" strike="noStrike">
                <a:latin typeface="Ubuntu"/>
              </a:rPr>
              <a:t>Třetí úroveň</a:t>
            </a:r>
            <a:endParaRPr b="0" lang="cs-CZ" sz="2400" spc="-1" strike="noStrike">
              <a:latin typeface="Ubuntu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Ubuntu"/>
              </a:rPr>
              <a:t>Čtvrtá úroveň osnovy</a:t>
            </a:r>
            <a:endParaRPr b="0" lang="cs-CZ" sz="2000" spc="-1" strike="noStrike">
              <a:latin typeface="Ubuntu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Ubuntu"/>
              </a:rPr>
              <a:t>Pátá úroveň osnovy</a:t>
            </a:r>
            <a:endParaRPr b="0" lang="cs-CZ" sz="2000" spc="-1" strike="noStrike">
              <a:latin typeface="Ubuntu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Ubuntu"/>
              </a:rPr>
              <a:t>Šestá úroveň</a:t>
            </a:r>
            <a:endParaRPr b="0" lang="cs-CZ" sz="2000" spc="-1" strike="noStrike">
              <a:latin typeface="Ubuntu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Ubuntu"/>
              </a:rPr>
              <a:t>Sedmá úroveň</a:t>
            </a:r>
            <a:endParaRPr b="0" lang="cs-CZ" sz="2000" spc="-1" strike="noStrike">
              <a:latin typeface="Ubuntu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cs-CZ" sz="1400" spc="-1" strike="noStrike">
                <a:latin typeface="Times New Roman"/>
              </a:rPr>
              <a:t> 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cs-CZ" sz="1400" spc="-1" strike="noStrike">
                <a:latin typeface="Times New Roman"/>
              </a:rPr>
              <a:t> 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BB2B0D6-D640-4F68-B06B-1573B6249F38}" type="slidenum">
              <a:rPr b="0" lang="cs-CZ" sz="1400" spc="-1" strike="noStrike">
                <a:latin typeface="Times New Roman"/>
              </a:rPr>
              <a:t>1</a:t>
            </a:fld>
            <a:endParaRPr b="0" lang="cs-CZ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cs-CZ" sz="4400" spc="-1" strike="noStrike">
                <a:solidFill>
                  <a:srgbClr val="ffffff"/>
                </a:solidFill>
                <a:latin typeface="Ubuntu"/>
              </a:rPr>
              <a:t>Klikněte pro úpravu formátu textu nadpisu</a:t>
            </a:r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7344000" cy="244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cs-CZ" sz="1400" spc="-1" strike="noStrike">
                <a:latin typeface="Times New Roman"/>
              </a:rPr>
              <a:t> 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cs-CZ" sz="1400" spc="-1" strike="noStrike">
                <a:latin typeface="Times New Roman"/>
              </a:rPr>
              <a:t> 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694C56F-F4A3-44EF-8793-F4A26410BCA0}" type="slidenum">
              <a:rPr b="0" lang="cs-CZ" sz="1400" spc="-1" strike="noStrike">
                <a:latin typeface="Times New Roman"/>
              </a:rPr>
              <a:t>1</a:t>
            </a:fld>
            <a:endParaRPr b="0" lang="cs-CZ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360" y="3528000"/>
            <a:ext cx="9071640" cy="83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cs-CZ" sz="4400" spc="-1" strike="noStrike">
                <a:solidFill>
                  <a:srgbClr val="ffffff"/>
                </a:solidFill>
                <a:latin typeface="Ubuntu"/>
              </a:rPr>
              <a:t>1-1 LED – úvod, vypis textu</a:t>
            </a:r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728000" y="1080000"/>
            <a:ext cx="6120000" cy="94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cs-CZ" sz="6000" spc="-1" strike="noStrike">
                <a:latin typeface="Arial"/>
              </a:rPr>
              <a:t>PRIM – Micro:bit</a:t>
            </a:r>
            <a:endParaRPr b="0" lang="cs-CZ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cs-CZ" sz="4400" spc="-1" strike="noStrike">
                <a:solidFill>
                  <a:srgbClr val="ffffff"/>
                </a:solidFill>
                <a:latin typeface="Ubuntu"/>
              </a:rPr>
              <a:t>Co je micro:bit</a:t>
            </a:r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864000" y="2376000"/>
            <a:ext cx="4104000" cy="345960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5472000" y="2376000"/>
            <a:ext cx="4105080" cy="346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cs-CZ" sz="4400" spc="-1" strike="noStrike">
                <a:solidFill>
                  <a:srgbClr val="ffffff"/>
                </a:solidFill>
                <a:latin typeface="Ubuntu"/>
              </a:rPr>
              <a:t>Co je Mu</a:t>
            </a:r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936000" y="1656000"/>
            <a:ext cx="8355960" cy="545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cs-CZ" sz="4400" spc="-1" strike="noStrike">
                <a:solidFill>
                  <a:srgbClr val="ffffff"/>
                </a:solidFill>
                <a:latin typeface="Ubuntu"/>
              </a:rPr>
              <a:t>První program</a:t>
            </a:r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576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cs-CZ" sz="3600" spc="-1" strike="noStrike">
                <a:latin typeface="Courier New"/>
              </a:rPr>
              <a:t>from microbit import *</a:t>
            </a:r>
            <a:endParaRPr b="0" lang="cs-CZ" sz="3600" spc="-1" strike="noStrike">
              <a:latin typeface="Courier New"/>
            </a:endParaRPr>
          </a:p>
          <a:p>
            <a:endParaRPr b="0" lang="cs-CZ" sz="3600" spc="-1" strike="noStrike">
              <a:latin typeface="Courier New"/>
            </a:endParaRPr>
          </a:p>
          <a:p>
            <a:r>
              <a:rPr b="0" lang="cs-CZ" sz="3600" spc="-1" strike="noStrike">
                <a:latin typeface="Courier New"/>
              </a:rPr>
              <a:t>display.scroll("Ahoj svete")</a:t>
            </a:r>
            <a:endParaRPr b="0" lang="cs-CZ" sz="3600" spc="-1" strike="noStrike">
              <a:latin typeface="Courier New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cs-CZ" sz="4400" spc="-1" strike="noStrike">
                <a:solidFill>
                  <a:srgbClr val="ffffff"/>
                </a:solidFill>
                <a:latin typeface="Ubuntu"/>
              </a:rPr>
              <a:t>Program se smyčkou</a:t>
            </a:r>
            <a:endParaRPr b="0" lang="cs-CZ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buClr>
                <a:srgbClr val="000000"/>
              </a:buClr>
              <a:buFont typeface="StarSymbol"/>
              <a:buAutoNum type="arabicPeriod"/>
            </a:pPr>
            <a:r>
              <a:rPr b="0" lang="cs-CZ" sz="3200" spc="-1" strike="noStrike">
                <a:latin typeface="Courier New"/>
              </a:rPr>
              <a:t> </a:t>
            </a:r>
            <a:r>
              <a:rPr b="0" lang="cs-CZ" sz="3200" spc="-1" strike="noStrike">
                <a:latin typeface="Courier New"/>
              </a:rPr>
              <a:t>from microbit import *</a:t>
            </a:r>
            <a:endParaRPr b="0" lang="cs-CZ" sz="3200" spc="-1" strike="noStrike">
              <a:latin typeface="Courier New"/>
            </a:endParaRPr>
          </a:p>
          <a:p>
            <a:pPr marL="36000" indent="36000">
              <a:buClr>
                <a:srgbClr val="000000"/>
              </a:buClr>
              <a:buFont typeface="StarSymbol"/>
              <a:buAutoNum type="arabicPeriod"/>
            </a:pPr>
            <a:r>
              <a:rPr b="0" lang="cs-CZ" sz="3200" spc="-1" strike="noStrike">
                <a:latin typeface="Courier New"/>
              </a:rPr>
              <a:t> </a:t>
            </a:r>
            <a:endParaRPr b="0" lang="cs-CZ" sz="3200" spc="-1" strike="noStrike">
              <a:latin typeface="Courier New"/>
            </a:endParaRPr>
          </a:p>
          <a:p>
            <a:pPr marL="36000" indent="36000">
              <a:buClr>
                <a:srgbClr val="000000"/>
              </a:buClr>
              <a:buFont typeface="StarSymbol"/>
              <a:buAutoNum type="arabicPeriod"/>
            </a:pPr>
            <a:r>
              <a:rPr b="0" lang="cs-CZ" sz="3200" spc="-1" strike="noStrike">
                <a:latin typeface="Courier New"/>
              </a:rPr>
              <a:t> </a:t>
            </a:r>
            <a:r>
              <a:rPr b="0" lang="cs-CZ" sz="3200" spc="-1" strike="noStrike">
                <a:latin typeface="Courier New"/>
              </a:rPr>
              <a:t>while True:</a:t>
            </a:r>
            <a:endParaRPr b="0" lang="cs-CZ" sz="3200" spc="-1" strike="noStrike">
              <a:latin typeface="Courier New"/>
            </a:endParaRPr>
          </a:p>
          <a:p>
            <a:pPr marL="36000" indent="36000">
              <a:buClr>
                <a:srgbClr val="000000"/>
              </a:buClr>
              <a:buFont typeface="StarSymbol"/>
              <a:buAutoNum type="arabicPeriod"/>
            </a:pPr>
            <a:r>
              <a:rPr b="0" lang="cs-CZ" sz="3200" spc="-1" strike="noStrike">
                <a:latin typeface="Courier New"/>
              </a:rPr>
              <a:t>     </a:t>
            </a:r>
            <a:r>
              <a:rPr b="0" lang="cs-CZ" sz="3200" spc="-1" strike="noStrike">
                <a:latin typeface="Courier New"/>
              </a:rPr>
              <a:t>display.scroll("Ahoj svete")</a:t>
            </a:r>
            <a:endParaRPr b="0" lang="cs-CZ" sz="3200" spc="-1" strike="noStrike">
              <a:latin typeface="Courier New"/>
            </a:endParaRPr>
          </a:p>
          <a:p>
            <a:pPr marL="36000" indent="36000">
              <a:buClr>
                <a:srgbClr val="000000"/>
              </a:buClr>
              <a:buFont typeface="StarSymbol"/>
              <a:buAutoNum type="arabicPeriod"/>
            </a:pPr>
            <a:r>
              <a:rPr b="0" lang="cs-CZ" sz="3200" spc="-1" strike="noStrike">
                <a:latin typeface="Courier New"/>
              </a:rPr>
              <a:t>     </a:t>
            </a:r>
            <a:r>
              <a:rPr b="0" lang="cs-CZ" sz="3200" spc="-1" strike="noStrike">
                <a:latin typeface="Courier New"/>
              </a:rPr>
              <a:t>sleep(1000)</a:t>
            </a:r>
            <a:endParaRPr b="0" lang="cs-CZ" sz="3200" spc="-1" strike="noStrike">
              <a:latin typeface="Courier New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LibreOffice/6.0.6.2$Linux_X86_64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2018-10-08T09:38:12Z</dcterms:created>
  <dc:creator/>
  <dc:description/>
  <dc:language>cs-CZ</dc:language>
  <cp:lastModifiedBy/>
  <dcterms:modified xsi:type="dcterms:W3CDTF">2018-10-08T09:53:01Z</dcterms:modified>
  <cp:revision>4</cp:revision>
  <dc:subject/>
  <dc:title>Lush Green</dc:title>
</cp:coreProperties>
</file>