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920" cy="400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920" cy="400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920" cy="400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Klikněte pro úpravu formátu textu osnovy</a:t>
            </a:r>
            <a:endParaRPr b="0" lang="cs-C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Druhá úroveň</a:t>
            </a:r>
            <a:endParaRPr b="0" lang="cs-C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Třetí úroveň</a:t>
            </a:r>
            <a:endParaRPr b="0" lang="cs-C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Čtvrtá úroveň osnovy</a:t>
            </a:r>
            <a:endParaRPr b="0" lang="cs-C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Pátá úroveň osnovy</a:t>
            </a:r>
            <a:endParaRPr b="0" lang="cs-C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Šestá úroveň</a:t>
            </a:r>
            <a:endParaRPr b="0" lang="cs-C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Sedmá úroveň</a:t>
            </a:r>
            <a:endParaRPr b="0" lang="cs-CZ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709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1-2 Práce s cykly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928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Program se smyčkou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 marL="36000" indent="3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cs-CZ" sz="3200" spc="-1" strike="noStrike">
              <a:latin typeface="Arial"/>
            </a:endParaRPr>
          </a:p>
          <a:p>
            <a:pPr marL="36000" indent="3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 b="0" lang="cs-CZ" sz="3200" spc="-1" strike="noStrike">
              <a:latin typeface="Arial"/>
            </a:endParaRPr>
          </a:p>
          <a:p>
            <a:pPr marL="36000" indent="3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display.scroll("Ahoj svete")</a:t>
            </a:r>
            <a:endParaRPr b="0" lang="cs-CZ" sz="3200" spc="-1" strike="noStrike">
              <a:latin typeface="Arial"/>
            </a:endParaRPr>
          </a:p>
          <a:p>
            <a:pPr marL="36000" indent="3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sleep(1000)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latin typeface="Arial"/>
              </a:rPr>
              <a:t>Výpis čísel od 1 do 10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for i in range(1, 11):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    </a:t>
            </a:r>
            <a:r>
              <a:rPr b="0" lang="cs-CZ" sz="3200" spc="-1" strike="noStrike">
                <a:latin typeface="Courier New"/>
              </a:rPr>
              <a:t>display.scroll(str(i))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Times New Roman"/>
              </a:rPr>
              <a:t>Pozor – cyklus se provádí od 1 do 10. 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Times New Roman"/>
              </a:rPr>
              <a:t>Ukázky použití range: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Courier New"/>
              </a:rPr>
              <a:t>range(3, 1) – </a:t>
            </a:r>
            <a:r>
              <a:rPr b="0" lang="cs-CZ" sz="2200" spc="-1" strike="noStrike">
                <a:latin typeface="Times New Roman"/>
              </a:rPr>
              <a:t>cyklus se neprovede (3 je větší než 1)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Courier New"/>
              </a:rPr>
              <a:t>range(1, 4, 2) – </a:t>
            </a:r>
            <a:r>
              <a:rPr b="0" lang="cs-CZ" sz="2200" spc="-1" strike="noStrike">
                <a:latin typeface="Times New Roman"/>
              </a:rPr>
              <a:t>cyklus se provede pro 1 a 3, iterace je po dvou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latin typeface="Courier New"/>
              </a:rPr>
              <a:t>range(3, 1, -1) – </a:t>
            </a:r>
            <a:r>
              <a:rPr b="0" lang="cs-CZ" sz="2200" spc="-1" strike="noStrike">
                <a:latin typeface="Times New Roman"/>
              </a:rPr>
              <a:t>cyklus se provede pro 3 a 2</a:t>
            </a:r>
            <a:endParaRPr b="0" lang="cs-CZ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latin typeface="Arial"/>
              </a:rPr>
              <a:t>Výpis čísel od 1 do 10</a:t>
            </a:r>
            <a:r>
              <a:rPr b="0" lang="cs-CZ" sz="4400" spc="-1" strike="noStrike">
                <a:latin typeface="Arial"/>
              </a:rPr>
              <a:t>	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Alternativní řešení, při použití cyklu while:</a:t>
            </a:r>
            <a:br/>
            <a:r>
              <a:rPr b="0" lang="cs-CZ" sz="3200" spc="-1" strike="noStrike">
                <a:latin typeface="Arial"/>
              </a:rPr>
              <a:t> 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i = 1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while (i &lt; 11):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    </a:t>
            </a:r>
            <a:r>
              <a:rPr b="0" lang="cs-CZ" sz="3200" spc="-1" strike="noStrike">
                <a:latin typeface="Courier New"/>
              </a:rPr>
              <a:t>display.scroll(str(i))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cs-CZ" sz="3200" spc="-1" strike="noStrike">
                <a:latin typeface="Courier New"/>
              </a:rPr>
              <a:t>   </a:t>
            </a:r>
            <a:r>
              <a:rPr b="0" lang="cs-CZ" sz="3200" spc="-1" strike="noStrike">
                <a:latin typeface="Courier New"/>
              </a:rPr>
              <a:t> </a:t>
            </a:r>
            <a:r>
              <a:rPr b="0" lang="cs-CZ" sz="3200" spc="-1" strike="noStrike">
                <a:latin typeface="Courier New"/>
              </a:rPr>
              <a:t>i = i + 1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latin typeface="Arial"/>
              </a:rPr>
              <a:t>Další funkce pro display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display.show("X")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sleep(1000)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latin typeface="Courier New"/>
              </a:rPr>
              <a:t>display.clear()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2018-11-19T10:07:35Z</dcterms:modified>
  <cp:revision>6</cp:revision>
  <dc:subject/>
  <dc:title>Lush Green</dc:title>
</cp:coreProperties>
</file>