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92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0920" cy="400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92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92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0920" cy="400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0920" cy="400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1800" spc="-1" strike="noStrike">
                <a:latin typeface="Arial"/>
              </a:rPr>
              <a:t>Klikněte pro úpravu formátu textu nadpisu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cs-CZ" sz="4400" spc="-1" strike="noStrike">
                <a:latin typeface="Arial"/>
              </a:rPr>
              <a:t>Klikněte pro úpravu formátu textu nadpisu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1800" spc="-1" strike="noStrike">
                <a:latin typeface="Arial"/>
              </a:rPr>
              <a:t>Klikněte pro úpravu formátu textu nadpisu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latin typeface="Arial"/>
              </a:rPr>
              <a:t>Klikněte pro úpravu formátu textu osnovy</a:t>
            </a:r>
            <a:endParaRPr b="0" lang="cs-CZ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latin typeface="Arial"/>
              </a:rPr>
              <a:t>Druhá úroveň</a:t>
            </a:r>
            <a:endParaRPr b="0" lang="cs-CZ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latin typeface="Arial"/>
              </a:rPr>
              <a:t>Třetí úroveň</a:t>
            </a:r>
            <a:endParaRPr b="0" lang="cs-CZ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latin typeface="Arial"/>
              </a:rPr>
              <a:t>Čtvrtá úroveň osnovy</a:t>
            </a:r>
            <a:endParaRPr b="0" lang="cs-CZ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latin typeface="Arial"/>
              </a:rPr>
              <a:t>Pátá úroveň osnovy</a:t>
            </a:r>
            <a:endParaRPr b="0" lang="cs-CZ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latin typeface="Arial"/>
              </a:rPr>
              <a:t>Šestá úroveň</a:t>
            </a:r>
            <a:endParaRPr b="0" lang="cs-CZ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latin typeface="Arial"/>
              </a:rPr>
              <a:t>Sedmá úroveň</a:t>
            </a:r>
            <a:endParaRPr b="0" lang="cs-CZ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70920" cy="82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ffffff"/>
                </a:solidFill>
                <a:latin typeface="Ubuntu"/>
                <a:ea typeface="DejaVu Sans"/>
              </a:rPr>
              <a:t>1-2 Práce s cykly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928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6000" spc="-1" strike="noStrike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b="0" lang="cs-CZ" sz="6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ffffff"/>
                </a:solidFill>
                <a:latin typeface="Ubuntu"/>
                <a:ea typeface="DejaVu Sans"/>
              </a:rPr>
              <a:t>Program se smyčkou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microbit import *</a:t>
            </a:r>
            <a:endParaRPr b="0" lang="cs-CZ" sz="3200" spc="-1" strike="noStrike">
              <a:latin typeface="Arial"/>
            </a:endParaRPr>
          </a:p>
          <a:p>
            <a:pPr marL="36000" indent="3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b="0" lang="cs-CZ" sz="3200" spc="-1" strike="noStrike">
              <a:latin typeface="Arial"/>
            </a:endParaRPr>
          </a:p>
          <a:p>
            <a:pPr marL="36000" indent="3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while True:</a:t>
            </a:r>
            <a:endParaRPr b="0" lang="cs-CZ" sz="3200" spc="-1" strike="noStrike">
              <a:latin typeface="Arial"/>
            </a:endParaRPr>
          </a:p>
          <a:p>
            <a:pPr marL="36000" indent="3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display.scroll("Ahoj svete")</a:t>
            </a:r>
            <a:endParaRPr b="0" lang="cs-CZ" sz="3200" spc="-1" strike="noStrike">
              <a:latin typeface="Arial"/>
            </a:endParaRPr>
          </a:p>
          <a:p>
            <a:pPr marL="36000" indent="3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sleep(1000)</a:t>
            </a: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latin typeface="Arial"/>
              </a:rPr>
              <a:t>Výpis čísel od 1 do 10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cs-CZ" sz="3200" spc="-1" strike="noStrike">
                <a:latin typeface="Courier New"/>
              </a:rPr>
              <a:t>from microbit import *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latin typeface="Courier New"/>
              </a:rPr>
              <a:t>for i in range(1, 11):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latin typeface="Courier New"/>
              </a:rPr>
              <a:t>    </a:t>
            </a:r>
            <a:r>
              <a:rPr b="0" lang="cs-CZ" sz="3200" spc="-1" strike="noStrike">
                <a:latin typeface="Courier New"/>
              </a:rPr>
              <a:t>display.scroll(str(i))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200" spc="-1" strike="noStrike">
                <a:latin typeface="Times New Roman"/>
              </a:rPr>
              <a:t>Pozor – cyklus se provádí od 1 do 10. </a:t>
            </a:r>
            <a:endParaRPr b="0" lang="cs-CZ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200" spc="-1" strike="noStrike">
                <a:latin typeface="Times New Roman"/>
              </a:rPr>
              <a:t>Ukázky použití range:</a:t>
            </a:r>
            <a:endParaRPr b="0" lang="cs-CZ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200" spc="-1" strike="noStrike">
                <a:latin typeface="Courier New"/>
              </a:rPr>
              <a:t>range(3, 1) – </a:t>
            </a:r>
            <a:r>
              <a:rPr b="0" lang="cs-CZ" sz="2200" spc="-1" strike="noStrike">
                <a:latin typeface="Times New Roman"/>
              </a:rPr>
              <a:t>cyklus se neprovede (3 je větší než 1)</a:t>
            </a:r>
            <a:endParaRPr b="0" lang="cs-CZ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200" spc="-1" strike="noStrike">
                <a:latin typeface="Courier New"/>
              </a:rPr>
              <a:t>range(1, 4, 2) – </a:t>
            </a:r>
            <a:r>
              <a:rPr b="0" lang="cs-CZ" sz="2200" spc="-1" strike="noStrike">
                <a:latin typeface="Times New Roman"/>
              </a:rPr>
              <a:t>cyklus se provede pro 1 a 3, iterace je po dvou</a:t>
            </a:r>
            <a:endParaRPr b="0" lang="cs-CZ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200" spc="-1" strike="noStrike">
                <a:latin typeface="Courier New"/>
              </a:rPr>
              <a:t>range(3, 1, -1) – </a:t>
            </a:r>
            <a:r>
              <a:rPr b="0" lang="cs-CZ" sz="2200" spc="-1" strike="noStrike">
                <a:latin typeface="Times New Roman"/>
              </a:rPr>
              <a:t>cyklus se provede pro 3 a 2</a:t>
            </a:r>
            <a:endParaRPr b="0" lang="cs-CZ" sz="2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latin typeface="Arial"/>
              </a:rPr>
              <a:t>Výpis čísel od 1 do 10</a:t>
            </a:r>
            <a:r>
              <a:rPr b="0" lang="cs-CZ" sz="4400" spc="-1" strike="noStrike">
                <a:latin typeface="Arial"/>
              </a:rPr>
              <a:t>	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Alternativní řešení, při použití cyklu while:</a:t>
            </a:r>
            <a:br/>
            <a:r>
              <a:rPr b="0" lang="cs-CZ" sz="3200" spc="-1" strike="noStrike">
                <a:latin typeface="Arial"/>
              </a:rPr>
              <a:t> 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latin typeface="Courier New"/>
              </a:rPr>
              <a:t>from microbit import *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latin typeface="Courier New"/>
              </a:rPr>
              <a:t>i = 1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latin typeface="Courier New"/>
              </a:rPr>
              <a:t>while (i &lt; 11):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latin typeface="Courier New"/>
              </a:rPr>
              <a:t>    </a:t>
            </a:r>
            <a:r>
              <a:rPr b="0" lang="cs-CZ" sz="3200" spc="-1" strike="noStrike">
                <a:latin typeface="Courier New"/>
              </a:rPr>
              <a:t>display.scroll(str(i))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cs-CZ" sz="3200" spc="-1" strike="noStrike">
                <a:latin typeface="Courier New"/>
              </a:rPr>
              <a:t>   </a:t>
            </a:r>
            <a:r>
              <a:rPr b="0" lang="cs-CZ" sz="3200" spc="-1" strike="noStrike">
                <a:latin typeface="Courier New"/>
              </a:rPr>
              <a:t> </a:t>
            </a:r>
            <a:r>
              <a:rPr b="0" lang="cs-CZ" sz="3200" spc="-1" strike="noStrike">
                <a:latin typeface="Courier New"/>
              </a:rPr>
              <a:t>i = i + 1</a:t>
            </a: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latin typeface="Arial"/>
              </a:rPr>
              <a:t>Další funkce pro display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cs-CZ" sz="3200" spc="-1" strike="noStrike">
                <a:latin typeface="Courier New"/>
              </a:rPr>
              <a:t>from microbit import *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latin typeface="Courier New"/>
              </a:rPr>
              <a:t>display.show("X")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latin typeface="Courier New"/>
              </a:rPr>
              <a:t>sleep(1000)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latin typeface="Courier New"/>
              </a:rPr>
              <a:t>display.clear()</a:t>
            </a: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LibreOffice/6.0.6.2$Linux_X86_64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2018-10-08T09:38:12Z</dcterms:created>
  <dc:creator/>
  <dc:description/>
  <dc:language>cs-CZ</dc:language>
  <cp:lastModifiedBy/>
  <dcterms:modified xsi:type="dcterms:W3CDTF">2018-10-18T12:06:42Z</dcterms:modified>
  <cp:revision>6</cp:revision>
  <dc:subject/>
  <dc:title>Lush Green</dc:title>
</cp:coreProperties>
</file>