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560" cy="862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0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560" cy="862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1960" y="4059000"/>
            <a:ext cx="4426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560" cy="862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0840" y="1769040"/>
            <a:ext cx="2920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7320" y="1769040"/>
            <a:ext cx="2920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0840" y="4059000"/>
            <a:ext cx="2920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7320" y="4059000"/>
            <a:ext cx="2920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560" cy="862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056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560" cy="862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56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560" cy="862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20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560" cy="862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72000"/>
            <a:ext cx="9070560" cy="400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560" cy="862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20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560" cy="862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056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560" cy="862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1960" y="4059000"/>
            <a:ext cx="4426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560" cy="862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0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560" cy="862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0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560" cy="862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1960" y="4059000"/>
            <a:ext cx="4426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560" cy="862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0840" y="1769040"/>
            <a:ext cx="2920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7320" y="1769040"/>
            <a:ext cx="2920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0840" y="4059000"/>
            <a:ext cx="2920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7320" y="4059000"/>
            <a:ext cx="2920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560" cy="862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056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560" cy="862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56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560" cy="862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20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560" cy="862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560" cy="862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56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72000"/>
            <a:ext cx="9070560" cy="400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560" cy="862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20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560" cy="862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1960" y="4059000"/>
            <a:ext cx="4426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560" cy="862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0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560" cy="862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0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560" cy="862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1960" y="4059000"/>
            <a:ext cx="4426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560" cy="862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0840" y="1769040"/>
            <a:ext cx="2920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7320" y="1769040"/>
            <a:ext cx="2920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0840" y="4059000"/>
            <a:ext cx="2920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7320" y="4059000"/>
            <a:ext cx="2920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560" cy="862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20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560" cy="862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72000"/>
            <a:ext cx="9070560" cy="400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560" cy="862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20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560" cy="862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1960" y="4059000"/>
            <a:ext cx="4426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560" cy="862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0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560" cy="8629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cs-CZ" sz="1800" spc="-1" strike="noStrike">
                <a:latin typeface="Arial"/>
              </a:rPr>
              <a:t>Klikněte pro úpravu formátu textu nadpisu</a:t>
            </a:r>
            <a:endParaRPr b="0" lang="cs-CZ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pc="-1" strike="noStrike">
                <a:latin typeface="Arial"/>
              </a:rPr>
              <a:t>Klikněte pro úpravu formátu textu osnovy</a:t>
            </a:r>
            <a:endParaRPr b="0" lang="cs-CZ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800" spc="-1" strike="noStrike">
                <a:latin typeface="Arial"/>
              </a:rPr>
              <a:t>Druhá úroveň</a:t>
            </a:r>
            <a:endParaRPr b="0" lang="cs-CZ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latin typeface="Arial"/>
              </a:rPr>
              <a:t>Třetí úroveň</a:t>
            </a:r>
            <a:endParaRPr b="0" lang="cs-CZ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latin typeface="Arial"/>
              </a:rPr>
              <a:t>Čtvrtá úroveň osnovy</a:t>
            </a:r>
            <a:endParaRPr b="0" lang="cs-CZ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Pátá úroveň osnovy</a:t>
            </a:r>
            <a:endParaRPr b="0" lang="cs-CZ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Šestá úroveň</a:t>
            </a:r>
            <a:endParaRPr b="0" lang="cs-CZ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Sedmá úroveň</a:t>
            </a:r>
            <a:endParaRPr b="0" lang="cs-CZ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cs-CZ" sz="4400" spc="-1" strike="noStrike">
                <a:latin typeface="Arial"/>
              </a:rPr>
              <a:t>Klikněte pro úpravu formátu textu nadpisu</a:t>
            </a:r>
            <a:endParaRPr b="0" lang="cs-CZ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pc="-1" strike="noStrike">
                <a:latin typeface="Arial"/>
              </a:rPr>
              <a:t>Klikněte pro úpravu formátu textu osnovy</a:t>
            </a:r>
            <a:endParaRPr b="0" lang="cs-CZ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800" spc="-1" strike="noStrike">
                <a:latin typeface="Arial"/>
              </a:rPr>
              <a:t>Druhá úroveň</a:t>
            </a:r>
            <a:endParaRPr b="0" lang="cs-CZ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latin typeface="Arial"/>
              </a:rPr>
              <a:t>Třetí úroveň</a:t>
            </a:r>
            <a:endParaRPr b="0" lang="cs-CZ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latin typeface="Arial"/>
              </a:rPr>
              <a:t>Čtvrtá úroveň osnovy</a:t>
            </a:r>
            <a:endParaRPr b="0" lang="cs-CZ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Pátá úroveň osnovy</a:t>
            </a:r>
            <a:endParaRPr b="0" lang="cs-CZ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Šestá úroveň</a:t>
            </a:r>
            <a:endParaRPr b="0" lang="cs-CZ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Sedmá úroveň</a:t>
            </a:r>
            <a:endParaRPr b="0" lang="cs-CZ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0560" cy="8629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cs-CZ" sz="1800" spc="-1" strike="noStrike">
                <a:latin typeface="Arial"/>
              </a:rPr>
              <a:t>Klikněte pro úpravu formátu textu nadpisu</a:t>
            </a:r>
            <a:endParaRPr b="0" lang="cs-CZ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56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800" spc="-1" strike="noStrike">
                <a:latin typeface="Arial"/>
              </a:rPr>
              <a:t>Klikněte pro úpravu formátu textu osnovy</a:t>
            </a:r>
            <a:endParaRPr b="0" lang="cs-CZ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1800" spc="-1" strike="noStrike">
                <a:latin typeface="Arial"/>
              </a:rPr>
              <a:t>Druhá úroveň</a:t>
            </a:r>
            <a:endParaRPr b="0" lang="cs-CZ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800" spc="-1" strike="noStrike">
                <a:latin typeface="Arial"/>
              </a:rPr>
              <a:t>Třetí úroveň</a:t>
            </a:r>
            <a:endParaRPr b="0" lang="cs-CZ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1800" spc="-1" strike="noStrike">
                <a:latin typeface="Arial"/>
              </a:rPr>
              <a:t>Čtvrtá úroveň osnovy</a:t>
            </a:r>
            <a:endParaRPr b="0" lang="cs-CZ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800" spc="-1" strike="noStrike">
                <a:latin typeface="Arial"/>
              </a:rPr>
              <a:t>Pátá úroveň osnovy</a:t>
            </a:r>
            <a:endParaRPr b="0" lang="cs-CZ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800" spc="-1" strike="noStrike">
                <a:latin typeface="Arial"/>
              </a:rPr>
              <a:t>Šestá úroveň</a:t>
            </a:r>
            <a:endParaRPr b="0" lang="cs-CZ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800" spc="-1" strike="noStrike">
                <a:latin typeface="Arial"/>
              </a:rPr>
              <a:t>Sedmá úroveň</a:t>
            </a:r>
            <a:endParaRPr b="0" lang="cs-CZ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www.prf.jcu.cz/generator-led-matrix/index.htm" TargetMode="External"/><Relationship Id="rId2" Type="http://schemas.openxmlformats.org/officeDocument/2006/relationships/slideLayout" Target="../slideLayouts/slideLayout2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360" y="3528000"/>
            <a:ext cx="9070560" cy="82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cs-CZ" sz="4400" spc="-1" strike="noStrike">
                <a:solidFill>
                  <a:srgbClr val="ffffff"/>
                </a:solidFill>
                <a:latin typeface="Ubuntu"/>
                <a:ea typeface="DejaVu Sans"/>
              </a:rPr>
              <a:t>1-3 Obrazky</a:t>
            </a:r>
            <a:endParaRPr b="0" lang="cs-CZ" sz="44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728000" y="1080000"/>
            <a:ext cx="6118920" cy="94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cs-CZ" sz="6000" spc="-1" strike="noStrike">
                <a:solidFill>
                  <a:srgbClr val="000000"/>
                </a:solidFill>
                <a:latin typeface="Arial"/>
                <a:ea typeface="DejaVu Sans"/>
              </a:rPr>
              <a:t>PRIM – Micro:bit</a:t>
            </a:r>
            <a:endParaRPr b="0" lang="cs-CZ" sz="6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72000"/>
            <a:ext cx="9070560" cy="8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cs-CZ" sz="4400" spc="-1" strike="noStrike">
                <a:solidFill>
                  <a:srgbClr val="000000"/>
                </a:solidFill>
                <a:latin typeface="Arial"/>
                <a:ea typeface="DejaVu Sans"/>
              </a:rPr>
              <a:t>Ukázka připravených obrázků</a:t>
            </a:r>
            <a:endParaRPr b="0" lang="cs-CZ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04000" y="1769040"/>
            <a:ext cx="907056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from microbit import *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display.show(Image.SAD)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sleep(1000)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display.show(Image.SMILE)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sleep(1000)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display.show(Image.HAPPY)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sleep(1000)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display.clear()</a:t>
            </a:r>
            <a:endParaRPr b="0" lang="cs-CZ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4000" y="72000"/>
            <a:ext cx="9070560" cy="8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cs-CZ" sz="4400" spc="-1" strike="noStrike">
                <a:solidFill>
                  <a:srgbClr val="000000"/>
                </a:solidFill>
                <a:latin typeface="Arial"/>
                <a:ea typeface="DejaVu Sans"/>
              </a:rPr>
              <a:t>Srdeční tep</a:t>
            </a:r>
            <a:endParaRPr b="0" lang="cs-CZ" sz="44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504000" y="1769040"/>
            <a:ext cx="907056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from microbit import *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for i in range(1, 100):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display.show(Image.HEART)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sleep(400)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display.show(Image.HEART_SMALL)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sleep(400)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display.clear()</a:t>
            </a:r>
            <a:endParaRPr b="0" lang="cs-CZ" sz="3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72000"/>
            <a:ext cx="9070560" cy="8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cs-CZ" sz="4400" spc="-1" strike="noStrike">
                <a:solidFill>
                  <a:srgbClr val="000000"/>
                </a:solidFill>
                <a:latin typeface="Arial"/>
                <a:ea typeface="DejaVu Sans"/>
              </a:rPr>
              <a:t>Vlastní grafika</a:t>
            </a:r>
            <a:endParaRPr b="0" lang="cs-CZ" sz="4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04000" y="1769040"/>
            <a:ext cx="907056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from microbit import *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raketa = Image("00900:"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    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"05550:"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    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"05550:"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    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"09990:"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    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"90909:")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display.show(raketa)</a:t>
            </a:r>
            <a:endParaRPr b="0" lang="cs-CZ" sz="3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72000"/>
            <a:ext cx="9070560" cy="8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cs-CZ" sz="4400" spc="-1" strike="noStrike">
                <a:latin typeface="Arial"/>
              </a:rPr>
              <a:t>Generátor obrázků</a:t>
            </a:r>
            <a:endParaRPr b="0" lang="cs-CZ" sz="4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04000" y="1769040"/>
            <a:ext cx="907056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endParaRPr b="0" lang="cs-CZ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cs-CZ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28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https://www.prf.jcu.cz/generator-led-matrix/index.htm</a:t>
            </a:r>
            <a:endParaRPr b="0" lang="cs-CZ" sz="2800" spc="-1" strike="noStrike">
              <a:latin typeface="Arial"/>
            </a:endParaRPr>
          </a:p>
        </p:txBody>
      </p:sp>
      <p:sp>
        <p:nvSpPr>
          <p:cNvPr id="124" name="TextShape 3"/>
          <p:cNvSpPr txBox="1"/>
          <p:nvPr/>
        </p:nvSpPr>
        <p:spPr>
          <a:xfrm>
            <a:off x="504000" y="72000"/>
            <a:ext cx="9070560" cy="862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125" name="TextShape 4"/>
          <p:cNvSpPr txBox="1"/>
          <p:nvPr/>
        </p:nvSpPr>
        <p:spPr>
          <a:xfrm>
            <a:off x="504000" y="1769040"/>
            <a:ext cx="907056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cs-CZ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cs-CZ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800" spc="-1" strike="noStrike">
                <a:latin typeface="Arial"/>
              </a:rPr>
              <a:t>Je nutné nastavit:</a:t>
            </a:r>
            <a:endParaRPr b="0" lang="cs-CZ" sz="28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latin typeface="Arial"/>
              </a:rPr>
              <a:t>Matici 5x5 (Micro:bit display)</a:t>
            </a:r>
            <a:endParaRPr b="0" lang="cs-CZ" sz="24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latin typeface="Arial"/>
              </a:rPr>
              <a:t>Programovací jazyk Python</a:t>
            </a:r>
            <a:endParaRPr b="0" lang="cs-CZ" sz="2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Application>LibreOffice/6.0.6.2$Linux_X86_64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2018-10-08T09:38:12Z</dcterms:created>
  <dc:creator/>
  <dc:description/>
  <dc:language>cs-CZ</dc:language>
  <cp:lastModifiedBy/>
  <dcterms:modified xsi:type="dcterms:W3CDTF">2018-11-13T09:31:01Z</dcterms:modified>
  <cp:revision>9</cp:revision>
  <dc:subject/>
  <dc:title>Lush Green</dc:title>
</cp:coreProperties>
</file>