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98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1-4 Obrazky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8200" cy="9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Pohyblivý obrázek – část 1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raketa1 = Image("00900:"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"90909:")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raketa2 = Image("00900:"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"99999:")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Pohyblivý obrázek – část 2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raketa3 = Image("05550:"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"99999:"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raketa4 = Image("09990:"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"99999:"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Pohyblivý obrázek – část 3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raketa5 = Image("99999:"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raketa6 = Image("00000:"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"00000:")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 = [raketa1, raketa2, raketa3,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raketa4,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raketa5, raketa6]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display.show(raketa, delay=500)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2000" cy="85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Trocha teorie 1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Jedná se vlastně o postupné zobrazení obrázků po půl sekundě</a:t>
            </a:r>
            <a:endParaRPr b="0" lang="cs-CZ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Proměnná </a:t>
            </a:r>
            <a:r>
              <a:rPr b="0" lang="cs-CZ" sz="3200" spc="-1" strike="noStrike">
                <a:latin typeface="FreeMono"/>
              </a:rPr>
              <a:t>raketa</a:t>
            </a:r>
            <a:r>
              <a:rPr b="0" lang="cs-CZ" sz="3200" spc="-1" strike="noStrike">
                <a:latin typeface="Arial"/>
              </a:rPr>
              <a:t> je seznam (list) – uspořádaná n-tice, záleží na pořadí</a:t>
            </a:r>
            <a:endParaRPr b="0" lang="cs-CZ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Lze vypustit obrázek raketa6? Jak?</a:t>
            </a:r>
            <a:endParaRPr b="0" lang="cs-CZ" sz="3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2000" cy="85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Trocha teorie 2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Generování náhodných čísel</a:t>
            </a:r>
            <a:endParaRPr b="0" lang="cs-CZ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= random.randint(0, 4)</a:t>
            </a:r>
            <a:endParaRPr b="0" lang="cs-CZ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 x je celé náhodné číslo z intervalu &lt;0,4&gt;</a:t>
            </a:r>
            <a:endParaRPr b="0" lang="cs-CZ" sz="2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diod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= random.randint(0, 4)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y = random.randint(0, 4)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intenzita = random.randint(0, 9)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display.set_pixel(x, y, intenzita)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Hvězdná obloha – náhodné rozsvěcení a zhasínání diod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random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x = random.randint(0, 4)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y = random.randint(0, 4)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(display.get_pixel(x, y)):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display.set_pixel(x, y, 0)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else: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display.set_pixel(x, y, 9)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2018-11-19T10:14:07Z</dcterms:modified>
  <cp:revision>11</cp:revision>
  <dc:subject/>
  <dc:title>Lush Green</dc:title>
</cp:coreProperties>
</file>